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CB3108-9AC5-BB17-B81D-E89A78927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2B3EF1-F603-FBD6-4CC7-BE74465AC7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3859C6-3DE7-C5E0-1A22-A569F6194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92C228-09E0-4FBB-53C7-90478B774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3D2B6E-C4C4-8494-81D7-160B75BA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69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92BD29-CCEC-418D-0ECB-CD64CA2C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F2C3A9-D2D0-1182-BA01-845390A85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375EF5-852B-A9BD-47B8-613EF74F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A6A5D-7B3B-C7FE-DF60-35BAF2A48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F14B73-73C6-597B-AB46-890B4693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39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6EB7995-447F-C612-F042-23116EE22A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14DC2BF-C877-18DC-5F82-4698EA579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7D5C7D-C8ED-0DF8-AC98-FF01CD053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7B9090-6CAF-9DA5-9D99-2794BB02E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834A18-0089-F3DE-E963-1499FEC98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92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DAE29-446A-25EC-551B-8F5F6E8E7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1B483A-4013-4143-90B5-7CB986097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B0DCBE-4B39-7A6E-FA1D-9D2281D59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0368B3-9718-B5CA-2425-89A808D4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825ABD-4F0F-033F-E63E-C98300D43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866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D0EBD1-9C90-E4D1-0FC7-9E1A7698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D58028-4C04-E5B9-09C1-7F624E64F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82A588-89A2-F058-8005-7A3BAB06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76ADD4-F72A-1BBA-DA0B-8758F2E97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73E10E-7FE6-FFC9-695B-2CCC1499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47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042B82-653F-F3D5-AE62-70430DD59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D28F26-992D-00F4-B062-C72D30880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94DD21-E3CB-74F8-EEE1-2C4896F90B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BAD611-861E-CAF0-8FFD-21336F57F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8A3A76-FDB6-EB20-4919-EFAF792C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F4DAF5-8930-8718-393F-B53B1A3DC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40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A85A2-3FD0-1517-FE5E-779B2E9D6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1FC452-39E5-E872-A50D-6E122AE61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A1A9FA-611A-5ECE-CE09-8AA12D3FD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F90704-A6B0-C2FD-26FE-A228F5361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D11BBE2-70B4-AA64-F86A-F14B6AB05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347763B-5909-1E56-11C8-F8537959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22175C-CFBC-70A8-1174-FA3E56668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FBBBC6-EEED-3EE4-A41A-AAB9EEE78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38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581E51-43BA-51FD-EE9C-C3E58B26E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A3642F-5F45-0004-0765-AAB16FDFC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4098F7-363A-39C1-824A-5F800BCFA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BEF652-9719-9E37-480C-020E27A6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61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2F6B914-0676-D8AC-C0A2-9D0BC832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9068EA-0C44-FFD9-7203-54424A54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AA9953-136C-BDE8-2EB8-778D8E12F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66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348C5-8C05-65AC-603F-79EC36F9D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E6075F-E052-EB46-D237-762EB5063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D40B16-32DB-7183-9E0E-E0CB42678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15B3BA-BFD4-B87F-6A53-9D4A27D2F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C23934-9D25-0065-405E-5A56A364F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8392A8-40DA-87A3-12F6-86B0446BF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1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F3B884-6CED-26C4-6286-71F2B3497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D9A4925-DBC5-BD8B-EE55-ACF2B91C82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E5DCDC-BB1F-2D4D-414A-6D29EF5AE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39381F-3674-3A32-5D67-A237F39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885DDE-B486-3D41-E25D-3B1B02EDC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E856EA-3BC1-8E46-7E3F-04A1DEC3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20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782A9D5-D758-50BC-1C2F-FBC2A4A8E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AFB917-CE89-9F91-0587-C83C7A31C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ADA536-4D6F-36BD-D658-9BACCBB177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5C0A30-CEE3-4D32-A4BC-083CA0A228D8}" type="datetimeFigureOut">
              <a:rPr lang="fr-FR" smtClean="0"/>
              <a:t>08/03/2026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AD7972-379E-0D5E-6616-62422A183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6457A9-0B97-9FCD-5C25-6B9C19FD1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4BC3D5-33FD-440F-A53D-FDE32F87A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11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AB2584E-6F7B-C358-D8F7-38A6BA2E4ECD}"/>
              </a:ext>
            </a:extLst>
          </p:cNvPr>
          <p:cNvSpPr/>
          <p:nvPr/>
        </p:nvSpPr>
        <p:spPr>
          <a:xfrm>
            <a:off x="3314697" y="2519360"/>
            <a:ext cx="5580000" cy="1944000"/>
          </a:xfrm>
          <a:prstGeom prst="roundRect">
            <a:avLst>
              <a:gd name="adj" fmla="val 6917"/>
            </a:avLst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50A6C47-7206-4468-3949-7A9849B85746}"/>
              </a:ext>
            </a:extLst>
          </p:cNvPr>
          <p:cNvCxnSpPr/>
          <p:nvPr/>
        </p:nvCxnSpPr>
        <p:spPr>
          <a:xfrm>
            <a:off x="2955608" y="4119563"/>
            <a:ext cx="3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CCEA9B0-D410-4CC5-FAB0-5BD16BF63F39}"/>
              </a:ext>
            </a:extLst>
          </p:cNvPr>
          <p:cNvCxnSpPr>
            <a:cxnSpLocks/>
          </p:cNvCxnSpPr>
          <p:nvPr/>
        </p:nvCxnSpPr>
        <p:spPr>
          <a:xfrm rot="16200000">
            <a:off x="2796542" y="4124326"/>
            <a:ext cx="3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009D7768-76E6-113D-B6B4-2F30F7587816}"/>
              </a:ext>
            </a:extLst>
          </p:cNvPr>
          <p:cNvGrpSpPr/>
          <p:nvPr/>
        </p:nvGrpSpPr>
        <p:grpSpPr>
          <a:xfrm rot="10800000">
            <a:off x="8881527" y="3939563"/>
            <a:ext cx="360000" cy="360000"/>
            <a:chOff x="6779895" y="3939564"/>
            <a:chExt cx="360000" cy="360000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33525F21-8372-0EBA-BF44-4F4F4AF041BE}"/>
                </a:ext>
              </a:extLst>
            </p:cNvPr>
            <p:cNvCxnSpPr/>
            <p:nvPr/>
          </p:nvCxnSpPr>
          <p:spPr>
            <a:xfrm>
              <a:off x="6779895" y="4114801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578977C9-5C0B-4387-0EE1-8A818DCF9B88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6620829" y="4119564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Ellipse 11">
            <a:extLst>
              <a:ext uri="{FF2B5EF4-FFF2-40B4-BE49-F238E27FC236}">
                <a16:creationId xmlns:a16="http://schemas.microsoft.com/office/drawing/2014/main" id="{BE478D80-4BE1-0450-8A9F-6EB78322BE74}"/>
              </a:ext>
            </a:extLst>
          </p:cNvPr>
          <p:cNvSpPr/>
          <p:nvPr/>
        </p:nvSpPr>
        <p:spPr>
          <a:xfrm>
            <a:off x="4471987" y="4472886"/>
            <a:ext cx="360000" cy="3600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8C57E2FD-7A5C-74B9-65EC-9D398A37562A}"/>
              </a:ext>
            </a:extLst>
          </p:cNvPr>
          <p:cNvSpPr/>
          <p:nvPr/>
        </p:nvSpPr>
        <p:spPr>
          <a:xfrm>
            <a:off x="7369541" y="4474680"/>
            <a:ext cx="360000" cy="3600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80F98B7-FB52-9039-AA2E-EA7779750B51}"/>
              </a:ext>
            </a:extLst>
          </p:cNvPr>
          <p:cNvSpPr txBox="1"/>
          <p:nvPr/>
        </p:nvSpPr>
        <p:spPr>
          <a:xfrm>
            <a:off x="5348289" y="1843342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SUJET</a:t>
            </a:r>
          </a:p>
        </p:txBody>
      </p:sp>
    </p:spTree>
    <p:extLst>
      <p:ext uri="{BB962C8B-B14F-4D97-AF65-F5344CB8AC3E}">
        <p14:creationId xmlns:p14="http://schemas.microsoft.com/office/powerpoint/2010/main" val="2897444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FEE52-9DCD-051A-F26C-EAD85AF14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173A425E-4B4E-664E-ADF1-08741E8AA068}"/>
              </a:ext>
            </a:extLst>
          </p:cNvPr>
          <p:cNvSpPr/>
          <p:nvPr/>
        </p:nvSpPr>
        <p:spPr>
          <a:xfrm>
            <a:off x="3314697" y="2519360"/>
            <a:ext cx="5580000" cy="1944000"/>
          </a:xfrm>
          <a:prstGeom prst="roundRect">
            <a:avLst>
              <a:gd name="adj" fmla="val 6917"/>
            </a:avLst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FC9ED93-4AA4-7821-A34D-7B168971F304}"/>
              </a:ext>
            </a:extLst>
          </p:cNvPr>
          <p:cNvCxnSpPr/>
          <p:nvPr/>
        </p:nvCxnSpPr>
        <p:spPr>
          <a:xfrm>
            <a:off x="2955608" y="4119563"/>
            <a:ext cx="3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09A0EA2-8466-E74C-D6C2-A65909F1D2E5}"/>
              </a:ext>
            </a:extLst>
          </p:cNvPr>
          <p:cNvCxnSpPr>
            <a:cxnSpLocks/>
          </p:cNvCxnSpPr>
          <p:nvPr/>
        </p:nvCxnSpPr>
        <p:spPr>
          <a:xfrm rot="16200000">
            <a:off x="2796542" y="4124326"/>
            <a:ext cx="3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B4AED217-CBAF-67F0-938C-49BF1553C373}"/>
              </a:ext>
            </a:extLst>
          </p:cNvPr>
          <p:cNvGrpSpPr/>
          <p:nvPr/>
        </p:nvGrpSpPr>
        <p:grpSpPr>
          <a:xfrm rot="10800000">
            <a:off x="8881527" y="3939563"/>
            <a:ext cx="360000" cy="360000"/>
            <a:chOff x="6779895" y="3939564"/>
            <a:chExt cx="360000" cy="360000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CA035F22-314C-74C7-428F-E53C272C20B3}"/>
                </a:ext>
              </a:extLst>
            </p:cNvPr>
            <p:cNvCxnSpPr/>
            <p:nvPr/>
          </p:nvCxnSpPr>
          <p:spPr>
            <a:xfrm>
              <a:off x="6779895" y="4114801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75E045A1-D1F5-E487-E4AF-4F8FEE3FF69F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6620829" y="4119564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Ellipse 11">
            <a:extLst>
              <a:ext uri="{FF2B5EF4-FFF2-40B4-BE49-F238E27FC236}">
                <a16:creationId xmlns:a16="http://schemas.microsoft.com/office/drawing/2014/main" id="{86B1C088-7846-BB61-249A-AED851505028}"/>
              </a:ext>
            </a:extLst>
          </p:cNvPr>
          <p:cNvSpPr/>
          <p:nvPr/>
        </p:nvSpPr>
        <p:spPr>
          <a:xfrm>
            <a:off x="4471987" y="4472886"/>
            <a:ext cx="360000" cy="3600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0881436B-9FE1-D93B-B449-B124C2A1EB65}"/>
              </a:ext>
            </a:extLst>
          </p:cNvPr>
          <p:cNvSpPr/>
          <p:nvPr/>
        </p:nvSpPr>
        <p:spPr>
          <a:xfrm>
            <a:off x="7369541" y="4474680"/>
            <a:ext cx="360000" cy="3600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688BE6A-1E43-A14E-2246-A11AE3E9BE97}"/>
              </a:ext>
            </a:extLst>
          </p:cNvPr>
          <p:cNvSpPr txBox="1"/>
          <p:nvPr/>
        </p:nvSpPr>
        <p:spPr>
          <a:xfrm>
            <a:off x="5348289" y="1843342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VERBE</a:t>
            </a:r>
          </a:p>
        </p:txBody>
      </p:sp>
    </p:spTree>
    <p:extLst>
      <p:ext uri="{BB962C8B-B14F-4D97-AF65-F5344CB8AC3E}">
        <p14:creationId xmlns:p14="http://schemas.microsoft.com/office/powerpoint/2010/main" val="260332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2BD6C-0E6A-E60F-CBF1-E8C21A636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9511C68A-9447-CBF2-DB84-F9796CFC9ABC}"/>
              </a:ext>
            </a:extLst>
          </p:cNvPr>
          <p:cNvSpPr/>
          <p:nvPr/>
        </p:nvSpPr>
        <p:spPr>
          <a:xfrm>
            <a:off x="3314697" y="2519360"/>
            <a:ext cx="5580000" cy="1944000"/>
          </a:xfrm>
          <a:prstGeom prst="roundRect">
            <a:avLst>
              <a:gd name="adj" fmla="val 6917"/>
            </a:avLst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BFCE5380-D9CF-C75D-08E6-850B7BF9C825}"/>
              </a:ext>
            </a:extLst>
          </p:cNvPr>
          <p:cNvCxnSpPr/>
          <p:nvPr/>
        </p:nvCxnSpPr>
        <p:spPr>
          <a:xfrm>
            <a:off x="2955608" y="4119563"/>
            <a:ext cx="3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7363512-B778-BEEB-4EEA-B1B92580E28D}"/>
              </a:ext>
            </a:extLst>
          </p:cNvPr>
          <p:cNvCxnSpPr>
            <a:cxnSpLocks/>
          </p:cNvCxnSpPr>
          <p:nvPr/>
        </p:nvCxnSpPr>
        <p:spPr>
          <a:xfrm rot="16200000">
            <a:off x="2796542" y="4124326"/>
            <a:ext cx="3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39CD5CCE-038D-A817-D2C1-31FB5C75D069}"/>
              </a:ext>
            </a:extLst>
          </p:cNvPr>
          <p:cNvGrpSpPr/>
          <p:nvPr/>
        </p:nvGrpSpPr>
        <p:grpSpPr>
          <a:xfrm rot="10800000">
            <a:off x="8881527" y="3939563"/>
            <a:ext cx="360000" cy="360000"/>
            <a:chOff x="6779895" y="3939564"/>
            <a:chExt cx="360000" cy="360000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2228D5AA-4BE1-3CF7-1963-AAA0FA06B01E}"/>
                </a:ext>
              </a:extLst>
            </p:cNvPr>
            <p:cNvCxnSpPr/>
            <p:nvPr/>
          </p:nvCxnSpPr>
          <p:spPr>
            <a:xfrm>
              <a:off x="6779895" y="4114801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25C986A2-C88D-1A20-007A-77DA2F34FC4A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6620829" y="4119564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Ellipse 11">
            <a:extLst>
              <a:ext uri="{FF2B5EF4-FFF2-40B4-BE49-F238E27FC236}">
                <a16:creationId xmlns:a16="http://schemas.microsoft.com/office/drawing/2014/main" id="{3C3DBCB7-CDEC-BEB6-1212-6837C55B63CA}"/>
              </a:ext>
            </a:extLst>
          </p:cNvPr>
          <p:cNvSpPr/>
          <p:nvPr/>
        </p:nvSpPr>
        <p:spPr>
          <a:xfrm>
            <a:off x="4471987" y="4472886"/>
            <a:ext cx="360000" cy="3600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E2D69E71-E528-3DFE-79EF-DF12A2238BF0}"/>
              </a:ext>
            </a:extLst>
          </p:cNvPr>
          <p:cNvSpPr/>
          <p:nvPr/>
        </p:nvSpPr>
        <p:spPr>
          <a:xfrm>
            <a:off x="7369541" y="4474680"/>
            <a:ext cx="360000" cy="3600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D108D49-B538-30A9-4A7D-ECA4267EF609}"/>
              </a:ext>
            </a:extLst>
          </p:cNvPr>
          <p:cNvSpPr txBox="1"/>
          <p:nvPr/>
        </p:nvSpPr>
        <p:spPr>
          <a:xfrm>
            <a:off x="4553367" y="1873029"/>
            <a:ext cx="4328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COMPLÉMENT</a:t>
            </a:r>
          </a:p>
        </p:txBody>
      </p:sp>
    </p:spTree>
    <p:extLst>
      <p:ext uri="{BB962C8B-B14F-4D97-AF65-F5344CB8AC3E}">
        <p14:creationId xmlns:p14="http://schemas.microsoft.com/office/powerpoint/2010/main" val="23811028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Office PowerPoint</Application>
  <PresentationFormat>Grand écran</PresentationFormat>
  <Paragraphs>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1</cp:revision>
  <dcterms:created xsi:type="dcterms:W3CDTF">2026-03-08T16:09:31Z</dcterms:created>
  <dcterms:modified xsi:type="dcterms:W3CDTF">2026-03-08T16:15:38Z</dcterms:modified>
</cp:coreProperties>
</file>