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320" r:id="rId4"/>
    <p:sldId id="319" r:id="rId5"/>
    <p:sldId id="289" r:id="rId6"/>
    <p:sldId id="1119" r:id="rId7"/>
    <p:sldId id="1153" r:id="rId8"/>
    <p:sldId id="1154" r:id="rId9"/>
    <p:sldId id="1155" r:id="rId10"/>
    <p:sldId id="1156" r:id="rId11"/>
    <p:sldId id="1157" r:id="rId12"/>
    <p:sldId id="1158" r:id="rId13"/>
    <p:sldId id="1159" r:id="rId14"/>
    <p:sldId id="1160" r:id="rId15"/>
    <p:sldId id="1161" r:id="rId16"/>
    <p:sldId id="1162" r:id="rId17"/>
    <p:sldId id="1163" r:id="rId18"/>
    <p:sldId id="275" r:id="rId19"/>
    <p:sldId id="290" r:id="rId20"/>
    <p:sldId id="1130" r:id="rId21"/>
    <p:sldId id="1164" r:id="rId22"/>
    <p:sldId id="1165" r:id="rId23"/>
    <p:sldId id="1166" r:id="rId24"/>
    <p:sldId id="1167" r:id="rId25"/>
    <p:sldId id="1168" r:id="rId26"/>
    <p:sldId id="1169" r:id="rId27"/>
    <p:sldId id="1170" r:id="rId28"/>
    <p:sldId id="1171" r:id="rId29"/>
    <p:sldId id="1172" r:id="rId30"/>
    <p:sldId id="1173" r:id="rId31"/>
    <p:sldId id="1174" r:id="rId32"/>
    <p:sldId id="288" r:id="rId33"/>
    <p:sldId id="291" r:id="rId34"/>
    <p:sldId id="1141" r:id="rId35"/>
    <p:sldId id="1175" r:id="rId36"/>
    <p:sldId id="1176" r:id="rId37"/>
    <p:sldId id="1177" r:id="rId38"/>
    <p:sldId id="1178" r:id="rId39"/>
    <p:sldId id="1179" r:id="rId40"/>
    <p:sldId id="1180" r:id="rId41"/>
    <p:sldId id="1181" r:id="rId42"/>
    <p:sldId id="1182" r:id="rId43"/>
    <p:sldId id="1183" r:id="rId44"/>
    <p:sldId id="1184" r:id="rId45"/>
    <p:sldId id="1185" r:id="rId46"/>
    <p:sldId id="304" r:id="rId47"/>
    <p:sldId id="305" r:id="rId48"/>
    <p:sldId id="1152" r:id="rId49"/>
    <p:sldId id="1186" r:id="rId50"/>
    <p:sldId id="1187" r:id="rId51"/>
    <p:sldId id="1188" r:id="rId52"/>
    <p:sldId id="1189" r:id="rId53"/>
    <p:sldId id="1190" r:id="rId54"/>
    <p:sldId id="1191" r:id="rId55"/>
    <p:sldId id="1192" r:id="rId56"/>
    <p:sldId id="1193" r:id="rId57"/>
    <p:sldId id="1194" r:id="rId58"/>
    <p:sldId id="1195" r:id="rId59"/>
    <p:sldId id="1196" r:id="rId60"/>
    <p:sldId id="318" r:id="rId61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1E7FC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B0430A70-BAB2-1B1D-AEB7-E4DFA1577404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 descr="Une image contenant Graphique, Police, symbole, logo&#10;&#10;Description générée automatiquement">
            <a:extLst>
              <a:ext uri="{FF2B5EF4-FFF2-40B4-BE49-F238E27FC236}">
                <a16:creationId xmlns:a16="http://schemas.microsoft.com/office/drawing/2014/main" id="{0BA3E640-BA40-581D-A995-B206D91F74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804" y="178306"/>
            <a:ext cx="737243" cy="612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93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ge norm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068E805-7BC4-3D40-A22A-1C41C96A3CBE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F5D99F2-5F38-AF02-ECD2-C9D8E5F33497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P5/S8</a:t>
            </a:r>
          </a:p>
        </p:txBody>
      </p:sp>
    </p:spTree>
    <p:extLst>
      <p:ext uri="{BB962C8B-B14F-4D97-AF65-F5344CB8AC3E}">
        <p14:creationId xmlns:p14="http://schemas.microsoft.com/office/powerpoint/2010/main" val="4233980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plica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CE7D7D80-0936-4FED-6101-008869D0E588}"/>
              </a:ext>
            </a:extLst>
          </p:cNvPr>
          <p:cNvSpPr/>
          <p:nvPr userDrawn="1"/>
        </p:nvSpPr>
        <p:spPr>
          <a:xfrm>
            <a:off x="0" y="0"/>
            <a:ext cx="983411" cy="6858000"/>
          </a:xfrm>
          <a:prstGeom prst="rect">
            <a:avLst/>
          </a:prstGeom>
          <a:solidFill>
            <a:srgbClr val="1E7FC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8C59F701-6152-5E52-CEF4-6C70CA6FCF9A}"/>
              </a:ext>
            </a:extLst>
          </p:cNvPr>
          <p:cNvSpPr txBox="1">
            <a:spLocks/>
          </p:cNvSpPr>
          <p:nvPr userDrawn="1"/>
        </p:nvSpPr>
        <p:spPr>
          <a:xfrm>
            <a:off x="0" y="0"/>
            <a:ext cx="983411" cy="90486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rgbClr val="FFFF00"/>
                </a:solidFill>
                <a:latin typeface="Calibri"/>
              </a:rPr>
              <a:t>CM2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b="1" dirty="0">
                <a:solidFill>
                  <a:schemeClr val="bg1"/>
                </a:solidFill>
                <a:latin typeface="Calibri"/>
              </a:rPr>
              <a:t>P5/S8</a:t>
            </a:r>
          </a:p>
        </p:txBody>
      </p:sp>
    </p:spTree>
    <p:extLst>
      <p:ext uri="{BB962C8B-B14F-4D97-AF65-F5344CB8AC3E}">
        <p14:creationId xmlns:p14="http://schemas.microsoft.com/office/powerpoint/2010/main" val="1631943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306EA2D-8067-8176-C9CE-8CA2677995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B977BA9-DEAD-0AF1-985A-40D44D75CF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9D49F7B-BC43-AE81-6A05-07DF739BCC1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EE0E7A6-B89B-4AEA-8E78-84BDA4205F0E}" type="datetimeFigureOut">
              <a:rPr lang="fr-FR" smtClean="0"/>
              <a:t>17/12/2025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473005A-F7F0-0E25-7DC7-C3DA1E3C3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12FC0FD-2D13-0657-2274-89E810D7C74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3598993-CF0D-40BD-9CC6-072C931968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162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13" Type="http://schemas.openxmlformats.org/officeDocument/2006/relationships/image" Target="../media/image40.png"/><Relationship Id="rId18" Type="http://schemas.openxmlformats.org/officeDocument/2006/relationships/slide" Target="slide3.xml"/><Relationship Id="rId7" Type="http://schemas.openxmlformats.org/officeDocument/2006/relationships/image" Target="../media/image20.png"/><Relationship Id="rId12" Type="http://schemas.openxmlformats.org/officeDocument/2006/relationships/slide" Target="slide33.xml"/><Relationship Id="rId17" Type="http://schemas.openxmlformats.org/officeDocument/2006/relationships/image" Target="../media/image7.png"/><Relationship Id="rId2" Type="http://schemas.openxmlformats.org/officeDocument/2006/relationships/image" Target="../media/image2.png"/><Relationship Id="rId16" Type="http://schemas.openxmlformats.org/officeDocument/2006/relationships/image" Target="../media/image6.pn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image" Target="../media/image4.png"/><Relationship Id="rId15" Type="http://schemas.openxmlformats.org/officeDocument/2006/relationships/slide" Target="slide47.xml"/><Relationship Id="rId10" Type="http://schemas.openxmlformats.org/officeDocument/2006/relationships/image" Target="../media/image30.png"/><Relationship Id="rId19" Type="http://schemas.openxmlformats.org/officeDocument/2006/relationships/image" Target="../media/image70.png"/><Relationship Id="rId9" Type="http://schemas.openxmlformats.org/officeDocument/2006/relationships/slide" Target="slide19.xml"/><Relationship Id="rId14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0.png"/><Relationship Id="rId5" Type="http://schemas.openxmlformats.org/officeDocument/2006/relationships/slide" Target="slide2.xml"/><Relationship Id="rId4" Type="http://schemas.openxmlformats.org/officeDocument/2006/relationships/image" Target="../media/image10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FA436572-796A-E522-D82C-50B60E7185EA}"/>
              </a:ext>
            </a:extLst>
          </p:cNvPr>
          <p:cNvSpPr txBox="1">
            <a:spLocks/>
          </p:cNvSpPr>
          <p:nvPr/>
        </p:nvSpPr>
        <p:spPr>
          <a:xfrm>
            <a:off x="2477691" y="9525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chemeClr val="bg1">
                    <a:lumMod val="75000"/>
                  </a:schemeClr>
                </a:solidFill>
                <a:latin typeface="Calibri"/>
              </a:rPr>
              <a:t>Étude de la langue</a:t>
            </a:r>
            <a:r>
              <a:rPr kumimoji="0" lang="fr-FR" sz="3200" b="1" i="0" u="none" strike="noStrike" kern="1200" cap="none" spc="0" normalizeH="0" baseline="0" noProof="0" dirty="0">
                <a:ln>
                  <a:noFill/>
                </a:ln>
                <a:solidFill>
                  <a:schemeClr val="bg1">
                    <a:lumMod val="75000"/>
                  </a:schemeClr>
                </a:solidFill>
                <a:effectLst/>
                <a:uLnTx/>
                <a:uFillTx/>
                <a:latin typeface="Calibri"/>
              </a:rPr>
              <a:t> CM2</a:t>
            </a: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90D2B30-F58A-1268-3530-84E0E42371D7}"/>
              </a:ext>
            </a:extLst>
          </p:cNvPr>
          <p:cNvSpPr txBox="1">
            <a:spLocks/>
          </p:cNvSpPr>
          <p:nvPr/>
        </p:nvSpPr>
        <p:spPr>
          <a:xfrm>
            <a:off x="2477691" y="2162473"/>
            <a:ext cx="7236618" cy="1200329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7200" b="1" dirty="0">
                <a:ln>
                  <a:solidFill>
                    <a:srgbClr val="FF0000"/>
                  </a:solidFill>
                </a:ln>
                <a:solidFill>
                  <a:srgbClr val="FFFF00"/>
                </a:solidFill>
                <a:latin typeface="Calibri"/>
              </a:rPr>
              <a:t>Étude de phrase</a:t>
            </a:r>
            <a:endParaRPr kumimoji="0" lang="fr-FR" sz="7200" b="1" i="0" u="none" strike="noStrike" kern="1200" cap="none" spc="0" normalizeH="0" baseline="0" noProof="0" dirty="0">
              <a:ln>
                <a:solidFill>
                  <a:srgbClr val="FF0000"/>
                </a:solidFill>
              </a:ln>
              <a:solidFill>
                <a:srgbClr val="FFFF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34CDCADF-2289-1A52-DBFD-224573040601}"/>
              </a:ext>
            </a:extLst>
          </p:cNvPr>
          <p:cNvSpPr txBox="1">
            <a:spLocks/>
          </p:cNvSpPr>
          <p:nvPr/>
        </p:nvSpPr>
        <p:spPr>
          <a:xfrm>
            <a:off x="2477691" y="3772198"/>
            <a:ext cx="7236618" cy="92333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5400" b="1" i="1" dirty="0">
                <a:solidFill>
                  <a:schemeClr val="bg1"/>
                </a:solidFill>
                <a:latin typeface="Calibri"/>
              </a:rPr>
              <a:t>Période 5 – Semaine 8</a:t>
            </a:r>
            <a:endParaRPr kumimoji="0" lang="fr-FR" sz="5400" b="1" i="1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78926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50B3F2-59A4-E361-08E2-1E6E0C4251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C254777-F585-6CC7-0406-64FB847D60E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0E037B2-0911-4B0A-CFE4-06639C10E44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feu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s’éteignit,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forêt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plongea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l’ombre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9E1B495-6735-FA12-1BAB-AD611BA8968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DC4D94E-41B2-72B6-03DE-4F4696C89A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4862206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E6A96FE5-82A9-D7BC-8B19-6770D8EEFD1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229AB34-5406-1868-9115-286D4164BD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40965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F2452D-A823-0DAF-343E-D77350125D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739F5D3-4C28-02B4-4B3B-A9BD8131397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24249A1-08A4-B7C0-C91D-4F8FA7D4D32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feu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s’éteignit,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forêt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plongea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l’ombre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D1320EE-4F22-C71A-7110-903B13B4B80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6DA1BC0-389D-C8EE-627A-D84B0AC58E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461734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6DFBD2C1-C699-8AF8-7C54-ACBFAAC47641}"/>
              </a:ext>
            </a:extLst>
          </p:cNvPr>
          <p:cNvSpPr txBox="1">
            <a:spLocks/>
          </p:cNvSpPr>
          <p:nvPr/>
        </p:nvSpPr>
        <p:spPr>
          <a:xfrm>
            <a:off x="6314347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830D524C-F5B0-2D8B-41F9-F3C7C5F135D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B3A9BABA-CDD6-44B9-CDFE-DFB336D605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676B9EFB-E623-15D1-E826-C1FA8FDC61C7}"/>
              </a:ext>
            </a:extLst>
          </p:cNvPr>
          <p:cNvSpPr txBox="1">
            <a:spLocks/>
          </p:cNvSpPr>
          <p:nvPr/>
        </p:nvSpPr>
        <p:spPr>
          <a:xfrm>
            <a:off x="3017297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D9B7BA5C-C893-ED72-CEFC-87B7342B9DEA}"/>
              </a:ext>
            </a:extLst>
          </p:cNvPr>
          <p:cNvSpPr txBox="1">
            <a:spLocks/>
          </p:cNvSpPr>
          <p:nvPr/>
        </p:nvSpPr>
        <p:spPr>
          <a:xfrm>
            <a:off x="4121923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D551AD33-E7E2-3021-121A-12ABD9801BA2}"/>
              </a:ext>
            </a:extLst>
          </p:cNvPr>
          <p:cNvSpPr txBox="1">
            <a:spLocks/>
          </p:cNvSpPr>
          <p:nvPr/>
        </p:nvSpPr>
        <p:spPr>
          <a:xfrm>
            <a:off x="8073365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6F80A7FD-8CA1-BBA5-1BA6-72A87F92F9E7}"/>
              </a:ext>
            </a:extLst>
          </p:cNvPr>
          <p:cNvSpPr txBox="1">
            <a:spLocks/>
          </p:cNvSpPr>
          <p:nvPr/>
        </p:nvSpPr>
        <p:spPr>
          <a:xfrm>
            <a:off x="927633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DC31B0E6-5E10-14D5-7DD1-31B203917913}"/>
              </a:ext>
            </a:extLst>
          </p:cNvPr>
          <p:cNvSpPr txBox="1">
            <a:spLocks/>
          </p:cNvSpPr>
          <p:nvPr/>
        </p:nvSpPr>
        <p:spPr>
          <a:xfrm>
            <a:off x="9915632" y="14167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9D3C6EC-8700-520A-DBFF-449ABFAFD8B7}"/>
              </a:ext>
            </a:extLst>
          </p:cNvPr>
          <p:cNvSpPr txBox="1">
            <a:spLocks/>
          </p:cNvSpPr>
          <p:nvPr/>
        </p:nvSpPr>
        <p:spPr>
          <a:xfrm>
            <a:off x="112890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8A457EBC-DD3D-7459-3135-8743F3148EE1}"/>
              </a:ext>
            </a:extLst>
          </p:cNvPr>
          <p:cNvSpPr txBox="1">
            <a:spLocks/>
          </p:cNvSpPr>
          <p:nvPr/>
        </p:nvSpPr>
        <p:spPr>
          <a:xfrm>
            <a:off x="2236042" y="14167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AB3A4D9F-A87F-D83F-9693-DFDB45F3B258}"/>
              </a:ext>
            </a:extLst>
          </p:cNvPr>
          <p:cNvSpPr txBox="1">
            <a:spLocks/>
          </p:cNvSpPr>
          <p:nvPr/>
        </p:nvSpPr>
        <p:spPr>
          <a:xfrm>
            <a:off x="4813305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2E2CD99F-5057-FD8F-AC0A-7F8E5834FFF5}"/>
              </a:ext>
            </a:extLst>
          </p:cNvPr>
          <p:cNvSpPr txBox="1">
            <a:spLocks/>
          </p:cNvSpPr>
          <p:nvPr/>
        </p:nvSpPr>
        <p:spPr>
          <a:xfrm>
            <a:off x="174690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3232CA85-45DE-0AFA-9EDA-E5FFD8E92C2E}"/>
              </a:ext>
            </a:extLst>
          </p:cNvPr>
          <p:cNvCxnSpPr/>
          <p:nvPr/>
        </p:nvCxnSpPr>
        <p:spPr>
          <a:xfrm>
            <a:off x="2645310" y="1800567"/>
            <a:ext cx="0" cy="288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Sous-titre 2">
            <a:extLst>
              <a:ext uri="{FF2B5EF4-FFF2-40B4-BE49-F238E27FC236}">
                <a16:creationId xmlns:a16="http://schemas.microsoft.com/office/drawing/2014/main" id="{6E23B96E-190F-2EB2-68AB-17B8761CCA58}"/>
              </a:ext>
            </a:extLst>
          </p:cNvPr>
          <p:cNvSpPr txBox="1">
            <a:spLocks/>
          </p:cNvSpPr>
          <p:nvPr/>
        </p:nvSpPr>
        <p:spPr>
          <a:xfrm>
            <a:off x="1065382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3455D06E-E162-BD29-E9FF-818BDE2841C1}"/>
              </a:ext>
            </a:extLst>
          </p:cNvPr>
          <p:cNvCxnSpPr/>
          <p:nvPr/>
        </p:nvCxnSpPr>
        <p:spPr>
          <a:xfrm>
            <a:off x="10324900" y="1796735"/>
            <a:ext cx="0" cy="288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162265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91C02D-D144-6B56-C680-2182611B08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226B17-4D76-74D0-7DEF-7231D79B632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26D9E05-14B3-3718-1729-755143AE52F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feu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s’éteignit,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forêt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plongea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l’ombre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AD1B84D5-8371-0A52-CB2B-445CD869BFB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BDB0E38-6AAC-3A52-BE3D-A37E48F91F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7621212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687E7B2A-F30A-AAA2-98C5-0DD96AAEE7C6}"/>
              </a:ext>
            </a:extLst>
          </p:cNvPr>
          <p:cNvSpPr txBox="1">
            <a:spLocks/>
          </p:cNvSpPr>
          <p:nvPr/>
        </p:nvSpPr>
        <p:spPr>
          <a:xfrm>
            <a:off x="6314347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8DE48BD-2D8A-201C-525A-B6E17831DA4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2FA2BB4-952F-3690-861C-EA4E0407A4A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66C6E036-8854-6791-C280-0B8F66353BA8}"/>
              </a:ext>
            </a:extLst>
          </p:cNvPr>
          <p:cNvSpPr txBox="1">
            <a:spLocks/>
          </p:cNvSpPr>
          <p:nvPr/>
        </p:nvSpPr>
        <p:spPr>
          <a:xfrm>
            <a:off x="3017297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D037522-469C-9C52-F40A-19493B45C6FC}"/>
              </a:ext>
            </a:extLst>
          </p:cNvPr>
          <p:cNvSpPr txBox="1">
            <a:spLocks/>
          </p:cNvSpPr>
          <p:nvPr/>
        </p:nvSpPr>
        <p:spPr>
          <a:xfrm>
            <a:off x="4121923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4C616585-7F3C-6E37-B2B1-D4BD61BD4B59}"/>
              </a:ext>
            </a:extLst>
          </p:cNvPr>
          <p:cNvSpPr txBox="1">
            <a:spLocks/>
          </p:cNvSpPr>
          <p:nvPr/>
        </p:nvSpPr>
        <p:spPr>
          <a:xfrm>
            <a:off x="8073365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6F85C2B9-1256-027E-0CD7-03A516B26593}"/>
              </a:ext>
            </a:extLst>
          </p:cNvPr>
          <p:cNvSpPr txBox="1">
            <a:spLocks/>
          </p:cNvSpPr>
          <p:nvPr/>
        </p:nvSpPr>
        <p:spPr>
          <a:xfrm>
            <a:off x="927633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ABB526ED-DD0D-8643-439B-BBEE170A7645}"/>
              </a:ext>
            </a:extLst>
          </p:cNvPr>
          <p:cNvSpPr txBox="1">
            <a:spLocks/>
          </p:cNvSpPr>
          <p:nvPr/>
        </p:nvSpPr>
        <p:spPr>
          <a:xfrm>
            <a:off x="9915632" y="14167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87FC70C-3154-2FF2-7D6B-80823F49F395}"/>
              </a:ext>
            </a:extLst>
          </p:cNvPr>
          <p:cNvSpPr txBox="1">
            <a:spLocks/>
          </p:cNvSpPr>
          <p:nvPr/>
        </p:nvSpPr>
        <p:spPr>
          <a:xfrm>
            <a:off x="112890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0789AAA4-4B63-B6F3-AD69-199781202C68}"/>
              </a:ext>
            </a:extLst>
          </p:cNvPr>
          <p:cNvSpPr txBox="1">
            <a:spLocks/>
          </p:cNvSpPr>
          <p:nvPr/>
        </p:nvSpPr>
        <p:spPr>
          <a:xfrm>
            <a:off x="2236042" y="14167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BC0557CB-D39B-8C96-4D27-62E6A6E0678A}"/>
              </a:ext>
            </a:extLst>
          </p:cNvPr>
          <p:cNvSpPr txBox="1">
            <a:spLocks/>
          </p:cNvSpPr>
          <p:nvPr/>
        </p:nvSpPr>
        <p:spPr>
          <a:xfrm>
            <a:off x="4813305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8A0164A1-3E2E-F4B9-807C-F525955B6FEE}"/>
              </a:ext>
            </a:extLst>
          </p:cNvPr>
          <p:cNvSpPr txBox="1">
            <a:spLocks/>
          </p:cNvSpPr>
          <p:nvPr/>
        </p:nvSpPr>
        <p:spPr>
          <a:xfrm>
            <a:off x="174690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8C8335AF-8C94-FB9C-5B5E-1B04460138DF}"/>
              </a:ext>
            </a:extLst>
          </p:cNvPr>
          <p:cNvCxnSpPr/>
          <p:nvPr/>
        </p:nvCxnSpPr>
        <p:spPr>
          <a:xfrm>
            <a:off x="2645310" y="1800567"/>
            <a:ext cx="0" cy="288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Sous-titre 2">
            <a:extLst>
              <a:ext uri="{FF2B5EF4-FFF2-40B4-BE49-F238E27FC236}">
                <a16:creationId xmlns:a16="http://schemas.microsoft.com/office/drawing/2014/main" id="{43CDEFF7-9667-C57B-80D4-3B527E943ECD}"/>
              </a:ext>
            </a:extLst>
          </p:cNvPr>
          <p:cNvSpPr txBox="1">
            <a:spLocks/>
          </p:cNvSpPr>
          <p:nvPr/>
        </p:nvSpPr>
        <p:spPr>
          <a:xfrm>
            <a:off x="1065382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6D3EAD47-06F9-C28C-E5DB-2E07A0AA8023}"/>
              </a:ext>
            </a:extLst>
          </p:cNvPr>
          <p:cNvCxnSpPr/>
          <p:nvPr/>
        </p:nvCxnSpPr>
        <p:spPr>
          <a:xfrm>
            <a:off x="10324900" y="1796735"/>
            <a:ext cx="0" cy="288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344753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475C4F-F123-7ACF-40A8-12E3A36B9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2C9B6B0-1C78-9F1E-5226-395B4BDC2CD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4A87373-95BF-116A-BA58-D26E9F16DC1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feu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s’éteignit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forêt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plongea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l’ombre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3F9A82F-A461-CF04-9867-EE87AB7CF46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5A20671-C409-B7D0-AAA5-5FBCB17452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1177232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216934CB-F89D-5A10-495E-BC9D45E3E8D6}"/>
              </a:ext>
            </a:extLst>
          </p:cNvPr>
          <p:cNvSpPr txBox="1">
            <a:spLocks/>
          </p:cNvSpPr>
          <p:nvPr/>
        </p:nvSpPr>
        <p:spPr>
          <a:xfrm>
            <a:off x="6314347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23C74F9-1240-AE13-B7B7-0D40D453AD8B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859301B-910E-9151-55F9-9F8CA6C45CD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C8F2824D-7433-6B17-D032-389ECAAECFE6}"/>
              </a:ext>
            </a:extLst>
          </p:cNvPr>
          <p:cNvSpPr txBox="1">
            <a:spLocks/>
          </p:cNvSpPr>
          <p:nvPr/>
        </p:nvSpPr>
        <p:spPr>
          <a:xfrm>
            <a:off x="3017297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F4342FAB-50CA-F5DB-92E0-48B5B988DDA4}"/>
              </a:ext>
            </a:extLst>
          </p:cNvPr>
          <p:cNvSpPr txBox="1">
            <a:spLocks/>
          </p:cNvSpPr>
          <p:nvPr/>
        </p:nvSpPr>
        <p:spPr>
          <a:xfrm>
            <a:off x="4121923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91216E2-381F-712B-6F56-752B56B48A03}"/>
              </a:ext>
            </a:extLst>
          </p:cNvPr>
          <p:cNvSpPr txBox="1">
            <a:spLocks/>
          </p:cNvSpPr>
          <p:nvPr/>
        </p:nvSpPr>
        <p:spPr>
          <a:xfrm>
            <a:off x="1358914" y="24717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CA3834A-D4C1-EB94-5150-69C180BD2B87}"/>
              </a:ext>
            </a:extLst>
          </p:cNvPr>
          <p:cNvSpPr txBox="1">
            <a:spLocks/>
          </p:cNvSpPr>
          <p:nvPr/>
        </p:nvSpPr>
        <p:spPr>
          <a:xfrm>
            <a:off x="2780104" y="24717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6AE8E37D-2FA7-AD20-3C29-F7A44172DD61}"/>
              </a:ext>
            </a:extLst>
          </p:cNvPr>
          <p:cNvSpPr txBox="1">
            <a:spLocks/>
          </p:cNvSpPr>
          <p:nvPr/>
        </p:nvSpPr>
        <p:spPr>
          <a:xfrm>
            <a:off x="8073365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2E84D59E-35A1-0DA4-689F-906506915366}"/>
              </a:ext>
            </a:extLst>
          </p:cNvPr>
          <p:cNvSpPr txBox="1">
            <a:spLocks/>
          </p:cNvSpPr>
          <p:nvPr/>
        </p:nvSpPr>
        <p:spPr>
          <a:xfrm>
            <a:off x="927633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79950350-0CCC-FAC0-5B37-D8858B5EB9C4}"/>
              </a:ext>
            </a:extLst>
          </p:cNvPr>
          <p:cNvSpPr txBox="1">
            <a:spLocks/>
          </p:cNvSpPr>
          <p:nvPr/>
        </p:nvSpPr>
        <p:spPr>
          <a:xfrm>
            <a:off x="9915632" y="14167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91E6A4B7-1D70-7DDB-8229-942441E90C58}"/>
              </a:ext>
            </a:extLst>
          </p:cNvPr>
          <p:cNvSpPr txBox="1">
            <a:spLocks/>
          </p:cNvSpPr>
          <p:nvPr/>
        </p:nvSpPr>
        <p:spPr>
          <a:xfrm>
            <a:off x="112890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2DD7FD2A-E427-0C3C-530A-3C024D76D4E2}"/>
              </a:ext>
            </a:extLst>
          </p:cNvPr>
          <p:cNvSpPr txBox="1">
            <a:spLocks/>
          </p:cNvSpPr>
          <p:nvPr/>
        </p:nvSpPr>
        <p:spPr>
          <a:xfrm>
            <a:off x="2236042" y="14167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0317819-973F-031E-97B1-19C4A3CDC0F9}"/>
              </a:ext>
            </a:extLst>
          </p:cNvPr>
          <p:cNvSpPr txBox="1">
            <a:spLocks/>
          </p:cNvSpPr>
          <p:nvPr/>
        </p:nvSpPr>
        <p:spPr>
          <a:xfrm>
            <a:off x="9357032" y="2471751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CO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AA2D1F0-6D51-5132-C144-34CDFB417FCE}"/>
              </a:ext>
            </a:extLst>
          </p:cNvPr>
          <p:cNvSpPr txBox="1">
            <a:spLocks/>
          </p:cNvSpPr>
          <p:nvPr/>
        </p:nvSpPr>
        <p:spPr>
          <a:xfrm>
            <a:off x="4813305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F6702CD-20AB-8AF3-5DFE-E1727AEEEF06}"/>
              </a:ext>
            </a:extLst>
          </p:cNvPr>
          <p:cNvSpPr txBox="1">
            <a:spLocks/>
          </p:cNvSpPr>
          <p:nvPr/>
        </p:nvSpPr>
        <p:spPr>
          <a:xfrm>
            <a:off x="5538978" y="24717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3473BBC6-CE64-0955-D335-6B0D8564949B}"/>
              </a:ext>
            </a:extLst>
          </p:cNvPr>
          <p:cNvSpPr txBox="1">
            <a:spLocks/>
          </p:cNvSpPr>
          <p:nvPr/>
        </p:nvSpPr>
        <p:spPr>
          <a:xfrm>
            <a:off x="7975816" y="24717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30FDD10F-8203-5C9D-65AB-FC4B0B49C1D9}"/>
              </a:ext>
            </a:extLst>
          </p:cNvPr>
          <p:cNvSpPr txBox="1">
            <a:spLocks/>
          </p:cNvSpPr>
          <p:nvPr/>
        </p:nvSpPr>
        <p:spPr>
          <a:xfrm>
            <a:off x="174690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7B43C479-5DC6-FE8A-7D25-A2DDB92A3433}"/>
              </a:ext>
            </a:extLst>
          </p:cNvPr>
          <p:cNvCxnSpPr/>
          <p:nvPr/>
        </p:nvCxnSpPr>
        <p:spPr>
          <a:xfrm>
            <a:off x="2645310" y="1800567"/>
            <a:ext cx="0" cy="288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Sous-titre 2">
            <a:extLst>
              <a:ext uri="{FF2B5EF4-FFF2-40B4-BE49-F238E27FC236}">
                <a16:creationId xmlns:a16="http://schemas.microsoft.com/office/drawing/2014/main" id="{699E36CE-91ED-32BC-210A-79ECB8F465E2}"/>
              </a:ext>
            </a:extLst>
          </p:cNvPr>
          <p:cNvSpPr txBox="1">
            <a:spLocks/>
          </p:cNvSpPr>
          <p:nvPr/>
        </p:nvSpPr>
        <p:spPr>
          <a:xfrm>
            <a:off x="1065382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A1707750-75D0-869F-989D-BBCE2AE77B8D}"/>
              </a:ext>
            </a:extLst>
          </p:cNvPr>
          <p:cNvCxnSpPr/>
          <p:nvPr/>
        </p:nvCxnSpPr>
        <p:spPr>
          <a:xfrm>
            <a:off x="10324900" y="1796735"/>
            <a:ext cx="0" cy="288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81599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588EFD-B3EE-100B-F888-994EFAB7B0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234F951-4651-9D0E-4A9B-A0CBE5748D7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25BAA7B-DA64-549F-AE1D-39B88D95B28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feu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s’éteignit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forêt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plongea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l’ombre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D133A90-52A3-8931-1750-8D364DA19ED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206E3C0-83B5-DB7B-FCD6-8D43F0A7C7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27183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27F4A8FA-2B39-D0E6-60A2-4769B9B75A93}"/>
              </a:ext>
            </a:extLst>
          </p:cNvPr>
          <p:cNvSpPr txBox="1">
            <a:spLocks/>
          </p:cNvSpPr>
          <p:nvPr/>
        </p:nvSpPr>
        <p:spPr>
          <a:xfrm>
            <a:off x="6314347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4F0ADA7-0B8C-043A-51CA-DE29B3BF54E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1237319-21B7-B4D4-AC4B-899626DF77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EB76AAA4-23DA-2B1F-1D62-7648240C9FEE}"/>
              </a:ext>
            </a:extLst>
          </p:cNvPr>
          <p:cNvSpPr txBox="1">
            <a:spLocks/>
          </p:cNvSpPr>
          <p:nvPr/>
        </p:nvSpPr>
        <p:spPr>
          <a:xfrm>
            <a:off x="3017297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C824F98-3940-3871-CBE5-FF9EEBBDA9A9}"/>
              </a:ext>
            </a:extLst>
          </p:cNvPr>
          <p:cNvSpPr txBox="1">
            <a:spLocks/>
          </p:cNvSpPr>
          <p:nvPr/>
        </p:nvSpPr>
        <p:spPr>
          <a:xfrm>
            <a:off x="4121923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D8A418F-B7D8-04C8-036D-60DDE86A4C25}"/>
              </a:ext>
            </a:extLst>
          </p:cNvPr>
          <p:cNvSpPr txBox="1">
            <a:spLocks/>
          </p:cNvSpPr>
          <p:nvPr/>
        </p:nvSpPr>
        <p:spPr>
          <a:xfrm>
            <a:off x="1358914" y="24717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E8A8714-1E65-9A8A-FD86-C5A51A2FABEC}"/>
              </a:ext>
            </a:extLst>
          </p:cNvPr>
          <p:cNvSpPr txBox="1">
            <a:spLocks/>
          </p:cNvSpPr>
          <p:nvPr/>
        </p:nvSpPr>
        <p:spPr>
          <a:xfrm>
            <a:off x="2780104" y="24717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1A006C99-570C-07FF-D5BE-73F630C88B48}"/>
              </a:ext>
            </a:extLst>
          </p:cNvPr>
          <p:cNvSpPr txBox="1">
            <a:spLocks/>
          </p:cNvSpPr>
          <p:nvPr/>
        </p:nvSpPr>
        <p:spPr>
          <a:xfrm>
            <a:off x="8073365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693CE89-7D1D-6277-2CA9-1DD6B63EEFE4}"/>
              </a:ext>
            </a:extLst>
          </p:cNvPr>
          <p:cNvSpPr txBox="1">
            <a:spLocks/>
          </p:cNvSpPr>
          <p:nvPr/>
        </p:nvSpPr>
        <p:spPr>
          <a:xfrm>
            <a:off x="927633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2DA44BA9-28BF-9B0A-21C9-0C30E5D33105}"/>
              </a:ext>
            </a:extLst>
          </p:cNvPr>
          <p:cNvSpPr txBox="1">
            <a:spLocks/>
          </p:cNvSpPr>
          <p:nvPr/>
        </p:nvSpPr>
        <p:spPr>
          <a:xfrm>
            <a:off x="9915632" y="14167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F9E67E3-D748-FC12-3D39-9FAD397DBDA0}"/>
              </a:ext>
            </a:extLst>
          </p:cNvPr>
          <p:cNvSpPr txBox="1">
            <a:spLocks/>
          </p:cNvSpPr>
          <p:nvPr/>
        </p:nvSpPr>
        <p:spPr>
          <a:xfrm>
            <a:off x="112890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B45BAD26-4E8E-91EA-2C3A-1A90B98C493F}"/>
              </a:ext>
            </a:extLst>
          </p:cNvPr>
          <p:cNvSpPr txBox="1">
            <a:spLocks/>
          </p:cNvSpPr>
          <p:nvPr/>
        </p:nvSpPr>
        <p:spPr>
          <a:xfrm>
            <a:off x="2236042" y="14167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8D1A990-6C8E-E7F5-7003-30C228970C20}"/>
              </a:ext>
            </a:extLst>
          </p:cNvPr>
          <p:cNvSpPr txBox="1">
            <a:spLocks/>
          </p:cNvSpPr>
          <p:nvPr/>
        </p:nvSpPr>
        <p:spPr>
          <a:xfrm>
            <a:off x="9357032" y="2471751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CO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7027A35D-4DDB-8C11-4B69-2350E07F002C}"/>
              </a:ext>
            </a:extLst>
          </p:cNvPr>
          <p:cNvSpPr txBox="1">
            <a:spLocks/>
          </p:cNvSpPr>
          <p:nvPr/>
        </p:nvSpPr>
        <p:spPr>
          <a:xfrm>
            <a:off x="4813305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B03A7BD9-9772-4EE0-48E4-DD26884B4F2A}"/>
              </a:ext>
            </a:extLst>
          </p:cNvPr>
          <p:cNvSpPr txBox="1">
            <a:spLocks/>
          </p:cNvSpPr>
          <p:nvPr/>
        </p:nvSpPr>
        <p:spPr>
          <a:xfrm>
            <a:off x="5538978" y="24717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CEE47473-A2D9-2F33-98DC-B06556707848}"/>
              </a:ext>
            </a:extLst>
          </p:cNvPr>
          <p:cNvSpPr txBox="1">
            <a:spLocks/>
          </p:cNvSpPr>
          <p:nvPr/>
        </p:nvSpPr>
        <p:spPr>
          <a:xfrm>
            <a:off x="7975816" y="24717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983F38C8-0105-CC76-205C-90FD33D70807}"/>
              </a:ext>
            </a:extLst>
          </p:cNvPr>
          <p:cNvSpPr txBox="1">
            <a:spLocks/>
          </p:cNvSpPr>
          <p:nvPr/>
        </p:nvSpPr>
        <p:spPr>
          <a:xfrm>
            <a:off x="174690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21878866-F610-5747-6CAD-75F442D52622}"/>
              </a:ext>
            </a:extLst>
          </p:cNvPr>
          <p:cNvCxnSpPr/>
          <p:nvPr/>
        </p:nvCxnSpPr>
        <p:spPr>
          <a:xfrm>
            <a:off x="2645310" y="1800567"/>
            <a:ext cx="0" cy="288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Sous-titre 2">
            <a:extLst>
              <a:ext uri="{FF2B5EF4-FFF2-40B4-BE49-F238E27FC236}">
                <a16:creationId xmlns:a16="http://schemas.microsoft.com/office/drawing/2014/main" id="{D78DC690-D316-796C-9A0D-4762B7360153}"/>
              </a:ext>
            </a:extLst>
          </p:cNvPr>
          <p:cNvSpPr txBox="1">
            <a:spLocks/>
          </p:cNvSpPr>
          <p:nvPr/>
        </p:nvSpPr>
        <p:spPr>
          <a:xfrm>
            <a:off x="1065382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608C482F-27F1-59E6-B036-0F221428019F}"/>
              </a:ext>
            </a:extLst>
          </p:cNvPr>
          <p:cNvCxnSpPr/>
          <p:nvPr/>
        </p:nvCxnSpPr>
        <p:spPr>
          <a:xfrm>
            <a:off x="10324900" y="1796735"/>
            <a:ext cx="0" cy="288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90243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8DFC28-546B-8053-9B86-13CE12D80E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3C1F50D-B531-2908-4144-2BF9C834FCD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932A1FE-41DC-901A-7971-EF0B9B58EC1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feu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s’éteignit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forêt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plongea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l’ombre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08350D1-4915-5DF1-EE56-EB24540D564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48D691A-D2CB-0944-FC91-74E5B4F2401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9433962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forêt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silencieuse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2" name="Sous-titre 2">
            <a:extLst>
              <a:ext uri="{FF2B5EF4-FFF2-40B4-BE49-F238E27FC236}">
                <a16:creationId xmlns:a16="http://schemas.microsoft.com/office/drawing/2014/main" id="{8CDB8883-7309-2F96-E6FE-DAE46E7FEB58}"/>
              </a:ext>
            </a:extLst>
          </p:cNvPr>
          <p:cNvSpPr txBox="1">
            <a:spLocks/>
          </p:cNvSpPr>
          <p:nvPr/>
        </p:nvSpPr>
        <p:spPr>
          <a:xfrm>
            <a:off x="6314347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B4B5454-082D-5E61-E1E8-A808A1AFAC6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1B7F748-0033-E493-3E17-D2D7DBD03B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7EB28E2C-41F0-4300-B69A-59BDF09365EB}"/>
              </a:ext>
            </a:extLst>
          </p:cNvPr>
          <p:cNvSpPr txBox="1">
            <a:spLocks/>
          </p:cNvSpPr>
          <p:nvPr/>
        </p:nvSpPr>
        <p:spPr>
          <a:xfrm>
            <a:off x="3017297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02C86109-9155-3301-2B3B-8CF8367D741D}"/>
              </a:ext>
            </a:extLst>
          </p:cNvPr>
          <p:cNvSpPr txBox="1">
            <a:spLocks/>
          </p:cNvSpPr>
          <p:nvPr/>
        </p:nvSpPr>
        <p:spPr>
          <a:xfrm>
            <a:off x="4121923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62E4697E-FE5A-D4E7-DFDC-4E646BC656CF}"/>
              </a:ext>
            </a:extLst>
          </p:cNvPr>
          <p:cNvSpPr txBox="1">
            <a:spLocks/>
          </p:cNvSpPr>
          <p:nvPr/>
        </p:nvSpPr>
        <p:spPr>
          <a:xfrm>
            <a:off x="1358914" y="24717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C90E737-332E-A918-28FE-8B7A17F95CD3}"/>
              </a:ext>
            </a:extLst>
          </p:cNvPr>
          <p:cNvSpPr txBox="1">
            <a:spLocks/>
          </p:cNvSpPr>
          <p:nvPr/>
        </p:nvSpPr>
        <p:spPr>
          <a:xfrm>
            <a:off x="2780104" y="24717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B69D5C74-110F-0CAA-25EC-7B0A2CD871F0}"/>
              </a:ext>
            </a:extLst>
          </p:cNvPr>
          <p:cNvSpPr txBox="1">
            <a:spLocks/>
          </p:cNvSpPr>
          <p:nvPr/>
        </p:nvSpPr>
        <p:spPr>
          <a:xfrm>
            <a:off x="8073365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DCF0C351-09F5-E692-A1D9-ECA85955CBF2}"/>
              </a:ext>
            </a:extLst>
          </p:cNvPr>
          <p:cNvSpPr txBox="1">
            <a:spLocks/>
          </p:cNvSpPr>
          <p:nvPr/>
        </p:nvSpPr>
        <p:spPr>
          <a:xfrm>
            <a:off x="927633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7EBF2CDA-0619-30D1-6696-1AC540206857}"/>
              </a:ext>
            </a:extLst>
          </p:cNvPr>
          <p:cNvSpPr txBox="1">
            <a:spLocks/>
          </p:cNvSpPr>
          <p:nvPr/>
        </p:nvSpPr>
        <p:spPr>
          <a:xfrm>
            <a:off x="9915632" y="14167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564E275-4560-E197-786E-38D2159E4C40}"/>
              </a:ext>
            </a:extLst>
          </p:cNvPr>
          <p:cNvSpPr txBox="1">
            <a:spLocks/>
          </p:cNvSpPr>
          <p:nvPr/>
        </p:nvSpPr>
        <p:spPr>
          <a:xfrm>
            <a:off x="112890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132E0E5-E184-B538-EDB4-44A41E7D12C0}"/>
              </a:ext>
            </a:extLst>
          </p:cNvPr>
          <p:cNvSpPr txBox="1">
            <a:spLocks/>
          </p:cNvSpPr>
          <p:nvPr/>
        </p:nvSpPr>
        <p:spPr>
          <a:xfrm>
            <a:off x="2236042" y="14167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71797C9-DD9A-BD25-BC94-D97CFF78F9DE}"/>
              </a:ext>
            </a:extLst>
          </p:cNvPr>
          <p:cNvSpPr txBox="1">
            <a:spLocks/>
          </p:cNvSpPr>
          <p:nvPr/>
        </p:nvSpPr>
        <p:spPr>
          <a:xfrm>
            <a:off x="9357032" y="2471751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CO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7F82B3F9-89EB-D990-F01B-C8510A7D960C}"/>
              </a:ext>
            </a:extLst>
          </p:cNvPr>
          <p:cNvSpPr txBox="1">
            <a:spLocks/>
          </p:cNvSpPr>
          <p:nvPr/>
        </p:nvSpPr>
        <p:spPr>
          <a:xfrm>
            <a:off x="4813305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8B3812A4-0031-0667-D0B4-1581D144ED92}"/>
              </a:ext>
            </a:extLst>
          </p:cNvPr>
          <p:cNvSpPr txBox="1">
            <a:spLocks/>
          </p:cNvSpPr>
          <p:nvPr/>
        </p:nvSpPr>
        <p:spPr>
          <a:xfrm>
            <a:off x="5538978" y="24717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DEFB9481-9065-CCC1-63F9-B6ED4B766183}"/>
              </a:ext>
            </a:extLst>
          </p:cNvPr>
          <p:cNvSpPr txBox="1">
            <a:spLocks/>
          </p:cNvSpPr>
          <p:nvPr/>
        </p:nvSpPr>
        <p:spPr>
          <a:xfrm>
            <a:off x="7975816" y="24717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D3FA72C9-6D2F-F1B0-4797-67A01E52AE85}"/>
              </a:ext>
            </a:extLst>
          </p:cNvPr>
          <p:cNvSpPr txBox="1">
            <a:spLocks/>
          </p:cNvSpPr>
          <p:nvPr/>
        </p:nvSpPr>
        <p:spPr>
          <a:xfrm>
            <a:off x="174690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F15842A9-EAC7-E213-7AB5-C19088E27809}"/>
              </a:ext>
            </a:extLst>
          </p:cNvPr>
          <p:cNvCxnSpPr/>
          <p:nvPr/>
        </p:nvCxnSpPr>
        <p:spPr>
          <a:xfrm>
            <a:off x="2645310" y="1800567"/>
            <a:ext cx="0" cy="288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Sous-titre 2">
            <a:extLst>
              <a:ext uri="{FF2B5EF4-FFF2-40B4-BE49-F238E27FC236}">
                <a16:creationId xmlns:a16="http://schemas.microsoft.com/office/drawing/2014/main" id="{ECABD584-5BA7-3D24-4959-291F8A7D9666}"/>
              </a:ext>
            </a:extLst>
          </p:cNvPr>
          <p:cNvSpPr txBox="1">
            <a:spLocks/>
          </p:cNvSpPr>
          <p:nvPr/>
        </p:nvSpPr>
        <p:spPr>
          <a:xfrm>
            <a:off x="1065382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54ABF2F2-3FA8-2A89-21B4-4BA63BE023E7}"/>
              </a:ext>
            </a:extLst>
          </p:cNvPr>
          <p:cNvCxnSpPr/>
          <p:nvPr/>
        </p:nvCxnSpPr>
        <p:spPr>
          <a:xfrm>
            <a:off x="10324900" y="1796735"/>
            <a:ext cx="0" cy="288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42621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34CE90-574E-6C2B-C0D3-F4EC0E2160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835DEC9-92BA-36BC-F7A9-20EC9F5C651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9DD301F-714C-85A7-0B06-8720D9878D0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feu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s’éteignit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forêt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plongea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l’ombre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0E1F041-F193-D166-D1A4-6714626AE7A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89B1C04-3AB5-8F9A-D949-C481F49B45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3939738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forêt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silencieuse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11B93A18-A273-1E8A-B1EE-DDCC3200840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441248AE-13D1-DAD1-E7F0-22D01213F77A}"/>
              </a:ext>
            </a:extLst>
          </p:cNvPr>
          <p:cNvSpPr txBox="1">
            <a:spLocks/>
          </p:cNvSpPr>
          <p:nvPr/>
        </p:nvSpPr>
        <p:spPr>
          <a:xfrm>
            <a:off x="6314347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2CB29C37-EEAA-9E93-B0A8-8FE3E1D0EE8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nous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2477378-E2C7-854D-E8A6-2BE4AC24E9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5FC0A574-F793-93DB-CBDB-3B9F8320AFB5}"/>
              </a:ext>
            </a:extLst>
          </p:cNvPr>
          <p:cNvSpPr txBox="1">
            <a:spLocks/>
          </p:cNvSpPr>
          <p:nvPr/>
        </p:nvSpPr>
        <p:spPr>
          <a:xfrm>
            <a:off x="3017297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4E5814FA-20DC-B501-6558-EE41CE621F56}"/>
              </a:ext>
            </a:extLst>
          </p:cNvPr>
          <p:cNvSpPr txBox="1">
            <a:spLocks/>
          </p:cNvSpPr>
          <p:nvPr/>
        </p:nvSpPr>
        <p:spPr>
          <a:xfrm>
            <a:off x="4121923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4A3B60D1-A1BD-B30A-CB04-31C04D30689E}"/>
              </a:ext>
            </a:extLst>
          </p:cNvPr>
          <p:cNvSpPr txBox="1">
            <a:spLocks/>
          </p:cNvSpPr>
          <p:nvPr/>
        </p:nvSpPr>
        <p:spPr>
          <a:xfrm>
            <a:off x="1358914" y="24717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579EAFED-5F38-1032-383B-33D8DABC5EA6}"/>
              </a:ext>
            </a:extLst>
          </p:cNvPr>
          <p:cNvSpPr txBox="1">
            <a:spLocks/>
          </p:cNvSpPr>
          <p:nvPr/>
        </p:nvSpPr>
        <p:spPr>
          <a:xfrm>
            <a:off x="2780104" y="24717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01388069-C418-3ABE-9951-AFDB53AD9A2B}"/>
              </a:ext>
            </a:extLst>
          </p:cNvPr>
          <p:cNvSpPr txBox="1">
            <a:spLocks/>
          </p:cNvSpPr>
          <p:nvPr/>
        </p:nvSpPr>
        <p:spPr>
          <a:xfrm>
            <a:off x="8073365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3D5CA474-5397-8D57-4D59-9B50866D7316}"/>
              </a:ext>
            </a:extLst>
          </p:cNvPr>
          <p:cNvSpPr txBox="1">
            <a:spLocks/>
          </p:cNvSpPr>
          <p:nvPr/>
        </p:nvSpPr>
        <p:spPr>
          <a:xfrm>
            <a:off x="927633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EC1A3ED5-6E16-D0E9-11DE-AE7B4CBAFEDE}"/>
              </a:ext>
            </a:extLst>
          </p:cNvPr>
          <p:cNvSpPr txBox="1">
            <a:spLocks/>
          </p:cNvSpPr>
          <p:nvPr/>
        </p:nvSpPr>
        <p:spPr>
          <a:xfrm>
            <a:off x="9915632" y="14167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27EC900-29B4-A4E5-C24D-DA57EC513175}"/>
              </a:ext>
            </a:extLst>
          </p:cNvPr>
          <p:cNvSpPr txBox="1">
            <a:spLocks/>
          </p:cNvSpPr>
          <p:nvPr/>
        </p:nvSpPr>
        <p:spPr>
          <a:xfrm>
            <a:off x="112890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8265C940-24F9-EE13-83C6-79EEE5A87498}"/>
              </a:ext>
            </a:extLst>
          </p:cNvPr>
          <p:cNvSpPr txBox="1">
            <a:spLocks/>
          </p:cNvSpPr>
          <p:nvPr/>
        </p:nvSpPr>
        <p:spPr>
          <a:xfrm>
            <a:off x="2236042" y="14167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D3172F4-45B6-A529-B697-CABF6EBA2B1A}"/>
              </a:ext>
            </a:extLst>
          </p:cNvPr>
          <p:cNvSpPr txBox="1">
            <a:spLocks/>
          </p:cNvSpPr>
          <p:nvPr/>
        </p:nvSpPr>
        <p:spPr>
          <a:xfrm>
            <a:off x="9357032" y="2471751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CO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AACA2162-4E8F-0735-6886-498C49B102FB}"/>
              </a:ext>
            </a:extLst>
          </p:cNvPr>
          <p:cNvSpPr txBox="1">
            <a:spLocks/>
          </p:cNvSpPr>
          <p:nvPr/>
        </p:nvSpPr>
        <p:spPr>
          <a:xfrm>
            <a:off x="4813305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88E76C0D-F8AF-C78A-E1B3-01812CAFA5B1}"/>
              </a:ext>
            </a:extLst>
          </p:cNvPr>
          <p:cNvSpPr txBox="1">
            <a:spLocks/>
          </p:cNvSpPr>
          <p:nvPr/>
        </p:nvSpPr>
        <p:spPr>
          <a:xfrm>
            <a:off x="5538978" y="24717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53A2B9C-BF61-F457-A56B-6650AB0DFAE0}"/>
              </a:ext>
            </a:extLst>
          </p:cNvPr>
          <p:cNvSpPr txBox="1">
            <a:spLocks/>
          </p:cNvSpPr>
          <p:nvPr/>
        </p:nvSpPr>
        <p:spPr>
          <a:xfrm>
            <a:off x="7975816" y="24717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AD291DEF-428F-5705-8C33-8DE019FAEFEF}"/>
              </a:ext>
            </a:extLst>
          </p:cNvPr>
          <p:cNvSpPr txBox="1">
            <a:spLocks/>
          </p:cNvSpPr>
          <p:nvPr/>
        </p:nvSpPr>
        <p:spPr>
          <a:xfrm>
            <a:off x="174690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08FDAAA6-8F52-6C9D-AA38-E947DE7EBFF9}"/>
              </a:ext>
            </a:extLst>
          </p:cNvPr>
          <p:cNvCxnSpPr/>
          <p:nvPr/>
        </p:nvCxnSpPr>
        <p:spPr>
          <a:xfrm>
            <a:off x="2645310" y="1800567"/>
            <a:ext cx="0" cy="288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Sous-titre 2">
            <a:extLst>
              <a:ext uri="{FF2B5EF4-FFF2-40B4-BE49-F238E27FC236}">
                <a16:creationId xmlns:a16="http://schemas.microsoft.com/office/drawing/2014/main" id="{3C7EF3CA-3F53-AC53-B20E-228F0A7E2EA2}"/>
              </a:ext>
            </a:extLst>
          </p:cNvPr>
          <p:cNvSpPr txBox="1">
            <a:spLocks/>
          </p:cNvSpPr>
          <p:nvPr/>
        </p:nvSpPr>
        <p:spPr>
          <a:xfrm>
            <a:off x="1065382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CC74E1D4-7F57-2505-47E1-54505623DE7B}"/>
              </a:ext>
            </a:extLst>
          </p:cNvPr>
          <p:cNvCxnSpPr/>
          <p:nvPr/>
        </p:nvCxnSpPr>
        <p:spPr>
          <a:xfrm>
            <a:off x="10324900" y="1796735"/>
            <a:ext cx="0" cy="288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44571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AA1091-15B8-AF93-5408-3F006CD876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2C07F4C-04C6-B41C-FA7F-02B9DF86B94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117B67-00F7-56C9-627B-974355946CEC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feu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s’éteignit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,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forêt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plongea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l’ombre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ACBA4F8-E08C-AEEB-C3AA-5875ED5A32D4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EC878BA1-3FDF-7138-17B6-95D8BD4FC761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la forêt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silencieuse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sommes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éteints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avons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plongé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dans l’ombre.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C1D27AD5-2D99-624C-5319-D5773A9F40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2" name="Sous-titre 2">
            <a:extLst>
              <a:ext uri="{FF2B5EF4-FFF2-40B4-BE49-F238E27FC236}">
                <a16:creationId xmlns:a16="http://schemas.microsoft.com/office/drawing/2014/main" id="{CCF1D87F-CFBC-18A9-517A-6FFCF349BD3A}"/>
              </a:ext>
            </a:extLst>
          </p:cNvPr>
          <p:cNvSpPr txBox="1">
            <a:spLocks/>
          </p:cNvSpPr>
          <p:nvPr/>
        </p:nvSpPr>
        <p:spPr>
          <a:xfrm>
            <a:off x="6314347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1C96550-8854-F019-507B-91B846D880E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nous / passé composé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7D1CABC-BD65-DABF-34CA-A1124259E7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19C31373-F146-C061-3549-D7CCE839EEE9}"/>
              </a:ext>
            </a:extLst>
          </p:cNvPr>
          <p:cNvSpPr txBox="1">
            <a:spLocks/>
          </p:cNvSpPr>
          <p:nvPr/>
        </p:nvSpPr>
        <p:spPr>
          <a:xfrm>
            <a:off x="3017297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BD368DB6-3A38-5B1F-3F9D-C48690CB13C9}"/>
              </a:ext>
            </a:extLst>
          </p:cNvPr>
          <p:cNvSpPr txBox="1">
            <a:spLocks/>
          </p:cNvSpPr>
          <p:nvPr/>
        </p:nvSpPr>
        <p:spPr>
          <a:xfrm>
            <a:off x="4121923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60FE984-091E-3774-6738-B592343B161F}"/>
              </a:ext>
            </a:extLst>
          </p:cNvPr>
          <p:cNvSpPr txBox="1">
            <a:spLocks/>
          </p:cNvSpPr>
          <p:nvPr/>
        </p:nvSpPr>
        <p:spPr>
          <a:xfrm>
            <a:off x="1358914" y="24717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460C5B2D-8B98-8EAB-CAC7-F4669446C8DF}"/>
              </a:ext>
            </a:extLst>
          </p:cNvPr>
          <p:cNvSpPr txBox="1">
            <a:spLocks/>
          </p:cNvSpPr>
          <p:nvPr/>
        </p:nvSpPr>
        <p:spPr>
          <a:xfrm>
            <a:off x="2780104" y="24717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C8E33FC2-7C8E-D006-8144-2A7BE5065005}"/>
              </a:ext>
            </a:extLst>
          </p:cNvPr>
          <p:cNvSpPr txBox="1">
            <a:spLocks/>
          </p:cNvSpPr>
          <p:nvPr/>
        </p:nvSpPr>
        <p:spPr>
          <a:xfrm>
            <a:off x="8073365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0CFE02E9-6090-A1BA-CDE4-96F234FF5B85}"/>
              </a:ext>
            </a:extLst>
          </p:cNvPr>
          <p:cNvSpPr txBox="1">
            <a:spLocks/>
          </p:cNvSpPr>
          <p:nvPr/>
        </p:nvSpPr>
        <p:spPr>
          <a:xfrm>
            <a:off x="927633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61A148EC-2615-BEED-466C-ACF8F7C36CFF}"/>
              </a:ext>
            </a:extLst>
          </p:cNvPr>
          <p:cNvSpPr txBox="1">
            <a:spLocks/>
          </p:cNvSpPr>
          <p:nvPr/>
        </p:nvSpPr>
        <p:spPr>
          <a:xfrm>
            <a:off x="9915632" y="14167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7ACA5EE-225A-A70D-A55A-466E36CD31C8}"/>
              </a:ext>
            </a:extLst>
          </p:cNvPr>
          <p:cNvSpPr txBox="1">
            <a:spLocks/>
          </p:cNvSpPr>
          <p:nvPr/>
        </p:nvSpPr>
        <p:spPr>
          <a:xfrm>
            <a:off x="112890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7DA6433-A9A5-0932-5DF6-558DD9EC5D47}"/>
              </a:ext>
            </a:extLst>
          </p:cNvPr>
          <p:cNvSpPr txBox="1">
            <a:spLocks/>
          </p:cNvSpPr>
          <p:nvPr/>
        </p:nvSpPr>
        <p:spPr>
          <a:xfrm>
            <a:off x="2236042" y="1416753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2767CAC9-B98A-67E3-81F0-E821E79FF0E3}"/>
              </a:ext>
            </a:extLst>
          </p:cNvPr>
          <p:cNvSpPr txBox="1">
            <a:spLocks/>
          </p:cNvSpPr>
          <p:nvPr/>
        </p:nvSpPr>
        <p:spPr>
          <a:xfrm>
            <a:off x="9357032" y="2471751"/>
            <a:ext cx="2363582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CO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905E1991-F5E3-5093-D88E-D174199903D2}"/>
              </a:ext>
            </a:extLst>
          </p:cNvPr>
          <p:cNvSpPr txBox="1">
            <a:spLocks/>
          </p:cNvSpPr>
          <p:nvPr/>
        </p:nvSpPr>
        <p:spPr>
          <a:xfrm>
            <a:off x="4813305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C3B5B30B-1277-6D16-86E4-F8E646BA3C78}"/>
              </a:ext>
            </a:extLst>
          </p:cNvPr>
          <p:cNvSpPr txBox="1">
            <a:spLocks/>
          </p:cNvSpPr>
          <p:nvPr/>
        </p:nvSpPr>
        <p:spPr>
          <a:xfrm>
            <a:off x="5538978" y="24717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24039F37-D18B-3E4D-4DF2-F211F7DA1A6D}"/>
              </a:ext>
            </a:extLst>
          </p:cNvPr>
          <p:cNvSpPr txBox="1">
            <a:spLocks/>
          </p:cNvSpPr>
          <p:nvPr/>
        </p:nvSpPr>
        <p:spPr>
          <a:xfrm>
            <a:off x="7975816" y="2471751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4890AD7B-7C65-3A76-6986-F1426541320E}"/>
              </a:ext>
            </a:extLst>
          </p:cNvPr>
          <p:cNvSpPr txBox="1">
            <a:spLocks/>
          </p:cNvSpPr>
          <p:nvPr/>
        </p:nvSpPr>
        <p:spPr>
          <a:xfrm>
            <a:off x="174690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1B662F6F-8936-DC26-CBC0-7C1BEB4D4359}"/>
              </a:ext>
            </a:extLst>
          </p:cNvPr>
          <p:cNvCxnSpPr/>
          <p:nvPr/>
        </p:nvCxnSpPr>
        <p:spPr>
          <a:xfrm>
            <a:off x="2645310" y="1800567"/>
            <a:ext cx="0" cy="288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Sous-titre 2">
            <a:extLst>
              <a:ext uri="{FF2B5EF4-FFF2-40B4-BE49-F238E27FC236}">
                <a16:creationId xmlns:a16="http://schemas.microsoft.com/office/drawing/2014/main" id="{45A7816E-D188-E025-3F15-593DD83B6686}"/>
              </a:ext>
            </a:extLst>
          </p:cNvPr>
          <p:cNvSpPr txBox="1">
            <a:spLocks/>
          </p:cNvSpPr>
          <p:nvPr/>
        </p:nvSpPr>
        <p:spPr>
          <a:xfrm>
            <a:off x="10653826" y="1671548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392D74FA-4FFD-9B84-F1AD-E387E98EA9CA}"/>
              </a:ext>
            </a:extLst>
          </p:cNvPr>
          <p:cNvCxnSpPr/>
          <p:nvPr/>
        </p:nvCxnSpPr>
        <p:spPr>
          <a:xfrm>
            <a:off x="10324900" y="1796735"/>
            <a:ext cx="0" cy="288000"/>
          </a:xfrm>
          <a:prstGeom prst="straightConnector1">
            <a:avLst/>
          </a:prstGeom>
          <a:ln w="28575">
            <a:solidFill>
              <a:schemeClr val="bg1">
                <a:lumMod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219200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95A79C-1E9F-0147-F4B6-92B842E12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192FF76E-2992-B8DF-28D2-F8BAA8F76FAF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1064C37-46E0-7972-3373-A9BB072665D8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7425961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4ADCA-92C9-CB0B-5171-D43EA793CB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40AF9D37-CE65-0707-20D0-609434E62699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2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5546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6C19BD-FD3E-CF23-C0C4-6286622D7E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7FBBD9E6-72C3-A4B0-185C-0F552FE88291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noFill/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Sommaire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cap="small" dirty="0">
              <a:solidFill>
                <a:schemeClr val="bg1">
                  <a:lumMod val="65000"/>
                </a:schemeClr>
              </a:solidFill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fr-FR" sz="2400" b="1" u="sng" dirty="0">
              <a:solidFill>
                <a:schemeClr val="tx1"/>
              </a:solidFill>
              <a:latin typeface="Calibri"/>
            </a:endParaRPr>
          </a:p>
        </p:txBody>
      </p:sp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9" name="Zoom de diapositive 8"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927095749"/>
                  </p:ext>
                </p:extLst>
              </p:nvPr>
            </p:nvGraphicFramePr>
            <p:xfrm>
              <a:off x="2381368" y="2290572"/>
              <a:ext cx="3048000" cy="1714500"/>
            </p:xfrm>
            <a:graphic>
              <a:graphicData uri="http://schemas.microsoft.com/office/powerpoint/2016/slidezoom">
                <pslz:sldZm>
                  <pslz:sldZmObj sldId="289" cId="914575646">
                    <pslz:zmPr id="{082072DE-2302-4190-8BC8-53DE70B12393}" returnToParent="0" transitionDur="1000">
                      <p166:blipFill xmlns:p166="http://schemas.microsoft.com/office/powerpoint/2016/6/main">
                        <a:blip r:embed="rId2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9" name="Zoom de diapositive 8">
                <a:hlinkClick r:id="rId6" action="ppaction://hlinksldjump"/>
                <a:extLst>
                  <a:ext uri="{FF2B5EF4-FFF2-40B4-BE49-F238E27FC236}">
                    <a16:creationId xmlns:a16="http://schemas.microsoft.com/office/drawing/2014/main" id="{61D48F1F-36FB-D0B0-96A0-97E2724B9AB6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381368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1" name="Zoom de diapositive 10"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264474457"/>
                  </p:ext>
                </p:extLst>
              </p:nvPr>
            </p:nvGraphicFramePr>
            <p:xfrm>
              <a:off x="7599254" y="2290572"/>
              <a:ext cx="3048000" cy="1714500"/>
            </p:xfrm>
            <a:graphic>
              <a:graphicData uri="http://schemas.microsoft.com/office/powerpoint/2016/slidezoom">
                <pslz:sldZm>
                  <pslz:sldZmObj sldId="290" cId="136554696">
                    <pslz:zmPr id="{A8A12A92-C377-4DCB-B791-28B4B00CF580}" returnToParent="0" transitionDur="1000">
                      <p166:blipFill xmlns:p166="http://schemas.microsoft.com/office/powerpoint/2016/6/main">
                        <a:blip r:embed="rId8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1" name="Zoom de diapositive 10">
                <a:hlinkClick r:id="rId9" action="ppaction://hlinksldjump"/>
                <a:extLst>
                  <a:ext uri="{FF2B5EF4-FFF2-40B4-BE49-F238E27FC236}">
                    <a16:creationId xmlns:a16="http://schemas.microsoft.com/office/drawing/2014/main" id="{F0B67C54-974A-CC12-B171-8CCF073488DA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7599254" y="229057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3" name="Zoom de diapositive 12"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904138486"/>
                  </p:ext>
                </p:extLst>
              </p:nvPr>
            </p:nvGraphicFramePr>
            <p:xfrm>
              <a:off x="2381368" y="4656582"/>
              <a:ext cx="3048000" cy="1714500"/>
            </p:xfrm>
            <a:graphic>
              <a:graphicData uri="http://schemas.microsoft.com/office/powerpoint/2016/slidezoom">
                <pslz:sldZm>
                  <pslz:sldZmObj sldId="291" cId="1922654366">
                    <pslz:zmPr id="{E5582C83-5B08-4968-96F2-7A3F6E1252BC}" returnToParent="0" transitionDur="1000">
                      <p166:blipFill xmlns:p166="http://schemas.microsoft.com/office/powerpoint/2016/6/main">
                        <a:blip r:embed="rId11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3" name="Zoom de diapositive 12">
                <a:hlinkClick r:id="rId12" action="ppaction://hlinksldjump"/>
                <a:extLst>
                  <a:ext uri="{FF2B5EF4-FFF2-40B4-BE49-F238E27FC236}">
                    <a16:creationId xmlns:a16="http://schemas.microsoft.com/office/drawing/2014/main" id="{2A2B2140-D196-EBFE-7CCD-3FD6350792E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2381368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15" name="Zoom de diapositive 14"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371456769"/>
                  </p:ext>
                </p:extLst>
              </p:nvPr>
            </p:nvGraphicFramePr>
            <p:xfrm>
              <a:off x="7599254" y="4656582"/>
              <a:ext cx="3048000" cy="1714500"/>
            </p:xfrm>
            <a:graphic>
              <a:graphicData uri="http://schemas.microsoft.com/office/powerpoint/2016/slidezoom">
                <pslz:sldZm>
                  <pslz:sldZmObj sldId="305" cId="2113140284">
                    <pslz:zmPr id="{38D7BD4E-053E-4F73-8C31-5F91E63F370D}" returnToParent="0" transitionDur="1000">
                      <p166:blipFill xmlns:p166="http://schemas.microsoft.com/office/powerpoint/2016/6/main">
                        <a:blip r:embed="rId1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15" name="Zoom de diapositive 14">
                <a:hlinkClick r:id="rId15" action="ppaction://hlinksldjump"/>
                <a:extLst>
                  <a:ext uri="{FF2B5EF4-FFF2-40B4-BE49-F238E27FC236}">
                    <a16:creationId xmlns:a16="http://schemas.microsoft.com/office/drawing/2014/main" id="{F98AE4D1-2234-D4AD-BF07-56BEDC7C5717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6"/>
              <a:stretch>
                <a:fillRect/>
              </a:stretch>
            </p:blipFill>
            <p:spPr>
              <a:xfrm>
                <a:off x="7599254" y="4656582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3" name="Zoom de diapositive 2"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3839195230"/>
                  </p:ext>
                </p:extLst>
              </p:nvPr>
            </p:nvGraphicFramePr>
            <p:xfrm>
              <a:off x="5064300" y="288036"/>
              <a:ext cx="3048000" cy="1714500"/>
            </p:xfrm>
            <a:graphic>
              <a:graphicData uri="http://schemas.microsoft.com/office/powerpoint/2016/slidezoom">
                <pslz:sldZm>
                  <pslz:sldZmObj sldId="320" cId="311991276">
                    <pslz:zmPr id="{8937E200-F89C-4A42-9F8F-E67629CFBBCD}" returnToParent="0" transitionDur="1000">
                      <p166:blipFill xmlns:p166="http://schemas.microsoft.com/office/powerpoint/2016/6/main">
                        <a:blip r:embed="rId17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3048000" cy="1714500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3" name="Zoom de diapositive 2">
                <a:hlinkClick r:id="rId18" action="ppaction://hlinksldjump"/>
                <a:extLst>
                  <a:ext uri="{FF2B5EF4-FFF2-40B4-BE49-F238E27FC236}">
                    <a16:creationId xmlns:a16="http://schemas.microsoft.com/office/drawing/2014/main" id="{6418E2FB-2DD4-2F40-D525-DF4373DEDAD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9"/>
              <a:stretch>
                <a:fillRect/>
              </a:stretch>
            </p:blipFill>
            <p:spPr>
              <a:xfrm>
                <a:off x="5064300" y="288036"/>
                <a:ext cx="3048000" cy="1714500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99015159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8E8582-892B-BDA2-E4F2-6F52AC795B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A99C580-9298-4143-D790-DAAC40D5EF1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ECAF580-FD73-2E77-369F-6957283F03C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L’immense navire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port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en fin de semaine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9D2B95A-3724-2E02-7413-F3C78F25FCB3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89F2A730-DB19-2F95-FB29-976B0BF7A65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E6A27F1C-55AB-8946-5384-58CC26D596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7935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11C6AD-C097-5077-95DD-0D3B6C478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A8C6C49-70EB-E8DB-B6B3-AABEBC01C20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D6B99EB-F074-F122-A913-FE7707D479E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L’immense navire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port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en fin de semaine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6CBF65B-4CBE-6E84-1321-358567DCC15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0EDE9F60-235A-6071-6FCA-BBE8E0041532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398D2FAF-00FC-CF07-7051-45F8D5E1CC3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FAE2D25-A5CA-3836-2DED-ABC4142F8F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70994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B2428-D915-FB23-32A2-07A0228593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59B63AAA-EEE8-A12F-F1F3-E93AC82946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3047882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  <a:endParaRPr lang="fr-FR" sz="3100" b="1" u="non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0FEEF375-ACAA-8B56-7E73-3D873BBE008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8AA8E48-C355-61DA-6EA5-658294CADB3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L’immense navire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port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en fin de semaine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8E9BA86-B0C1-17BB-F1D6-721678DBC12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A35042A-A153-40B4-4D54-4D9B25C27D9F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4D141B5E-7052-EC3A-84CD-BB16E845DC6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EDA2C2C-40FE-3A8B-C36B-D17ADEE683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38589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496FFB-9239-7A3F-C751-6BC704FD7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AA922046-48C5-1B06-50B0-97EA42AAC2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5904400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523F08A1-14CA-506B-0A82-048C02ECF8B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536B80A-E9C9-0A7A-4E5C-D8C222F986E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L’immense navire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port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en fin de semaine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D583D45-75DA-B7CB-0408-0B786F1849A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15B53FC7-F2D3-0D66-7D41-4D1189E70362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791EA6CE-E004-FD3A-0032-FC456D80FF5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a) Phrase simple/complexe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9F33C59-624D-5B7A-D911-7F73AA049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1440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144428-CEB6-43E0-6B23-2590CE140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8D11E845-A918-D4CA-3628-536DB754B5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7573425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CEFD722A-8292-3967-5779-CA71A5DF3CC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3A3C5FA-BB4A-4586-7AF0-EE6B5D57F5F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L’immense navire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port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en fin de semaine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B9C6932-C894-AFEB-03F8-DD21AF93CD9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E3C7132-A974-ED57-06C7-EB6C458E3222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1760392E-F02C-1B61-0437-B3B3963742C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11BE16C-BDD1-EC08-A28F-252E34B175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1934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58D150-1F26-9D85-3E40-1FF43A21EB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6DA400A1-D8A1-F9BB-7B1A-72DE0381E9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588929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A69EB3D6-E74F-9A3C-CE1B-C33467BC345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08D7103-59CC-777A-7CEC-63512C78581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L’immense navire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port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en fin de semaine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A34292F-2C32-0E4E-9991-795CFED9F32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BCDD1BE-D657-9D83-B277-5685A9B9C3CA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FDE8EC25-1633-C08B-4E9B-501B59F75C75}"/>
              </a:ext>
            </a:extLst>
          </p:cNvPr>
          <p:cNvSpPr txBox="1">
            <a:spLocks/>
          </p:cNvSpPr>
          <p:nvPr/>
        </p:nvSpPr>
        <p:spPr>
          <a:xfrm>
            <a:off x="832911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9DED33B-CE75-F4D9-1487-14CEA1C31B81}"/>
              </a:ext>
            </a:extLst>
          </p:cNvPr>
          <p:cNvSpPr txBox="1">
            <a:spLocks/>
          </p:cNvSpPr>
          <p:nvPr/>
        </p:nvSpPr>
        <p:spPr>
          <a:xfrm>
            <a:off x="6290883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D9CE3BD-B550-127F-3FE3-281CA0266096}"/>
              </a:ext>
            </a:extLst>
          </p:cNvPr>
          <p:cNvSpPr txBox="1">
            <a:spLocks/>
          </p:cNvSpPr>
          <p:nvPr/>
        </p:nvSpPr>
        <p:spPr>
          <a:xfrm>
            <a:off x="1890588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D6C88F3-CBE9-E551-BE57-80A6C693E48E}"/>
              </a:ext>
            </a:extLst>
          </p:cNvPr>
          <p:cNvSpPr txBox="1">
            <a:spLocks/>
          </p:cNvSpPr>
          <p:nvPr/>
        </p:nvSpPr>
        <p:spPr>
          <a:xfrm>
            <a:off x="8018743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590C4D9-D7AD-29EE-3738-1478F365647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FB807C0-9EBE-D0AF-3D5D-3765A6A8E6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30" name="Sous-titre 2">
            <a:extLst>
              <a:ext uri="{FF2B5EF4-FFF2-40B4-BE49-F238E27FC236}">
                <a16:creationId xmlns:a16="http://schemas.microsoft.com/office/drawing/2014/main" id="{968D17AE-3F5C-BE0E-3CED-DCD6BF90F2BC}"/>
              </a:ext>
            </a:extLst>
          </p:cNvPr>
          <p:cNvSpPr txBox="1">
            <a:spLocks/>
          </p:cNvSpPr>
          <p:nvPr/>
        </p:nvSpPr>
        <p:spPr>
          <a:xfrm>
            <a:off x="5258970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8DE51D9-9299-AD53-41C0-E3A1F2B81305}"/>
              </a:ext>
            </a:extLst>
          </p:cNvPr>
          <p:cNvSpPr txBox="1">
            <a:spLocks/>
          </p:cNvSpPr>
          <p:nvPr/>
        </p:nvSpPr>
        <p:spPr>
          <a:xfrm>
            <a:off x="10646797" y="162539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E3D1752-256D-561A-4B91-735ED3A976AA}"/>
              </a:ext>
            </a:extLst>
          </p:cNvPr>
          <p:cNvSpPr txBox="1">
            <a:spLocks/>
          </p:cNvSpPr>
          <p:nvPr/>
        </p:nvSpPr>
        <p:spPr>
          <a:xfrm>
            <a:off x="7091989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05AF33A-88D7-8902-E3C8-324F58130BC7}"/>
              </a:ext>
            </a:extLst>
          </p:cNvPr>
          <p:cNvSpPr txBox="1">
            <a:spLocks/>
          </p:cNvSpPr>
          <p:nvPr/>
        </p:nvSpPr>
        <p:spPr>
          <a:xfrm>
            <a:off x="9367606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AC950F57-4164-E646-033C-4BAB3F9951E2}"/>
              </a:ext>
            </a:extLst>
          </p:cNvPr>
          <p:cNvSpPr txBox="1">
            <a:spLocks/>
          </p:cNvSpPr>
          <p:nvPr/>
        </p:nvSpPr>
        <p:spPr>
          <a:xfrm>
            <a:off x="3690988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1760F007-33A1-75E1-B6AB-2830F4C8A23A}"/>
              </a:ext>
            </a:extLst>
          </p:cNvPr>
          <p:cNvSpPr txBox="1">
            <a:spLocks/>
          </p:cNvSpPr>
          <p:nvPr/>
        </p:nvSpPr>
        <p:spPr>
          <a:xfrm>
            <a:off x="8688531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52229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E7952E-F07B-3A3E-32C9-99B2EB0CC7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59498E56-8807-9CB8-2165-0DE4F1F086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8905365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32B1BE2E-EE38-2749-766C-3D861F1E6A3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ACA75A-D15F-4356-9B43-555477E67C3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L’immense navire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port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en fin de semaine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37B7559-77CE-02F6-9BC1-BC8E3FD902D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62B5400-75E3-7043-75DF-5D0AC2A32F3B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BEAAFAD1-C79E-E797-7415-E6B9AC4A1DEC}"/>
              </a:ext>
            </a:extLst>
          </p:cNvPr>
          <p:cNvSpPr txBox="1">
            <a:spLocks/>
          </p:cNvSpPr>
          <p:nvPr/>
        </p:nvSpPr>
        <p:spPr>
          <a:xfrm>
            <a:off x="832911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351D92E-F23B-B697-3171-0A2EFEF5C6A5}"/>
              </a:ext>
            </a:extLst>
          </p:cNvPr>
          <p:cNvSpPr txBox="1">
            <a:spLocks/>
          </p:cNvSpPr>
          <p:nvPr/>
        </p:nvSpPr>
        <p:spPr>
          <a:xfrm>
            <a:off x="6290883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B9225F7-02D2-8DE5-C414-A24402483452}"/>
              </a:ext>
            </a:extLst>
          </p:cNvPr>
          <p:cNvSpPr txBox="1">
            <a:spLocks/>
          </p:cNvSpPr>
          <p:nvPr/>
        </p:nvSpPr>
        <p:spPr>
          <a:xfrm>
            <a:off x="1890588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4B563D3-EC51-9F5F-9FE8-B2651E98545B}"/>
              </a:ext>
            </a:extLst>
          </p:cNvPr>
          <p:cNvSpPr txBox="1">
            <a:spLocks/>
          </p:cNvSpPr>
          <p:nvPr/>
        </p:nvSpPr>
        <p:spPr>
          <a:xfrm>
            <a:off x="8018743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F88C1589-B71B-933F-C9D9-DDE155F6379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c) Fonctions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A0DCF6E-D571-9DA6-4BCA-B4D7AD48B45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30" name="Sous-titre 2">
            <a:extLst>
              <a:ext uri="{FF2B5EF4-FFF2-40B4-BE49-F238E27FC236}">
                <a16:creationId xmlns:a16="http://schemas.microsoft.com/office/drawing/2014/main" id="{3BD01E2D-C4C1-AB7E-6593-6B2F08C3EBE2}"/>
              </a:ext>
            </a:extLst>
          </p:cNvPr>
          <p:cNvSpPr txBox="1">
            <a:spLocks/>
          </p:cNvSpPr>
          <p:nvPr/>
        </p:nvSpPr>
        <p:spPr>
          <a:xfrm>
            <a:off x="5258970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1DFD1D5-BA8A-ADA1-FED4-A75E5B9C8B2E}"/>
              </a:ext>
            </a:extLst>
          </p:cNvPr>
          <p:cNvSpPr txBox="1">
            <a:spLocks/>
          </p:cNvSpPr>
          <p:nvPr/>
        </p:nvSpPr>
        <p:spPr>
          <a:xfrm>
            <a:off x="10646797" y="162539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98F18ECF-9DA5-0C22-F73A-BC4238036467}"/>
              </a:ext>
            </a:extLst>
          </p:cNvPr>
          <p:cNvSpPr txBox="1">
            <a:spLocks/>
          </p:cNvSpPr>
          <p:nvPr/>
        </p:nvSpPr>
        <p:spPr>
          <a:xfrm>
            <a:off x="7091989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69C69F0E-031E-61FA-F949-84F9A1AB4E97}"/>
              </a:ext>
            </a:extLst>
          </p:cNvPr>
          <p:cNvSpPr txBox="1">
            <a:spLocks/>
          </p:cNvSpPr>
          <p:nvPr/>
        </p:nvSpPr>
        <p:spPr>
          <a:xfrm>
            <a:off x="9367606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6417CB46-157B-E500-8575-2C29A087AFBE}"/>
              </a:ext>
            </a:extLst>
          </p:cNvPr>
          <p:cNvSpPr txBox="1">
            <a:spLocks/>
          </p:cNvSpPr>
          <p:nvPr/>
        </p:nvSpPr>
        <p:spPr>
          <a:xfrm>
            <a:off x="3690988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A3CAFC65-3695-CF97-A118-02C33B404097}"/>
              </a:ext>
            </a:extLst>
          </p:cNvPr>
          <p:cNvSpPr txBox="1">
            <a:spLocks/>
          </p:cNvSpPr>
          <p:nvPr/>
        </p:nvSpPr>
        <p:spPr>
          <a:xfrm>
            <a:off x="8688531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372304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CBDF57-5E54-D19D-AD8F-B78EEEE560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AD8B3C6B-935F-5444-ADED-9D249BAB38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8718151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106EEF6C-63BF-46A9-0CFC-1F84A1B488B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478672E-48F6-1A35-7F8B-69C741BF421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L’immense navire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port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en fin de semaine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4EB5731C-0B22-24DF-2F6F-93505C2185D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D25A8F95-6F25-3E71-E98D-413F2EF89AFB}"/>
              </a:ext>
            </a:extLst>
          </p:cNvPr>
          <p:cNvSpPr txBox="1">
            <a:spLocks/>
          </p:cNvSpPr>
          <p:nvPr/>
        </p:nvSpPr>
        <p:spPr>
          <a:xfrm>
            <a:off x="5165455" y="255047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034C68C-99C8-0F9C-7EE4-8599F9335209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1FF88C0A-C8E8-6C85-213E-EB8157F18C04}"/>
              </a:ext>
            </a:extLst>
          </p:cNvPr>
          <p:cNvSpPr txBox="1">
            <a:spLocks/>
          </p:cNvSpPr>
          <p:nvPr/>
        </p:nvSpPr>
        <p:spPr>
          <a:xfrm>
            <a:off x="832911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33F14C61-3F13-D8B9-37E4-8AD50396A7F8}"/>
              </a:ext>
            </a:extLst>
          </p:cNvPr>
          <p:cNvSpPr txBox="1">
            <a:spLocks/>
          </p:cNvSpPr>
          <p:nvPr/>
        </p:nvSpPr>
        <p:spPr>
          <a:xfrm>
            <a:off x="2196108" y="255047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513C511-7046-8A90-01CE-D9B8CD8940B5}"/>
              </a:ext>
            </a:extLst>
          </p:cNvPr>
          <p:cNvSpPr txBox="1">
            <a:spLocks/>
          </p:cNvSpPr>
          <p:nvPr/>
        </p:nvSpPr>
        <p:spPr>
          <a:xfrm>
            <a:off x="6290883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F4F27DB-D621-FE47-61CE-819FB7B88F9F}"/>
              </a:ext>
            </a:extLst>
          </p:cNvPr>
          <p:cNvSpPr txBox="1">
            <a:spLocks/>
          </p:cNvSpPr>
          <p:nvPr/>
        </p:nvSpPr>
        <p:spPr>
          <a:xfrm>
            <a:off x="1890588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7747D153-39C4-8BE9-A150-DB1738C9952E}"/>
              </a:ext>
            </a:extLst>
          </p:cNvPr>
          <p:cNvSpPr txBox="1">
            <a:spLocks/>
          </p:cNvSpPr>
          <p:nvPr/>
        </p:nvSpPr>
        <p:spPr>
          <a:xfrm>
            <a:off x="8018743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62661043-487D-ADF1-2F3C-3507755AE2E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</a:rPr>
              <a:t>c) Fonctions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D56C544-FC58-8FC5-4EB6-0E70042A07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1" name="Sous-titre 2">
            <a:extLst>
              <a:ext uri="{FF2B5EF4-FFF2-40B4-BE49-F238E27FC236}">
                <a16:creationId xmlns:a16="http://schemas.microsoft.com/office/drawing/2014/main" id="{74C348F5-FA80-EDB0-0131-48BD750B63F9}"/>
              </a:ext>
            </a:extLst>
          </p:cNvPr>
          <p:cNvSpPr txBox="1">
            <a:spLocks/>
          </p:cNvSpPr>
          <p:nvPr/>
        </p:nvSpPr>
        <p:spPr>
          <a:xfrm>
            <a:off x="6405011" y="2550477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E0833867-766B-DBB1-19FB-A373AC06723E}"/>
              </a:ext>
            </a:extLst>
          </p:cNvPr>
          <p:cNvSpPr txBox="1">
            <a:spLocks/>
          </p:cNvSpPr>
          <p:nvPr/>
        </p:nvSpPr>
        <p:spPr>
          <a:xfrm>
            <a:off x="5258970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A3367665-BE0A-6026-F0B5-6F094D98409E}"/>
              </a:ext>
            </a:extLst>
          </p:cNvPr>
          <p:cNvSpPr txBox="1">
            <a:spLocks/>
          </p:cNvSpPr>
          <p:nvPr/>
        </p:nvSpPr>
        <p:spPr>
          <a:xfrm>
            <a:off x="10646797" y="162539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EB8B3118-2E8E-C330-DB4D-9088F56EF9B4}"/>
              </a:ext>
            </a:extLst>
          </p:cNvPr>
          <p:cNvSpPr txBox="1">
            <a:spLocks/>
          </p:cNvSpPr>
          <p:nvPr/>
        </p:nvSpPr>
        <p:spPr>
          <a:xfrm>
            <a:off x="7091989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A7414BC-2A71-D843-4404-7D195457B5B1}"/>
              </a:ext>
            </a:extLst>
          </p:cNvPr>
          <p:cNvSpPr txBox="1">
            <a:spLocks/>
          </p:cNvSpPr>
          <p:nvPr/>
        </p:nvSpPr>
        <p:spPr>
          <a:xfrm>
            <a:off x="9367606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D43A54AB-E3E9-3434-8827-38AAB1A3EFDE}"/>
              </a:ext>
            </a:extLst>
          </p:cNvPr>
          <p:cNvSpPr txBox="1">
            <a:spLocks/>
          </p:cNvSpPr>
          <p:nvPr/>
        </p:nvSpPr>
        <p:spPr>
          <a:xfrm>
            <a:off x="8933060" y="2550477"/>
            <a:ext cx="22698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456A93A2-0608-7E43-801B-AC8836377009}"/>
              </a:ext>
            </a:extLst>
          </p:cNvPr>
          <p:cNvSpPr txBox="1">
            <a:spLocks/>
          </p:cNvSpPr>
          <p:nvPr/>
        </p:nvSpPr>
        <p:spPr>
          <a:xfrm>
            <a:off x="3690988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89B33CF5-5BBA-968B-96C0-B9BE0D4EF307}"/>
              </a:ext>
            </a:extLst>
          </p:cNvPr>
          <p:cNvSpPr txBox="1">
            <a:spLocks/>
          </p:cNvSpPr>
          <p:nvPr/>
        </p:nvSpPr>
        <p:spPr>
          <a:xfrm>
            <a:off x="8688531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295589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7CCE1-1AC8-9557-8750-28B282A79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E73F1CB1-8E50-E5D4-CB82-8FE7D29B65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947745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  <a:endParaRPr lang="fr-FR" sz="3100" b="1" u="none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39394C45-68BC-4AEC-41D5-D9FB1F38C24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06FD2A0-C083-76F9-0E02-8CDE7836ABC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L’immense navire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port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en fin de semaine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94C9357-4DF1-4B40-5113-1B0D1B118FD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FD294EBD-9A40-04C3-AFD0-66AB5CB7E42F}"/>
              </a:ext>
            </a:extLst>
          </p:cNvPr>
          <p:cNvSpPr txBox="1">
            <a:spLocks/>
          </p:cNvSpPr>
          <p:nvPr/>
        </p:nvSpPr>
        <p:spPr>
          <a:xfrm>
            <a:off x="5165455" y="255047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CC70F68-CD42-51D5-CDA6-976639B779BC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00991028-4187-DB37-8DCD-67D445CB3B43}"/>
              </a:ext>
            </a:extLst>
          </p:cNvPr>
          <p:cNvSpPr txBox="1">
            <a:spLocks/>
          </p:cNvSpPr>
          <p:nvPr/>
        </p:nvSpPr>
        <p:spPr>
          <a:xfrm>
            <a:off x="832911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6BFBEC8-F5E7-546A-4492-D2B29A157041}"/>
              </a:ext>
            </a:extLst>
          </p:cNvPr>
          <p:cNvSpPr txBox="1">
            <a:spLocks/>
          </p:cNvSpPr>
          <p:nvPr/>
        </p:nvSpPr>
        <p:spPr>
          <a:xfrm>
            <a:off x="2196108" y="255047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9BE93E0-A294-2054-B3F3-278A34421CE8}"/>
              </a:ext>
            </a:extLst>
          </p:cNvPr>
          <p:cNvSpPr txBox="1">
            <a:spLocks/>
          </p:cNvSpPr>
          <p:nvPr/>
        </p:nvSpPr>
        <p:spPr>
          <a:xfrm>
            <a:off x="6290883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E5538660-D0FF-C11F-4AA2-41E6CB41B975}"/>
              </a:ext>
            </a:extLst>
          </p:cNvPr>
          <p:cNvSpPr txBox="1">
            <a:spLocks/>
          </p:cNvSpPr>
          <p:nvPr/>
        </p:nvSpPr>
        <p:spPr>
          <a:xfrm>
            <a:off x="1890588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F50DCEE-E233-DCD6-4FB8-2DF66C2C36A6}"/>
              </a:ext>
            </a:extLst>
          </p:cNvPr>
          <p:cNvSpPr txBox="1">
            <a:spLocks/>
          </p:cNvSpPr>
          <p:nvPr/>
        </p:nvSpPr>
        <p:spPr>
          <a:xfrm>
            <a:off x="8018743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7C0BD4E-988F-E543-A59D-5AB0E17E3B5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8B25E5D-E4E1-0D2D-B2A7-13BCED3852F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1" name="Sous-titre 2">
            <a:extLst>
              <a:ext uri="{FF2B5EF4-FFF2-40B4-BE49-F238E27FC236}">
                <a16:creationId xmlns:a16="http://schemas.microsoft.com/office/drawing/2014/main" id="{53E277EF-03D5-A537-2AC0-A93A748D21BE}"/>
              </a:ext>
            </a:extLst>
          </p:cNvPr>
          <p:cNvSpPr txBox="1">
            <a:spLocks/>
          </p:cNvSpPr>
          <p:nvPr/>
        </p:nvSpPr>
        <p:spPr>
          <a:xfrm>
            <a:off x="6405011" y="2550477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EE36CAB8-B310-E084-4286-ADDDD8C37435}"/>
              </a:ext>
            </a:extLst>
          </p:cNvPr>
          <p:cNvSpPr txBox="1">
            <a:spLocks/>
          </p:cNvSpPr>
          <p:nvPr/>
        </p:nvSpPr>
        <p:spPr>
          <a:xfrm>
            <a:off x="5258970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BF8598FC-1C27-77E6-0862-AEE44F81E964}"/>
              </a:ext>
            </a:extLst>
          </p:cNvPr>
          <p:cNvSpPr txBox="1">
            <a:spLocks/>
          </p:cNvSpPr>
          <p:nvPr/>
        </p:nvSpPr>
        <p:spPr>
          <a:xfrm>
            <a:off x="10646797" y="162539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499B9BE9-0433-FB37-558F-FD5A8361A427}"/>
              </a:ext>
            </a:extLst>
          </p:cNvPr>
          <p:cNvSpPr txBox="1">
            <a:spLocks/>
          </p:cNvSpPr>
          <p:nvPr/>
        </p:nvSpPr>
        <p:spPr>
          <a:xfrm>
            <a:off x="7091989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993A66E4-AFF0-5C87-1656-D3C34AEF4FA5}"/>
              </a:ext>
            </a:extLst>
          </p:cNvPr>
          <p:cNvSpPr txBox="1">
            <a:spLocks/>
          </p:cNvSpPr>
          <p:nvPr/>
        </p:nvSpPr>
        <p:spPr>
          <a:xfrm>
            <a:off x="9367606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ADAACD9-54D0-EFE8-DF9A-154AFEAA15BB}"/>
              </a:ext>
            </a:extLst>
          </p:cNvPr>
          <p:cNvSpPr txBox="1">
            <a:spLocks/>
          </p:cNvSpPr>
          <p:nvPr/>
        </p:nvSpPr>
        <p:spPr>
          <a:xfrm>
            <a:off x="8933060" y="2550477"/>
            <a:ext cx="22698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BCC57A99-E73A-8F40-A8C6-533AD30AB4AE}"/>
              </a:ext>
            </a:extLst>
          </p:cNvPr>
          <p:cNvSpPr txBox="1">
            <a:spLocks/>
          </p:cNvSpPr>
          <p:nvPr/>
        </p:nvSpPr>
        <p:spPr>
          <a:xfrm>
            <a:off x="3690988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0469C8D7-4D6A-3E37-BC29-E24E2AF4BCEC}"/>
              </a:ext>
            </a:extLst>
          </p:cNvPr>
          <p:cNvSpPr txBox="1">
            <a:spLocks/>
          </p:cNvSpPr>
          <p:nvPr/>
        </p:nvSpPr>
        <p:spPr>
          <a:xfrm>
            <a:off x="8688531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8598100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02DA8D-BE12-10B9-C318-A77B951DF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2BD9C587-5FFA-4604-3D87-C0BA8292A92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7917631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L’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immense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navire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9032DD99-C5E4-214C-FA1A-E723B01E36C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A8EA7F2-07BE-9D45-47A3-8F9BEB1B753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L’immense navire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port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en fin de semaine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A544FBD-44C3-FDFB-48DB-F282D4A3680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CA6A9D2F-BBDF-040E-AE3E-7023BC87E3C7}"/>
              </a:ext>
            </a:extLst>
          </p:cNvPr>
          <p:cNvSpPr txBox="1">
            <a:spLocks/>
          </p:cNvSpPr>
          <p:nvPr/>
        </p:nvSpPr>
        <p:spPr>
          <a:xfrm>
            <a:off x="5165455" y="255047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0676DA1-8B8B-C558-C55D-2B6C86401671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DAADE11C-A9B1-DAE1-5403-CBABC9F9407E}"/>
              </a:ext>
            </a:extLst>
          </p:cNvPr>
          <p:cNvSpPr txBox="1">
            <a:spLocks/>
          </p:cNvSpPr>
          <p:nvPr/>
        </p:nvSpPr>
        <p:spPr>
          <a:xfrm>
            <a:off x="832911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EF9C3EC2-E725-85B0-70B1-11AFF24A6E67}"/>
              </a:ext>
            </a:extLst>
          </p:cNvPr>
          <p:cNvSpPr txBox="1">
            <a:spLocks/>
          </p:cNvSpPr>
          <p:nvPr/>
        </p:nvSpPr>
        <p:spPr>
          <a:xfrm>
            <a:off x="2196108" y="255047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D3B2E055-E70E-C88F-7A68-72CD0E4E96AE}"/>
              </a:ext>
            </a:extLst>
          </p:cNvPr>
          <p:cNvSpPr txBox="1">
            <a:spLocks/>
          </p:cNvSpPr>
          <p:nvPr/>
        </p:nvSpPr>
        <p:spPr>
          <a:xfrm>
            <a:off x="6290883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DDD5C79-D5A1-6DBD-6E62-1FEBFC7CF966}"/>
              </a:ext>
            </a:extLst>
          </p:cNvPr>
          <p:cNvSpPr txBox="1">
            <a:spLocks/>
          </p:cNvSpPr>
          <p:nvPr/>
        </p:nvSpPr>
        <p:spPr>
          <a:xfrm>
            <a:off x="1890588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1AFE76F-32A1-FC34-2F71-1DF36C0A8A14}"/>
              </a:ext>
            </a:extLst>
          </p:cNvPr>
          <p:cNvSpPr txBox="1">
            <a:spLocks/>
          </p:cNvSpPr>
          <p:nvPr/>
        </p:nvSpPr>
        <p:spPr>
          <a:xfrm>
            <a:off x="8018743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54A1E1D-1230-46E0-76EE-00C816BFA59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tu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D63BBDA-5B83-52BC-866B-BA9775A226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1" name="Sous-titre 2">
            <a:extLst>
              <a:ext uri="{FF2B5EF4-FFF2-40B4-BE49-F238E27FC236}">
                <a16:creationId xmlns:a16="http://schemas.microsoft.com/office/drawing/2014/main" id="{2FE0BCCB-092F-1433-1B6E-435CD5E089F4}"/>
              </a:ext>
            </a:extLst>
          </p:cNvPr>
          <p:cNvSpPr txBox="1">
            <a:spLocks/>
          </p:cNvSpPr>
          <p:nvPr/>
        </p:nvSpPr>
        <p:spPr>
          <a:xfrm>
            <a:off x="6405011" y="2550477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75252BFE-225D-A740-6F62-D66BB78555BB}"/>
              </a:ext>
            </a:extLst>
          </p:cNvPr>
          <p:cNvSpPr txBox="1">
            <a:spLocks/>
          </p:cNvSpPr>
          <p:nvPr/>
        </p:nvSpPr>
        <p:spPr>
          <a:xfrm>
            <a:off x="5258970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CEAA04C4-524B-840F-B62D-E0C811B82636}"/>
              </a:ext>
            </a:extLst>
          </p:cNvPr>
          <p:cNvSpPr txBox="1">
            <a:spLocks/>
          </p:cNvSpPr>
          <p:nvPr/>
        </p:nvSpPr>
        <p:spPr>
          <a:xfrm>
            <a:off x="10646797" y="162539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740D7561-55C9-3F6B-7260-81ADE3FEBCF9}"/>
              </a:ext>
            </a:extLst>
          </p:cNvPr>
          <p:cNvSpPr txBox="1">
            <a:spLocks/>
          </p:cNvSpPr>
          <p:nvPr/>
        </p:nvSpPr>
        <p:spPr>
          <a:xfrm>
            <a:off x="7091989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9EDD32ED-3CCA-4750-67BC-5F1094E733EA}"/>
              </a:ext>
            </a:extLst>
          </p:cNvPr>
          <p:cNvSpPr txBox="1">
            <a:spLocks/>
          </p:cNvSpPr>
          <p:nvPr/>
        </p:nvSpPr>
        <p:spPr>
          <a:xfrm>
            <a:off x="9367606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C352ADB0-1164-B081-6404-E13CE92C2979}"/>
              </a:ext>
            </a:extLst>
          </p:cNvPr>
          <p:cNvSpPr txBox="1">
            <a:spLocks/>
          </p:cNvSpPr>
          <p:nvPr/>
        </p:nvSpPr>
        <p:spPr>
          <a:xfrm>
            <a:off x="8933060" y="2550477"/>
            <a:ext cx="22698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258958D0-A44E-54CD-2230-619EEB00FEC0}"/>
              </a:ext>
            </a:extLst>
          </p:cNvPr>
          <p:cNvSpPr txBox="1">
            <a:spLocks/>
          </p:cNvSpPr>
          <p:nvPr/>
        </p:nvSpPr>
        <p:spPr>
          <a:xfrm>
            <a:off x="3690988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B0F7238-9BAA-FB2B-BC27-6C252CA5057A}"/>
              </a:ext>
            </a:extLst>
          </p:cNvPr>
          <p:cNvSpPr txBox="1">
            <a:spLocks/>
          </p:cNvSpPr>
          <p:nvPr/>
        </p:nvSpPr>
        <p:spPr>
          <a:xfrm>
            <a:off x="8688531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14031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AE6F4-B1A9-A3C9-E86A-587AE6E87E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6A4EEDA9-58FD-B6EB-07CF-BABE747C8D20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Explications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19912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9B100B-189C-9F65-3D5C-74CF31EC2E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BE461F75-9FF0-5437-090E-209D90FAF6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287246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L’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immense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navire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51A510A7-9A49-AD50-1CD6-E71E4C65F6F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E0A6895-2DC8-91F4-8858-D1843981D1D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L’immense navire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port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en fin de semaine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19DC9AC1-7393-FC11-B66A-21ED333E266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8DA98D74-0BF4-BD78-52D5-78416D530305}"/>
              </a:ext>
            </a:extLst>
          </p:cNvPr>
          <p:cNvSpPr txBox="1">
            <a:spLocks/>
          </p:cNvSpPr>
          <p:nvPr/>
        </p:nvSpPr>
        <p:spPr>
          <a:xfrm>
            <a:off x="5165455" y="255047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5E815BD-DB5A-BB24-7E4C-FD41732627A8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585A032B-60F5-6874-3309-2E66B761FB4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ED17067E-9D6F-0EB0-9DE3-3E3D706A31E4}"/>
              </a:ext>
            </a:extLst>
          </p:cNvPr>
          <p:cNvSpPr txBox="1">
            <a:spLocks/>
          </p:cNvSpPr>
          <p:nvPr/>
        </p:nvSpPr>
        <p:spPr>
          <a:xfrm>
            <a:off x="832911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29E3422-1E53-C319-9F12-E055EC235FAB}"/>
              </a:ext>
            </a:extLst>
          </p:cNvPr>
          <p:cNvSpPr txBox="1">
            <a:spLocks/>
          </p:cNvSpPr>
          <p:nvPr/>
        </p:nvSpPr>
        <p:spPr>
          <a:xfrm>
            <a:off x="2196108" y="255047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F9225F17-4389-B964-26F5-27A497B9BFC7}"/>
              </a:ext>
            </a:extLst>
          </p:cNvPr>
          <p:cNvSpPr txBox="1">
            <a:spLocks/>
          </p:cNvSpPr>
          <p:nvPr/>
        </p:nvSpPr>
        <p:spPr>
          <a:xfrm>
            <a:off x="6290883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3312526-8E58-0102-A931-AAE96D81158F}"/>
              </a:ext>
            </a:extLst>
          </p:cNvPr>
          <p:cNvSpPr txBox="1">
            <a:spLocks/>
          </p:cNvSpPr>
          <p:nvPr/>
        </p:nvSpPr>
        <p:spPr>
          <a:xfrm>
            <a:off x="1890588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D54FD18-0600-CBD2-E142-5CFE983A21E5}"/>
              </a:ext>
            </a:extLst>
          </p:cNvPr>
          <p:cNvSpPr txBox="1">
            <a:spLocks/>
          </p:cNvSpPr>
          <p:nvPr/>
        </p:nvSpPr>
        <p:spPr>
          <a:xfrm>
            <a:off x="8018743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F9ED79D-816C-C109-5AB1-F786E5E20C3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tu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00CFB99-35CD-3D62-3B88-C50AC7C53F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1" name="Sous-titre 2">
            <a:extLst>
              <a:ext uri="{FF2B5EF4-FFF2-40B4-BE49-F238E27FC236}">
                <a16:creationId xmlns:a16="http://schemas.microsoft.com/office/drawing/2014/main" id="{B142B9A6-4AAB-E685-732E-A9C2584A4126}"/>
              </a:ext>
            </a:extLst>
          </p:cNvPr>
          <p:cNvSpPr txBox="1">
            <a:spLocks/>
          </p:cNvSpPr>
          <p:nvPr/>
        </p:nvSpPr>
        <p:spPr>
          <a:xfrm>
            <a:off x="6405011" y="2550477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4216C55E-EA43-DCF3-7DC8-726EA7C64E18}"/>
              </a:ext>
            </a:extLst>
          </p:cNvPr>
          <p:cNvSpPr txBox="1">
            <a:spLocks/>
          </p:cNvSpPr>
          <p:nvPr/>
        </p:nvSpPr>
        <p:spPr>
          <a:xfrm>
            <a:off x="5258970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FBF3FEAD-168A-3C9F-878F-B1F52D756826}"/>
              </a:ext>
            </a:extLst>
          </p:cNvPr>
          <p:cNvSpPr txBox="1">
            <a:spLocks/>
          </p:cNvSpPr>
          <p:nvPr/>
        </p:nvSpPr>
        <p:spPr>
          <a:xfrm>
            <a:off x="10646797" y="162539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4CE27B01-F59A-F2F3-258A-958A6C996891}"/>
              </a:ext>
            </a:extLst>
          </p:cNvPr>
          <p:cNvSpPr txBox="1">
            <a:spLocks/>
          </p:cNvSpPr>
          <p:nvPr/>
        </p:nvSpPr>
        <p:spPr>
          <a:xfrm>
            <a:off x="7091989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6EE2A61-C164-C43B-95F5-656F14EC9CEB}"/>
              </a:ext>
            </a:extLst>
          </p:cNvPr>
          <p:cNvSpPr txBox="1">
            <a:spLocks/>
          </p:cNvSpPr>
          <p:nvPr/>
        </p:nvSpPr>
        <p:spPr>
          <a:xfrm>
            <a:off x="9367606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8D7B3B60-BD4F-6034-16A2-500BE511E81B}"/>
              </a:ext>
            </a:extLst>
          </p:cNvPr>
          <p:cNvSpPr txBox="1">
            <a:spLocks/>
          </p:cNvSpPr>
          <p:nvPr/>
        </p:nvSpPr>
        <p:spPr>
          <a:xfrm>
            <a:off x="8933060" y="2550477"/>
            <a:ext cx="22698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7B8DDDE0-AC16-2485-6D6C-12FFE4009BA5}"/>
              </a:ext>
            </a:extLst>
          </p:cNvPr>
          <p:cNvSpPr txBox="1">
            <a:spLocks/>
          </p:cNvSpPr>
          <p:nvPr/>
        </p:nvSpPr>
        <p:spPr>
          <a:xfrm>
            <a:off x="3690988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506CB56-B83A-C204-12B0-223C4ECA0C22}"/>
              </a:ext>
            </a:extLst>
          </p:cNvPr>
          <p:cNvSpPr txBox="1">
            <a:spLocks/>
          </p:cNvSpPr>
          <p:nvPr/>
        </p:nvSpPr>
        <p:spPr>
          <a:xfrm>
            <a:off x="8688531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18661645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82500D-B964-03BB-9FD9-8B40F46886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Tableau 27">
            <a:extLst>
              <a:ext uri="{FF2B5EF4-FFF2-40B4-BE49-F238E27FC236}">
                <a16:creationId xmlns:a16="http://schemas.microsoft.com/office/drawing/2014/main" id="{B5F04E09-94F1-8B51-5E07-1854FFD43D3E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simple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L’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immense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 navire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Tu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 port en fin de semaine.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2" name="Sous-titre 2">
            <a:extLst>
              <a:ext uri="{FF2B5EF4-FFF2-40B4-BE49-F238E27FC236}">
                <a16:creationId xmlns:a16="http://schemas.microsoft.com/office/drawing/2014/main" id="{5F648082-6D45-B65F-0CD1-6BC20DB8633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E3879D9-9787-9B5A-4D7F-636C7E5DF1B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L’immense navire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quittera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le port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en fin de semaine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.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309D127-F0DD-9C86-C2F6-66CBA8E077B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AF8AE708-A011-4AD8-4B06-BF8E34D472B8}"/>
              </a:ext>
            </a:extLst>
          </p:cNvPr>
          <p:cNvSpPr txBox="1">
            <a:spLocks/>
          </p:cNvSpPr>
          <p:nvPr/>
        </p:nvSpPr>
        <p:spPr>
          <a:xfrm>
            <a:off x="5165455" y="255047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21848FA-2E8D-FD43-56DF-779CB878F79B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7610823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Le gardien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du musée</a:t>
                      </a:r>
                      <a:endParaRPr lang="fr-FR" sz="3100" b="1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partit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Lisa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quitta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les lieux.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8B8B15D9-7301-8EF0-7E43-02908E70EA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413DA77E-0FA9-7B81-6E71-6FA2F17BF927}"/>
              </a:ext>
            </a:extLst>
          </p:cNvPr>
          <p:cNvSpPr txBox="1">
            <a:spLocks/>
          </p:cNvSpPr>
          <p:nvPr/>
        </p:nvSpPr>
        <p:spPr>
          <a:xfrm>
            <a:off x="832911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11C7ABD2-439B-4C93-707A-E73738C115E9}"/>
              </a:ext>
            </a:extLst>
          </p:cNvPr>
          <p:cNvSpPr txBox="1">
            <a:spLocks/>
          </p:cNvSpPr>
          <p:nvPr/>
        </p:nvSpPr>
        <p:spPr>
          <a:xfrm>
            <a:off x="2196108" y="2550477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7F5B6F7-B216-A853-E89C-6D73141100D2}"/>
              </a:ext>
            </a:extLst>
          </p:cNvPr>
          <p:cNvSpPr txBox="1">
            <a:spLocks/>
          </p:cNvSpPr>
          <p:nvPr/>
        </p:nvSpPr>
        <p:spPr>
          <a:xfrm>
            <a:off x="6290883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8E8A0244-64A1-68F5-C2E4-A55B1132FD7E}"/>
              </a:ext>
            </a:extLst>
          </p:cNvPr>
          <p:cNvSpPr txBox="1">
            <a:spLocks/>
          </p:cNvSpPr>
          <p:nvPr/>
        </p:nvSpPr>
        <p:spPr>
          <a:xfrm>
            <a:off x="1890588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CE3E696-3BE7-B1A5-02A6-C4BB92ED4AE3}"/>
              </a:ext>
            </a:extLst>
          </p:cNvPr>
          <p:cNvSpPr txBox="1">
            <a:spLocks/>
          </p:cNvSpPr>
          <p:nvPr/>
        </p:nvSpPr>
        <p:spPr>
          <a:xfrm>
            <a:off x="8018743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3032314A-EA26-CBDB-C4F6-94CD65A56E6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Phrase simple/complexe	b) 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c) Fonctions			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tu / passé simple</a:t>
            </a: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30CB39E-2720-6CD0-EF79-F6F6009B54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21" name="Sous-titre 2">
            <a:extLst>
              <a:ext uri="{FF2B5EF4-FFF2-40B4-BE49-F238E27FC236}">
                <a16:creationId xmlns:a16="http://schemas.microsoft.com/office/drawing/2014/main" id="{147C8B4F-AF6C-7077-01CE-10637DAE1FD9}"/>
              </a:ext>
            </a:extLst>
          </p:cNvPr>
          <p:cNvSpPr txBox="1">
            <a:spLocks/>
          </p:cNvSpPr>
          <p:nvPr/>
        </p:nvSpPr>
        <p:spPr>
          <a:xfrm>
            <a:off x="6405011" y="2550477"/>
            <a:ext cx="2017375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A35EBAB5-E02C-5767-C554-E497FD79959A}"/>
              </a:ext>
            </a:extLst>
          </p:cNvPr>
          <p:cNvSpPr txBox="1">
            <a:spLocks/>
          </p:cNvSpPr>
          <p:nvPr/>
        </p:nvSpPr>
        <p:spPr>
          <a:xfrm>
            <a:off x="5258970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E2C466C-9BE4-72CD-1FC6-80429EDDC6C8}"/>
              </a:ext>
            </a:extLst>
          </p:cNvPr>
          <p:cNvSpPr txBox="1">
            <a:spLocks/>
          </p:cNvSpPr>
          <p:nvPr/>
        </p:nvSpPr>
        <p:spPr>
          <a:xfrm>
            <a:off x="10646797" y="162539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003F6D04-033A-DF16-2E4F-984A11F4FAE3}"/>
              </a:ext>
            </a:extLst>
          </p:cNvPr>
          <p:cNvSpPr txBox="1">
            <a:spLocks/>
          </p:cNvSpPr>
          <p:nvPr/>
        </p:nvSpPr>
        <p:spPr>
          <a:xfrm>
            <a:off x="7091989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98D6BA0A-0B5D-CDC4-BB4D-330E3D829896}"/>
              </a:ext>
            </a:extLst>
          </p:cNvPr>
          <p:cNvSpPr txBox="1">
            <a:spLocks/>
          </p:cNvSpPr>
          <p:nvPr/>
        </p:nvSpPr>
        <p:spPr>
          <a:xfrm>
            <a:off x="9367606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8543ED00-07B6-CD2C-54FE-98F9ECD91163}"/>
              </a:ext>
            </a:extLst>
          </p:cNvPr>
          <p:cNvSpPr txBox="1">
            <a:spLocks/>
          </p:cNvSpPr>
          <p:nvPr/>
        </p:nvSpPr>
        <p:spPr>
          <a:xfrm>
            <a:off x="8933060" y="2550477"/>
            <a:ext cx="2269864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temps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ACBC24B0-2B8E-9DD9-C9E1-D293AED7974E}"/>
              </a:ext>
            </a:extLst>
          </p:cNvPr>
          <p:cNvSpPr txBox="1">
            <a:spLocks/>
          </p:cNvSpPr>
          <p:nvPr/>
        </p:nvSpPr>
        <p:spPr>
          <a:xfrm>
            <a:off x="3690988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356E5B1E-467D-9913-B8C7-E286BF3B46C9}"/>
              </a:ext>
            </a:extLst>
          </p:cNvPr>
          <p:cNvSpPr txBox="1">
            <a:spLocks/>
          </p:cNvSpPr>
          <p:nvPr/>
        </p:nvSpPr>
        <p:spPr>
          <a:xfrm>
            <a:off x="8688531" y="162539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451882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602D4F-B6B4-21D6-6526-8FF5E00200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60262DDA-662F-6876-A489-2B6AFB77759F}"/>
              </a:ext>
            </a:extLst>
          </p:cNvPr>
          <p:cNvSpPr txBox="1">
            <a:spLocks/>
          </p:cNvSpPr>
          <p:nvPr/>
        </p:nvSpPr>
        <p:spPr>
          <a:xfrm>
            <a:off x="1277208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2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3C079EA-FFA6-2D99-152F-D2283967471B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8533679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B5CFA-C921-148F-B19A-629E90B04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5EEC2FC7-D92E-F5B4-C5DD-2486C53A4717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3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26543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6DC980-EF1A-EBA6-4054-D85DB221E7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4AFD454F-5DDA-FEA5-C6A7-09B0ECE2119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22F20CD-1BDA-D584-EA59-9A3941A9433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termine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premier roman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excitée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3854D93-84A7-132A-72F6-F57F0367D08C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C0A1E02-254B-6D6A-F8EC-0C82655D43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12241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1325E-6024-E25B-B8FA-47E00EF3BB0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278B1FF-AA9E-F2E6-F8CC-5B40D1B6DE9E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AF70642-3B4D-8A23-DD35-54C5CB420B8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termine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premier roman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excitée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8AAA169-9A4E-4637-7ED9-748B990791F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A279C33-E12C-1390-70F0-875A26A9B69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7C218FB-9CFA-33B6-E5A7-4D893BC9A4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3795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BB65563-0120-AFC2-6EF5-31E79DB71E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37318B7B-24A5-B754-395C-51C3254B6CE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CEDD69E-6D66-330D-14F4-F778714B2F2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termine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premier roman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excitée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4C866E3-6C1A-AA88-141A-D4F110CD1CC0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89B4919-F3F5-3F22-AF9A-453A9EEAD3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3296758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FE98E456-A0EA-4FD7-C348-F5AA09885A9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106987A-304F-AA72-2F6C-EBC8793662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28033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2B66ED-3489-AB77-3C78-B0014A60AE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E61E78E-410F-C09D-8348-FA3402E445C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DEBE02B-5E89-5073-BEDA-376B35B4A7D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termine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premier roman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excitée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A3D8FBD-1333-A5D0-4A8E-AEB6B5EB8C5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F0AC7B1-EADC-A0BE-8FF2-0AAE392F6F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649400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E8A5F76E-2D2A-5CE1-6F84-517C2A9CBA3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4144BED-5DE7-364B-3199-B3914AC712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162233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BB2595-CF2A-6C5A-E502-4B86D493F1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0E2E869-2424-E4FC-8981-B2C44FEFCDE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380C16-163D-D2D9-1EB0-BB8A80E4D57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termine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premier roman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excitée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24F48D43-A7B8-F150-64F9-A1A23B7C5AC7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D25EFE3A-66B9-B921-DCFB-4441F7CDFD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8140561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E00598C7-D6BF-C2A8-3607-88D9846F88F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E4A97DC-BC9B-8AD2-CF8A-716A22DB8E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493731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61290F-AEA6-FF74-7422-2B53D7BB1E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65C392A-D0E0-58F9-DE92-B41367958F7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DEB78A4-C925-5484-31D3-9E304BB5947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termine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premier roman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excitée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FF485E0-444D-43C7-D958-6C750104129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6A00F10-D11D-122B-E619-03C4B1A045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57008565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E4F247A9-57CB-454C-3BCF-E40934028A2D}"/>
              </a:ext>
            </a:extLst>
          </p:cNvPr>
          <p:cNvSpPr txBox="1">
            <a:spLocks/>
          </p:cNvSpPr>
          <p:nvPr/>
        </p:nvSpPr>
        <p:spPr>
          <a:xfrm>
            <a:off x="6910515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E8AD1377-80B4-410B-9E53-4A65F3F2D50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8059FAA-F0AD-8300-4901-249115AEA0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FDBB091A-DC6A-201D-A775-37135024BD57}"/>
              </a:ext>
            </a:extLst>
          </p:cNvPr>
          <p:cNvSpPr txBox="1">
            <a:spLocks/>
          </p:cNvSpPr>
          <p:nvPr/>
        </p:nvSpPr>
        <p:spPr>
          <a:xfrm>
            <a:off x="1291741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D2A54A00-98F3-E48C-59B0-9B7BB396EA14}"/>
              </a:ext>
            </a:extLst>
          </p:cNvPr>
          <p:cNvSpPr txBox="1">
            <a:spLocks/>
          </p:cNvSpPr>
          <p:nvPr/>
        </p:nvSpPr>
        <p:spPr>
          <a:xfrm>
            <a:off x="3972964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A0B85423-C85B-30B3-8F19-C5725027999C}"/>
              </a:ext>
            </a:extLst>
          </p:cNvPr>
          <p:cNvSpPr txBox="1">
            <a:spLocks/>
          </p:cNvSpPr>
          <p:nvPr/>
        </p:nvSpPr>
        <p:spPr>
          <a:xfrm>
            <a:off x="10392000" y="169694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E50B1A7-4184-23E8-5E6D-D299934B19EE}"/>
              </a:ext>
            </a:extLst>
          </p:cNvPr>
          <p:cNvSpPr txBox="1">
            <a:spLocks/>
          </p:cNvSpPr>
          <p:nvPr/>
        </p:nvSpPr>
        <p:spPr>
          <a:xfrm>
            <a:off x="2639619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DC324FC-7747-74B0-D517-AC8E21BCD7E3}"/>
              </a:ext>
            </a:extLst>
          </p:cNvPr>
          <p:cNvSpPr txBox="1">
            <a:spLocks/>
          </p:cNvSpPr>
          <p:nvPr/>
        </p:nvSpPr>
        <p:spPr>
          <a:xfrm>
            <a:off x="5274546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0D9DF44E-9C44-7D94-44C1-58526F7C08F3}"/>
              </a:ext>
            </a:extLst>
          </p:cNvPr>
          <p:cNvSpPr txBox="1">
            <a:spLocks/>
          </p:cNvSpPr>
          <p:nvPr/>
        </p:nvSpPr>
        <p:spPr>
          <a:xfrm>
            <a:off x="8351920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EE7E75F6-C8FD-B2E0-4DA9-95B643F66C2C}"/>
              </a:ext>
            </a:extLst>
          </p:cNvPr>
          <p:cNvSpPr txBox="1">
            <a:spLocks/>
          </p:cNvSpPr>
          <p:nvPr/>
        </p:nvSpPr>
        <p:spPr>
          <a:xfrm>
            <a:off x="9169353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8045053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CAF046-4890-3BB1-4A94-39F88B1BF9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>
            <a:extLst>
              <a:ext uri="{FF2B5EF4-FFF2-40B4-BE49-F238E27FC236}">
                <a16:creationId xmlns:a16="http://schemas.microsoft.com/office/drawing/2014/main" id="{A18613B9-D60D-4409-0235-5F674F6CDE2C}"/>
              </a:ext>
            </a:extLst>
          </p:cNvPr>
          <p:cNvSpPr txBox="1">
            <a:spLocks/>
          </p:cNvSpPr>
          <p:nvPr/>
        </p:nvSpPr>
        <p:spPr>
          <a:xfrm>
            <a:off x="984600" y="0"/>
            <a:ext cx="11207400" cy="6858000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noFill/>
          </a:ln>
        </p:spPr>
        <p:txBody>
          <a:bodyPr vert="horz" wrap="square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cap="small" dirty="0">
                <a:solidFill>
                  <a:schemeClr val="bg1">
                    <a:lumMod val="65000"/>
                  </a:schemeClr>
                </a:solidFill>
                <a:latin typeface="Calibri"/>
              </a:rPr>
              <a:t>Explications</a:t>
            </a:r>
            <a:r>
              <a:rPr lang="fr-FR" sz="2400" b="1" dirty="0">
                <a:solidFill>
                  <a:schemeClr val="tx1"/>
                </a:solidFill>
                <a:latin typeface="Calibri"/>
              </a:rPr>
              <a:t>			    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Période 5</a:t>
            </a:r>
            <a:endParaRPr kumimoji="0" lang="fr-FR" sz="10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Je recopie</a:t>
            </a:r>
            <a:r>
              <a:rPr kumimoji="0" lang="fr-FR" sz="2400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 la phrase, puis…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a)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Phrase simple / complexe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si la phrase est 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simple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ou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complexe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 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b)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Nature des mots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J’indique la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nature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de chaque mot de la phrase.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</a:t>
            </a:r>
            <a:r>
              <a:rPr kumimoji="0" lang="fr-FR" sz="2400" b="1" i="0" u="sng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Fonctions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repère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verbe conjugué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d’objets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compléments circonstanciels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et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attributs du sujet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 s’il y en a.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</a:rPr>
              <a:t>d) </a:t>
            </a:r>
            <a:r>
              <a:rPr lang="fr-FR" sz="2400" b="1" u="sng" dirty="0">
                <a:solidFill>
                  <a:schemeClr val="tx1"/>
                </a:solidFill>
                <a:latin typeface="Calibri"/>
              </a:rPr>
              <a:t>GN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recopie les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groupes nominaux 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qui contiennent une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épithète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, et je la souligne.</a:t>
            </a:r>
            <a:endParaRPr kumimoji="0" lang="fr-FR" sz="2400" b="1" i="0" u="sng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  <a:p>
            <a:pPr lvl="0" algn="l">
              <a:defRPr/>
            </a:pPr>
            <a:endParaRPr lang="fr-FR" sz="1100" baseline="0" dirty="0">
              <a:solidFill>
                <a:schemeClr val="tx1"/>
              </a:solidFill>
              <a:latin typeface="Calibri"/>
              <a:sym typeface="Wingdings" panose="05000000000000000000" pitchFamily="2" charset="2"/>
            </a:endParaRPr>
          </a:p>
          <a:p>
            <a:pPr lvl="0" algn="l">
              <a:defRPr/>
            </a:pP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    </a:t>
            </a:r>
            <a:r>
              <a:rPr kumimoji="0" lang="fr-FR" sz="24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 </a:t>
            </a:r>
            <a:r>
              <a:rPr kumimoji="0" lang="fr-FR" sz="2400" b="1" i="0" u="sng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sym typeface="Wingdings" panose="05000000000000000000" pitchFamily="2" charset="2"/>
              </a:rPr>
              <a:t>Changement de sujet et de temps</a:t>
            </a:r>
          </a:p>
          <a:p>
            <a:pPr lvl="0" algn="l">
              <a:defRPr/>
            </a:pP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 Je transforme la phrase en utilisant </a:t>
            </a:r>
            <a:r>
              <a:rPr lang="fr-FR" sz="2400" b="1" dirty="0">
                <a:solidFill>
                  <a:srgbClr val="FF0000"/>
                </a:solidFill>
                <a:latin typeface="Calibri"/>
                <a:sym typeface="Wingdings" panose="05000000000000000000" pitchFamily="2" charset="2"/>
              </a:rPr>
              <a:t>le sujet et le temps proposés</a:t>
            </a:r>
            <a:r>
              <a:rPr lang="fr-FR" sz="2400" dirty="0">
                <a:solidFill>
                  <a:schemeClr val="tx1"/>
                </a:solidFill>
                <a:latin typeface="Calibri"/>
                <a:sym typeface="Wingdings" panose="05000000000000000000" pitchFamily="2" charset="2"/>
              </a:rPr>
              <a:t>.</a:t>
            </a:r>
            <a:endParaRPr kumimoji="0" lang="fr-FR" sz="24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4" name="Graphique 3" descr="Badge à suivre avec un remplissage uni">
            <a:extLst>
              <a:ext uri="{FF2B5EF4-FFF2-40B4-BE49-F238E27FC236}">
                <a16:creationId xmlns:a16="http://schemas.microsoft.com/office/drawing/2014/main" id="{A279B8D2-6E0D-1710-8FCC-9CCC179A54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84600" y="5164057"/>
            <a:ext cx="371475" cy="371475"/>
          </a:xfrm>
          <a:prstGeom prst="rect">
            <a:avLst/>
          </a:prstGeom>
        </p:spPr>
      </p:pic>
      <mc:AlternateContent xmlns:mc="http://schemas.openxmlformats.org/markup-compatibility/2006" xmlns:pslz="http://schemas.microsoft.com/office/powerpoint/2016/slidezoom">
        <mc:Choice Requires="pslz">
          <p:graphicFrame>
            <p:nvGraphicFramePr>
              <p:cNvPr id="8" name="Zoom de diapositive 7"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GraphicFramePr>
                <a:graphicFrameLocks noChangeAspect="1"/>
              </p:cNvGraphicFramePr>
              <p:nvPr>
                <p:extLst>
                  <p:ext uri="{D42A27DB-BD31-4B8C-83A1-F6EECF244321}">
                    <p14:modId xmlns:p14="http://schemas.microsoft.com/office/powerpoint/2010/main" val="2455515487"/>
                  </p:ext>
                </p:extLst>
              </p:nvPr>
            </p:nvGraphicFramePr>
            <p:xfrm>
              <a:off x="10046970" y="5611648"/>
              <a:ext cx="1695186" cy="953542"/>
            </p:xfrm>
            <a:graphic>
              <a:graphicData uri="http://schemas.microsoft.com/office/powerpoint/2016/slidezoom">
                <pslz:sldZm>
                  <pslz:sldZmObj sldId="257" cId="2990151595">
                    <pslz:zmPr id="{3E721E99-97D3-4014-9A14-1BB3F85E0E2A}" returnToParent="0" transitionDur="1000">
                      <p166:blipFill xmlns:p166="http://schemas.microsoft.com/office/powerpoint/2016/6/main">
                        <a:blip r:embed="rId4"/>
                        <a:stretch>
                          <a:fillRect/>
                        </a:stretch>
                      </p166:blipFill>
                      <p166:spPr xmlns:p166="http://schemas.microsoft.com/office/powerpoint/2016/6/main">
                        <a:xfrm>
                          <a:off x="0" y="0"/>
                          <a:ext cx="1695186" cy="953542"/>
                        </a:xfrm>
                        <a:prstGeom prst="rect">
                          <a:avLst/>
                        </a:prstGeom>
                        <a:ln>
                          <a:noFill/>
                        </a:ln>
                        <a:effectLst>
                          <a:outerShdw blurRad="292100" dist="139700" dir="2700000" algn="tl" rotWithShape="0">
                            <a:srgbClr val="333333">
                              <a:alpha val="65000"/>
                            </a:srgbClr>
                          </a:outerShdw>
                        </a:effectLst>
                      </p166:spPr>
                    </pslz:zmPr>
                  </pslz:sldZmObj>
                </pslz:sldZm>
              </a:graphicData>
            </a:graphic>
          </p:graphicFrame>
        </mc:Choice>
        <mc:Fallback xmlns="">
          <p:pic>
            <p:nvPicPr>
              <p:cNvPr id="8" name="Zoom de diapositive 7">
                <a:hlinkClick r:id="rId5" action="ppaction://hlinksldjump"/>
                <a:extLst>
                  <a:ext uri="{FF2B5EF4-FFF2-40B4-BE49-F238E27FC236}">
                    <a16:creationId xmlns:a16="http://schemas.microsoft.com/office/drawing/2014/main" id="{5444B5DA-E209-FF56-FF66-208E170A3E4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46970" y="5611648"/>
                <a:ext cx="1695186" cy="953542"/>
              </a:xfrm>
              <a:prstGeom prst="rect">
                <a:avLst/>
              </a:prstGeom>
              <a:ln>
                <a:noFill/>
              </a:ln>
              <a:effectLst>
                <a:outerShdw blurRad="292100" dist="139700" dir="2700000" algn="tl" rotWithShape="0">
                  <a:srgbClr val="333333">
                    <a:alpha val="65000"/>
                  </a:srgbClr>
                </a:outerShdw>
              </a:effectLst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1688413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CCD79A-E997-F8DE-3777-B9F9BB5AF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CA91C4F0-7A9E-5AE8-EC2C-950A4BD60F6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932BD22-6264-42BA-74AA-0A62FCF5C82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termine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premier roman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excitée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2D38740-66D5-2651-C29A-AAE5F7DD05A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CB395EA5-AD59-7BAD-B44C-171E03B1C94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518030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F72783AD-A6F7-0D52-8A5E-A1A7B3255012}"/>
              </a:ext>
            </a:extLst>
          </p:cNvPr>
          <p:cNvSpPr txBox="1">
            <a:spLocks/>
          </p:cNvSpPr>
          <p:nvPr/>
        </p:nvSpPr>
        <p:spPr>
          <a:xfrm>
            <a:off x="6910515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09130540-FF1A-80C7-27A2-74175A33E14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00A0CDE-C016-DD44-834A-534A127C3A5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198AB56D-2F50-B364-3B04-2BFC895AAD9D}"/>
              </a:ext>
            </a:extLst>
          </p:cNvPr>
          <p:cNvSpPr txBox="1">
            <a:spLocks/>
          </p:cNvSpPr>
          <p:nvPr/>
        </p:nvSpPr>
        <p:spPr>
          <a:xfrm>
            <a:off x="1291741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71DADF1C-DF56-BC54-6553-37F772A4034A}"/>
              </a:ext>
            </a:extLst>
          </p:cNvPr>
          <p:cNvSpPr txBox="1">
            <a:spLocks/>
          </p:cNvSpPr>
          <p:nvPr/>
        </p:nvSpPr>
        <p:spPr>
          <a:xfrm>
            <a:off x="3972964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B6F40234-98C0-1E13-68F6-64BDEDA4EC54}"/>
              </a:ext>
            </a:extLst>
          </p:cNvPr>
          <p:cNvSpPr txBox="1">
            <a:spLocks/>
          </p:cNvSpPr>
          <p:nvPr/>
        </p:nvSpPr>
        <p:spPr>
          <a:xfrm>
            <a:off x="10392000" y="169694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BDC580F4-3CAD-D8EC-4E06-11D916873072}"/>
              </a:ext>
            </a:extLst>
          </p:cNvPr>
          <p:cNvSpPr txBox="1">
            <a:spLocks/>
          </p:cNvSpPr>
          <p:nvPr/>
        </p:nvSpPr>
        <p:spPr>
          <a:xfrm>
            <a:off x="2639619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71F40B67-3D1C-FE8D-9EC7-D08AC7E5D3F9}"/>
              </a:ext>
            </a:extLst>
          </p:cNvPr>
          <p:cNvSpPr txBox="1">
            <a:spLocks/>
          </p:cNvSpPr>
          <p:nvPr/>
        </p:nvSpPr>
        <p:spPr>
          <a:xfrm>
            <a:off x="5274546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4F09A04-01BA-A900-3499-165B3771A932}"/>
              </a:ext>
            </a:extLst>
          </p:cNvPr>
          <p:cNvSpPr txBox="1">
            <a:spLocks/>
          </p:cNvSpPr>
          <p:nvPr/>
        </p:nvSpPr>
        <p:spPr>
          <a:xfrm>
            <a:off x="8351920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5F41838E-CA32-CC80-1FFE-2BD8C9641173}"/>
              </a:ext>
            </a:extLst>
          </p:cNvPr>
          <p:cNvSpPr txBox="1">
            <a:spLocks/>
          </p:cNvSpPr>
          <p:nvPr/>
        </p:nvSpPr>
        <p:spPr>
          <a:xfrm>
            <a:off x="9169353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05511809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59B3D-6F1E-5C1F-1A29-94EFA7EAC2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8BF6F6F-A3B1-E6DD-C971-0280F13BA4F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B9C24A2-6921-8C30-2E82-98ADAA209BD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termine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premier roman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excitée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BF4F6C6-6442-1A28-A377-DD6B3E51F853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2077436-84F2-43DC-116E-7F4E6203CD6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2245706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198ECF24-9125-7892-B423-183FB71B3E95}"/>
              </a:ext>
            </a:extLst>
          </p:cNvPr>
          <p:cNvSpPr txBox="1">
            <a:spLocks/>
          </p:cNvSpPr>
          <p:nvPr/>
        </p:nvSpPr>
        <p:spPr>
          <a:xfrm>
            <a:off x="6910515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A2DE540-1DA5-734F-AAD7-C24B66C0EB34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E7AD1CF-3E2C-2ACC-9BC9-87EA13DE11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C0293673-03EE-7BEE-AF9C-239E8A5F755B}"/>
              </a:ext>
            </a:extLst>
          </p:cNvPr>
          <p:cNvSpPr txBox="1">
            <a:spLocks/>
          </p:cNvSpPr>
          <p:nvPr/>
        </p:nvSpPr>
        <p:spPr>
          <a:xfrm>
            <a:off x="1291741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5F5E7C6-421A-1B20-1A56-453FE2E976B7}"/>
              </a:ext>
            </a:extLst>
          </p:cNvPr>
          <p:cNvSpPr txBox="1">
            <a:spLocks/>
          </p:cNvSpPr>
          <p:nvPr/>
        </p:nvSpPr>
        <p:spPr>
          <a:xfrm>
            <a:off x="3972964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4F234EB-A124-3F66-E5E2-532B15F0039F}"/>
              </a:ext>
            </a:extLst>
          </p:cNvPr>
          <p:cNvSpPr txBox="1">
            <a:spLocks/>
          </p:cNvSpPr>
          <p:nvPr/>
        </p:nvSpPr>
        <p:spPr>
          <a:xfrm>
            <a:off x="1135462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4D867C5-9776-B9CD-7198-0CD50015E7A8}"/>
              </a:ext>
            </a:extLst>
          </p:cNvPr>
          <p:cNvSpPr txBox="1">
            <a:spLocks/>
          </p:cNvSpPr>
          <p:nvPr/>
        </p:nvSpPr>
        <p:spPr>
          <a:xfrm>
            <a:off x="2491884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A613FA85-F9A5-854F-BBC1-6D3AA595E13F}"/>
              </a:ext>
            </a:extLst>
          </p:cNvPr>
          <p:cNvSpPr txBox="1">
            <a:spLocks/>
          </p:cNvSpPr>
          <p:nvPr/>
        </p:nvSpPr>
        <p:spPr>
          <a:xfrm>
            <a:off x="10392000" y="169694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13F91F2-99DE-5278-CBE8-B0440EDEE7DA}"/>
              </a:ext>
            </a:extLst>
          </p:cNvPr>
          <p:cNvSpPr txBox="1">
            <a:spLocks/>
          </p:cNvSpPr>
          <p:nvPr/>
        </p:nvSpPr>
        <p:spPr>
          <a:xfrm>
            <a:off x="2639619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057D920B-0179-35FA-862A-85D8F441F91F}"/>
              </a:ext>
            </a:extLst>
          </p:cNvPr>
          <p:cNvSpPr txBox="1">
            <a:spLocks/>
          </p:cNvSpPr>
          <p:nvPr/>
        </p:nvSpPr>
        <p:spPr>
          <a:xfrm>
            <a:off x="5274546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D2ECCD52-536C-A804-1440-D577E6B00957}"/>
              </a:ext>
            </a:extLst>
          </p:cNvPr>
          <p:cNvSpPr txBox="1">
            <a:spLocks/>
          </p:cNvSpPr>
          <p:nvPr/>
        </p:nvSpPr>
        <p:spPr>
          <a:xfrm>
            <a:off x="4736556" y="2544648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E7192FE0-6A02-2E99-54B2-F1DEE8B8A6A8}"/>
              </a:ext>
            </a:extLst>
          </p:cNvPr>
          <p:cNvSpPr txBox="1">
            <a:spLocks/>
          </p:cNvSpPr>
          <p:nvPr/>
        </p:nvSpPr>
        <p:spPr>
          <a:xfrm>
            <a:off x="8186251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A6574012-37CF-212D-76F6-8BA872038C1B}"/>
              </a:ext>
            </a:extLst>
          </p:cNvPr>
          <p:cNvSpPr txBox="1">
            <a:spLocks/>
          </p:cNvSpPr>
          <p:nvPr/>
        </p:nvSpPr>
        <p:spPr>
          <a:xfrm>
            <a:off x="9149797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DBA4F60A-8CE0-A8FB-2788-BAE10C7D12F7}"/>
              </a:ext>
            </a:extLst>
          </p:cNvPr>
          <p:cNvSpPr txBox="1">
            <a:spLocks/>
          </p:cNvSpPr>
          <p:nvPr/>
        </p:nvSpPr>
        <p:spPr>
          <a:xfrm>
            <a:off x="10226026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AF7A57B7-9916-9242-D267-76C3B865D3C0}"/>
              </a:ext>
            </a:extLst>
          </p:cNvPr>
          <p:cNvSpPr txBox="1">
            <a:spLocks/>
          </p:cNvSpPr>
          <p:nvPr/>
        </p:nvSpPr>
        <p:spPr>
          <a:xfrm>
            <a:off x="8351920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3D2C133C-120A-8D89-1C43-5E672407BB8A}"/>
              </a:ext>
            </a:extLst>
          </p:cNvPr>
          <p:cNvSpPr txBox="1">
            <a:spLocks/>
          </p:cNvSpPr>
          <p:nvPr/>
        </p:nvSpPr>
        <p:spPr>
          <a:xfrm>
            <a:off x="9169353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63795889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0C778D-3F9D-B36A-8E8B-76ECA1834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8C89505B-DFA8-0C1C-910F-7E0C3396382A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C1AA20B-5276-EE4D-E045-2CC64B3A045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termine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premier roman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excitée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DAD9767-515F-E90C-FDDE-A5D2874C1AE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36D51C9-C921-7048-3E63-DBB1328698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0483786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6029898C-60FC-F7EA-0F4F-76BAC9A4DFD0}"/>
              </a:ext>
            </a:extLst>
          </p:cNvPr>
          <p:cNvSpPr txBox="1">
            <a:spLocks/>
          </p:cNvSpPr>
          <p:nvPr/>
        </p:nvSpPr>
        <p:spPr>
          <a:xfrm>
            <a:off x="6910515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1830AC5-EA9D-57F6-25A6-622DE6A6FE48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63208FF1-BCC0-F2ED-3D70-AEBF98058B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81D39BE6-9BED-6F38-97DB-07706CE73634}"/>
              </a:ext>
            </a:extLst>
          </p:cNvPr>
          <p:cNvSpPr txBox="1">
            <a:spLocks/>
          </p:cNvSpPr>
          <p:nvPr/>
        </p:nvSpPr>
        <p:spPr>
          <a:xfrm>
            <a:off x="1291741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BA22B290-AB84-F1B1-7AA2-4C3A956A3BE4}"/>
              </a:ext>
            </a:extLst>
          </p:cNvPr>
          <p:cNvSpPr txBox="1">
            <a:spLocks/>
          </p:cNvSpPr>
          <p:nvPr/>
        </p:nvSpPr>
        <p:spPr>
          <a:xfrm>
            <a:off x="3972964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52EF4EC-90D1-E730-D855-FB39AAD993AB}"/>
              </a:ext>
            </a:extLst>
          </p:cNvPr>
          <p:cNvSpPr txBox="1">
            <a:spLocks/>
          </p:cNvSpPr>
          <p:nvPr/>
        </p:nvSpPr>
        <p:spPr>
          <a:xfrm>
            <a:off x="1135462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2CA74AD8-5364-E459-2897-053AFCFB8CE3}"/>
              </a:ext>
            </a:extLst>
          </p:cNvPr>
          <p:cNvSpPr txBox="1">
            <a:spLocks/>
          </p:cNvSpPr>
          <p:nvPr/>
        </p:nvSpPr>
        <p:spPr>
          <a:xfrm>
            <a:off x="2491884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171FA1DB-5634-28DE-5E92-4BDDBCEA9814}"/>
              </a:ext>
            </a:extLst>
          </p:cNvPr>
          <p:cNvSpPr txBox="1">
            <a:spLocks/>
          </p:cNvSpPr>
          <p:nvPr/>
        </p:nvSpPr>
        <p:spPr>
          <a:xfrm>
            <a:off x="10392000" y="169694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84A346F4-7C7D-5732-47F6-333F4FAA2E6B}"/>
              </a:ext>
            </a:extLst>
          </p:cNvPr>
          <p:cNvSpPr txBox="1">
            <a:spLocks/>
          </p:cNvSpPr>
          <p:nvPr/>
        </p:nvSpPr>
        <p:spPr>
          <a:xfrm>
            <a:off x="2639619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6D2DF960-E83C-D8C5-8399-2943A3A99D09}"/>
              </a:ext>
            </a:extLst>
          </p:cNvPr>
          <p:cNvSpPr txBox="1">
            <a:spLocks/>
          </p:cNvSpPr>
          <p:nvPr/>
        </p:nvSpPr>
        <p:spPr>
          <a:xfrm>
            <a:off x="5274546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63154E8-49A2-FC2F-92CD-AE8DDEC5AD21}"/>
              </a:ext>
            </a:extLst>
          </p:cNvPr>
          <p:cNvSpPr txBox="1">
            <a:spLocks/>
          </p:cNvSpPr>
          <p:nvPr/>
        </p:nvSpPr>
        <p:spPr>
          <a:xfrm>
            <a:off x="4736556" y="2544648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E2FE0523-2678-2F07-62D6-C2DC65489206}"/>
              </a:ext>
            </a:extLst>
          </p:cNvPr>
          <p:cNvSpPr txBox="1">
            <a:spLocks/>
          </p:cNvSpPr>
          <p:nvPr/>
        </p:nvSpPr>
        <p:spPr>
          <a:xfrm>
            <a:off x="8186251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DBE294FE-FF7E-FDB7-E04E-95F62D713375}"/>
              </a:ext>
            </a:extLst>
          </p:cNvPr>
          <p:cNvSpPr txBox="1">
            <a:spLocks/>
          </p:cNvSpPr>
          <p:nvPr/>
        </p:nvSpPr>
        <p:spPr>
          <a:xfrm>
            <a:off x="9149797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781D8029-29C8-0AE6-B0DE-921C3D375669}"/>
              </a:ext>
            </a:extLst>
          </p:cNvPr>
          <p:cNvSpPr txBox="1">
            <a:spLocks/>
          </p:cNvSpPr>
          <p:nvPr/>
        </p:nvSpPr>
        <p:spPr>
          <a:xfrm>
            <a:off x="10226026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F0E97050-352E-1BEA-47D3-660026FF4BE2}"/>
              </a:ext>
            </a:extLst>
          </p:cNvPr>
          <p:cNvSpPr txBox="1">
            <a:spLocks/>
          </p:cNvSpPr>
          <p:nvPr/>
        </p:nvSpPr>
        <p:spPr>
          <a:xfrm>
            <a:off x="8351920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0A345E76-C4DC-59CA-E33E-233D3BA7EC3B}"/>
              </a:ext>
            </a:extLst>
          </p:cNvPr>
          <p:cNvSpPr txBox="1">
            <a:spLocks/>
          </p:cNvSpPr>
          <p:nvPr/>
        </p:nvSpPr>
        <p:spPr>
          <a:xfrm>
            <a:off x="9169353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6837155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E59C48-D238-B8E4-B09F-42E9A66B72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F1AC702-D4B8-E706-58D8-70880D216AE2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228BF07-F162-0D80-D7FF-FAB0454E114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termine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premier roman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excitée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827C77D6-510E-632A-5543-1151DE39C02F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290A7FE-57E9-5B58-F33F-FCB187023F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3833693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son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premier</a:t>
                      </a: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 roman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3" name="Sous-titre 2">
            <a:extLst>
              <a:ext uri="{FF2B5EF4-FFF2-40B4-BE49-F238E27FC236}">
                <a16:creationId xmlns:a16="http://schemas.microsoft.com/office/drawing/2014/main" id="{7FFD68F5-F530-DBD8-0FF5-6CC559E308C7}"/>
              </a:ext>
            </a:extLst>
          </p:cNvPr>
          <p:cNvSpPr txBox="1">
            <a:spLocks/>
          </p:cNvSpPr>
          <p:nvPr/>
        </p:nvSpPr>
        <p:spPr>
          <a:xfrm>
            <a:off x="6910515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7BBF3C95-A5E0-E078-2263-75CDE246B89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</a:t>
            </a:r>
            <a:r>
              <a:rPr lang="fr-FR" sz="2400" i="1" dirty="0">
                <a:solidFill>
                  <a:schemeClr val="tx1"/>
                </a:solidFill>
                <a:latin typeface="Calibri"/>
              </a:rPr>
              <a:t>vous / futur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40C0CB3-5042-373D-CF41-3DFED614F7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8025BDBB-9862-F1F3-BABA-2433336F44EA}"/>
              </a:ext>
            </a:extLst>
          </p:cNvPr>
          <p:cNvSpPr txBox="1">
            <a:spLocks/>
          </p:cNvSpPr>
          <p:nvPr/>
        </p:nvSpPr>
        <p:spPr>
          <a:xfrm>
            <a:off x="1291741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8F925CFD-0FCE-327F-2C82-606DB75C5522}"/>
              </a:ext>
            </a:extLst>
          </p:cNvPr>
          <p:cNvSpPr txBox="1">
            <a:spLocks/>
          </p:cNvSpPr>
          <p:nvPr/>
        </p:nvSpPr>
        <p:spPr>
          <a:xfrm>
            <a:off x="3972964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8DC0C325-8EE9-E8B8-09A7-85E328BDE678}"/>
              </a:ext>
            </a:extLst>
          </p:cNvPr>
          <p:cNvSpPr txBox="1">
            <a:spLocks/>
          </p:cNvSpPr>
          <p:nvPr/>
        </p:nvSpPr>
        <p:spPr>
          <a:xfrm>
            <a:off x="1135462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3158D484-9AF9-27EF-3135-5382A682BC83}"/>
              </a:ext>
            </a:extLst>
          </p:cNvPr>
          <p:cNvSpPr txBox="1">
            <a:spLocks/>
          </p:cNvSpPr>
          <p:nvPr/>
        </p:nvSpPr>
        <p:spPr>
          <a:xfrm>
            <a:off x="2491884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831FD7EA-EC35-4D87-1C4F-8C9AA78768F1}"/>
              </a:ext>
            </a:extLst>
          </p:cNvPr>
          <p:cNvSpPr txBox="1">
            <a:spLocks/>
          </p:cNvSpPr>
          <p:nvPr/>
        </p:nvSpPr>
        <p:spPr>
          <a:xfrm>
            <a:off x="10392000" y="169694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7FDA614-E4AA-DC9E-1BF7-E9B790544283}"/>
              </a:ext>
            </a:extLst>
          </p:cNvPr>
          <p:cNvSpPr txBox="1">
            <a:spLocks/>
          </p:cNvSpPr>
          <p:nvPr/>
        </p:nvSpPr>
        <p:spPr>
          <a:xfrm>
            <a:off x="2639619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67189D1-3FE3-2701-9E73-B8AF541339CB}"/>
              </a:ext>
            </a:extLst>
          </p:cNvPr>
          <p:cNvSpPr txBox="1">
            <a:spLocks/>
          </p:cNvSpPr>
          <p:nvPr/>
        </p:nvSpPr>
        <p:spPr>
          <a:xfrm>
            <a:off x="5274546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E4DF64EF-B431-9CDE-564B-94250ADA5C4F}"/>
              </a:ext>
            </a:extLst>
          </p:cNvPr>
          <p:cNvSpPr txBox="1">
            <a:spLocks/>
          </p:cNvSpPr>
          <p:nvPr/>
        </p:nvSpPr>
        <p:spPr>
          <a:xfrm>
            <a:off x="4736556" y="2544648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9157F13B-C11C-88C0-F0FE-B7F13ACB7BA1}"/>
              </a:ext>
            </a:extLst>
          </p:cNvPr>
          <p:cNvSpPr txBox="1">
            <a:spLocks/>
          </p:cNvSpPr>
          <p:nvPr/>
        </p:nvSpPr>
        <p:spPr>
          <a:xfrm>
            <a:off x="8186251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28441D21-5FF6-8D0C-5A5F-564315491FE4}"/>
              </a:ext>
            </a:extLst>
          </p:cNvPr>
          <p:cNvSpPr txBox="1">
            <a:spLocks/>
          </p:cNvSpPr>
          <p:nvPr/>
        </p:nvSpPr>
        <p:spPr>
          <a:xfrm>
            <a:off x="9149797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EBF7FEA9-F725-1F3D-BED3-A3E735CE349D}"/>
              </a:ext>
            </a:extLst>
          </p:cNvPr>
          <p:cNvSpPr txBox="1">
            <a:spLocks/>
          </p:cNvSpPr>
          <p:nvPr/>
        </p:nvSpPr>
        <p:spPr>
          <a:xfrm>
            <a:off x="10226026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205C7A60-05F5-0914-32E4-7F587C450315}"/>
              </a:ext>
            </a:extLst>
          </p:cNvPr>
          <p:cNvSpPr txBox="1">
            <a:spLocks/>
          </p:cNvSpPr>
          <p:nvPr/>
        </p:nvSpPr>
        <p:spPr>
          <a:xfrm>
            <a:off x="8351920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76B0394B-B418-D73A-8E73-080FAC6F80EC}"/>
              </a:ext>
            </a:extLst>
          </p:cNvPr>
          <p:cNvSpPr txBox="1">
            <a:spLocks/>
          </p:cNvSpPr>
          <p:nvPr/>
        </p:nvSpPr>
        <p:spPr>
          <a:xfrm>
            <a:off x="9169353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7882459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1B8EDC-D0B2-F68F-957B-2F4E648348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B7461F0E-DE04-5CE2-2844-C5068A3AD46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B1D840-7FBC-85B4-09D5-53617176D851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termine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premier roman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excitée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21A0B2F-2418-10E2-1473-6EC257EDC6D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F6962309-6B13-3901-2509-DBE2B2B0B4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3076529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son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premier</a:t>
                      </a: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 roman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F68ADD77-BCDE-7D6D-3E5A-80119615CF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EE858600-8FB5-D2A1-C6F5-FE87B1949256}"/>
              </a:ext>
            </a:extLst>
          </p:cNvPr>
          <p:cNvSpPr txBox="1">
            <a:spLocks/>
          </p:cNvSpPr>
          <p:nvPr/>
        </p:nvSpPr>
        <p:spPr>
          <a:xfrm>
            <a:off x="6910515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D2F5715-99C8-5F15-E9E8-CC151541370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vous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2A715ED5-1135-C649-F753-0BEAE00949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7C3F9F9D-F15D-B11D-1684-805AAFEEFCEB}"/>
              </a:ext>
            </a:extLst>
          </p:cNvPr>
          <p:cNvSpPr txBox="1">
            <a:spLocks/>
          </p:cNvSpPr>
          <p:nvPr/>
        </p:nvSpPr>
        <p:spPr>
          <a:xfrm>
            <a:off x="1291741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9745606C-6A11-F61E-BDB0-A50A8A81BC0E}"/>
              </a:ext>
            </a:extLst>
          </p:cNvPr>
          <p:cNvSpPr txBox="1">
            <a:spLocks/>
          </p:cNvSpPr>
          <p:nvPr/>
        </p:nvSpPr>
        <p:spPr>
          <a:xfrm>
            <a:off x="3972964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C416D232-06F3-BF46-885E-78AB6B8E5B26}"/>
              </a:ext>
            </a:extLst>
          </p:cNvPr>
          <p:cNvSpPr txBox="1">
            <a:spLocks/>
          </p:cNvSpPr>
          <p:nvPr/>
        </p:nvSpPr>
        <p:spPr>
          <a:xfrm>
            <a:off x="1135462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1209BFE3-A0C9-AE6A-EC63-00BABDAAC185}"/>
              </a:ext>
            </a:extLst>
          </p:cNvPr>
          <p:cNvSpPr txBox="1">
            <a:spLocks/>
          </p:cNvSpPr>
          <p:nvPr/>
        </p:nvSpPr>
        <p:spPr>
          <a:xfrm>
            <a:off x="2491884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D272A4F8-692A-A0B5-F275-08CF4FEB8989}"/>
              </a:ext>
            </a:extLst>
          </p:cNvPr>
          <p:cNvSpPr txBox="1">
            <a:spLocks/>
          </p:cNvSpPr>
          <p:nvPr/>
        </p:nvSpPr>
        <p:spPr>
          <a:xfrm>
            <a:off x="10392000" y="169694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4AEBC810-1751-3A12-7ADA-027BDE8256E8}"/>
              </a:ext>
            </a:extLst>
          </p:cNvPr>
          <p:cNvSpPr txBox="1">
            <a:spLocks/>
          </p:cNvSpPr>
          <p:nvPr/>
        </p:nvSpPr>
        <p:spPr>
          <a:xfrm>
            <a:off x="2639619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C2E1EE86-AD77-B4D5-E754-B2D55BE95A2C}"/>
              </a:ext>
            </a:extLst>
          </p:cNvPr>
          <p:cNvSpPr txBox="1">
            <a:spLocks/>
          </p:cNvSpPr>
          <p:nvPr/>
        </p:nvSpPr>
        <p:spPr>
          <a:xfrm>
            <a:off x="5274546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0D8B72DE-D474-628B-16F8-FDA854B95B45}"/>
              </a:ext>
            </a:extLst>
          </p:cNvPr>
          <p:cNvSpPr txBox="1">
            <a:spLocks/>
          </p:cNvSpPr>
          <p:nvPr/>
        </p:nvSpPr>
        <p:spPr>
          <a:xfrm>
            <a:off x="4736556" y="2544648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F90D291-38B1-D74F-DAB9-D947C7F28C68}"/>
              </a:ext>
            </a:extLst>
          </p:cNvPr>
          <p:cNvSpPr txBox="1">
            <a:spLocks/>
          </p:cNvSpPr>
          <p:nvPr/>
        </p:nvSpPr>
        <p:spPr>
          <a:xfrm>
            <a:off x="8186251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08ADD738-660F-F838-F750-3C82A6C0C639}"/>
              </a:ext>
            </a:extLst>
          </p:cNvPr>
          <p:cNvSpPr txBox="1">
            <a:spLocks/>
          </p:cNvSpPr>
          <p:nvPr/>
        </p:nvSpPr>
        <p:spPr>
          <a:xfrm>
            <a:off x="9149797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5A481245-1D9C-ABF9-3BFB-68403BCFEC8B}"/>
              </a:ext>
            </a:extLst>
          </p:cNvPr>
          <p:cNvSpPr txBox="1">
            <a:spLocks/>
          </p:cNvSpPr>
          <p:nvPr/>
        </p:nvSpPr>
        <p:spPr>
          <a:xfrm>
            <a:off x="10226026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2AFDABCF-F11F-1DA8-F312-2AFD5CC33BC2}"/>
              </a:ext>
            </a:extLst>
          </p:cNvPr>
          <p:cNvSpPr txBox="1">
            <a:spLocks/>
          </p:cNvSpPr>
          <p:nvPr/>
        </p:nvSpPr>
        <p:spPr>
          <a:xfrm>
            <a:off x="8351920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C1DC9314-1AEB-138E-077F-D5403624877F}"/>
              </a:ext>
            </a:extLst>
          </p:cNvPr>
          <p:cNvSpPr txBox="1">
            <a:spLocks/>
          </p:cNvSpPr>
          <p:nvPr/>
        </p:nvSpPr>
        <p:spPr>
          <a:xfrm>
            <a:off x="9169353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6177639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378FBE-B8FC-4A77-2C1B-89587B5889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302347F-7148-D209-CBEF-9E7599A97CE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F3C91AF-EB69-5387-5B10-CF004D19303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707886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termine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son premier roman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: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elle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4000" b="1" u="heavy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excitée</a:t>
            </a:r>
            <a:r>
              <a:rPr lang="fr-FR" sz="40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!</a:t>
            </a:r>
            <a:endParaRPr kumimoji="0" lang="fr-FR" sz="40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B3A8C214-7776-FED1-431B-768774B6CF48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531F9F6A-467E-B516-87C9-F4CAB7D27D0F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son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premier</a:t>
                      </a: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 roman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terminerez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votre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premier roman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vous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serez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excités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!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653AF11E-721D-7C67-A6D3-1F92F3393E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3" name="Sous-titre 2">
            <a:extLst>
              <a:ext uri="{FF2B5EF4-FFF2-40B4-BE49-F238E27FC236}">
                <a16:creationId xmlns:a16="http://schemas.microsoft.com/office/drawing/2014/main" id="{5AB3D54C-6F47-EA48-6955-C280BCFA0E52}"/>
              </a:ext>
            </a:extLst>
          </p:cNvPr>
          <p:cNvSpPr txBox="1">
            <a:spLocks/>
          </p:cNvSpPr>
          <p:nvPr/>
        </p:nvSpPr>
        <p:spPr>
          <a:xfrm>
            <a:off x="6910515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96F034A-3ED5-E211-ABA1-8553B0D971E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       vous / futur</a:t>
            </a:r>
            <a:endParaRPr kumimoji="0" lang="fr-FR" sz="24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3634CBC-EFEC-A80C-0DA8-E8DAF7CB9C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7" name="Sous-titre 2">
            <a:extLst>
              <a:ext uri="{FF2B5EF4-FFF2-40B4-BE49-F238E27FC236}">
                <a16:creationId xmlns:a16="http://schemas.microsoft.com/office/drawing/2014/main" id="{88356F9C-0FD3-34F4-0C22-29933004C264}"/>
              </a:ext>
            </a:extLst>
          </p:cNvPr>
          <p:cNvSpPr txBox="1">
            <a:spLocks/>
          </p:cNvSpPr>
          <p:nvPr/>
        </p:nvSpPr>
        <p:spPr>
          <a:xfrm>
            <a:off x="1291741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5" name="Sous-titre 2">
            <a:extLst>
              <a:ext uri="{FF2B5EF4-FFF2-40B4-BE49-F238E27FC236}">
                <a16:creationId xmlns:a16="http://schemas.microsoft.com/office/drawing/2014/main" id="{1D78B553-D975-CE6E-7486-8A2C6F6A186B}"/>
              </a:ext>
            </a:extLst>
          </p:cNvPr>
          <p:cNvSpPr txBox="1">
            <a:spLocks/>
          </p:cNvSpPr>
          <p:nvPr/>
        </p:nvSpPr>
        <p:spPr>
          <a:xfrm>
            <a:off x="3972964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6" name="Sous-titre 2">
            <a:extLst>
              <a:ext uri="{FF2B5EF4-FFF2-40B4-BE49-F238E27FC236}">
                <a16:creationId xmlns:a16="http://schemas.microsoft.com/office/drawing/2014/main" id="{7F397670-3635-81A6-2FFA-A7701CDB44E7}"/>
              </a:ext>
            </a:extLst>
          </p:cNvPr>
          <p:cNvSpPr txBox="1">
            <a:spLocks/>
          </p:cNvSpPr>
          <p:nvPr/>
        </p:nvSpPr>
        <p:spPr>
          <a:xfrm>
            <a:off x="1135462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9" name="Sous-titre 2">
            <a:extLst>
              <a:ext uri="{FF2B5EF4-FFF2-40B4-BE49-F238E27FC236}">
                <a16:creationId xmlns:a16="http://schemas.microsoft.com/office/drawing/2014/main" id="{98B79D88-58E8-19CA-CCB9-D9BF32B61422}"/>
              </a:ext>
            </a:extLst>
          </p:cNvPr>
          <p:cNvSpPr txBox="1">
            <a:spLocks/>
          </p:cNvSpPr>
          <p:nvPr/>
        </p:nvSpPr>
        <p:spPr>
          <a:xfrm>
            <a:off x="2491884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0" name="Sous-titre 2">
            <a:extLst>
              <a:ext uri="{FF2B5EF4-FFF2-40B4-BE49-F238E27FC236}">
                <a16:creationId xmlns:a16="http://schemas.microsoft.com/office/drawing/2014/main" id="{F5AA9170-402B-542F-D727-4CFD5F953F67}"/>
              </a:ext>
            </a:extLst>
          </p:cNvPr>
          <p:cNvSpPr txBox="1">
            <a:spLocks/>
          </p:cNvSpPr>
          <p:nvPr/>
        </p:nvSpPr>
        <p:spPr>
          <a:xfrm>
            <a:off x="10392000" y="1696945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C7D74DB5-48E4-CCFC-8AFA-E14B848BBB28}"/>
              </a:ext>
            </a:extLst>
          </p:cNvPr>
          <p:cNvSpPr txBox="1">
            <a:spLocks/>
          </p:cNvSpPr>
          <p:nvPr/>
        </p:nvSpPr>
        <p:spPr>
          <a:xfrm>
            <a:off x="2639619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4A2B9F2-F41E-0C82-AE07-FE0362C676B5}"/>
              </a:ext>
            </a:extLst>
          </p:cNvPr>
          <p:cNvSpPr txBox="1">
            <a:spLocks/>
          </p:cNvSpPr>
          <p:nvPr/>
        </p:nvSpPr>
        <p:spPr>
          <a:xfrm>
            <a:off x="5274546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2" name="Sous-titre 2">
            <a:extLst>
              <a:ext uri="{FF2B5EF4-FFF2-40B4-BE49-F238E27FC236}">
                <a16:creationId xmlns:a16="http://schemas.microsoft.com/office/drawing/2014/main" id="{D6A7BC21-3062-CFA7-60EA-DFEF19804C0C}"/>
              </a:ext>
            </a:extLst>
          </p:cNvPr>
          <p:cNvSpPr txBox="1">
            <a:spLocks/>
          </p:cNvSpPr>
          <p:nvPr/>
        </p:nvSpPr>
        <p:spPr>
          <a:xfrm>
            <a:off x="4736556" y="2544648"/>
            <a:ext cx="2281499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B050"/>
                </a:solidFill>
                <a:latin typeface="Calibri"/>
              </a:rPr>
              <a:t>CO direct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0" name="Sous-titre 2">
            <a:extLst>
              <a:ext uri="{FF2B5EF4-FFF2-40B4-BE49-F238E27FC236}">
                <a16:creationId xmlns:a16="http://schemas.microsoft.com/office/drawing/2014/main" id="{58A522F8-D13E-0D22-47B3-6B85022DBF79}"/>
              </a:ext>
            </a:extLst>
          </p:cNvPr>
          <p:cNvSpPr txBox="1">
            <a:spLocks/>
          </p:cNvSpPr>
          <p:nvPr/>
        </p:nvSpPr>
        <p:spPr>
          <a:xfrm>
            <a:off x="8186251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7AA4F8D-6AF3-5581-5318-04B159366503}"/>
              </a:ext>
            </a:extLst>
          </p:cNvPr>
          <p:cNvSpPr txBox="1">
            <a:spLocks/>
          </p:cNvSpPr>
          <p:nvPr/>
        </p:nvSpPr>
        <p:spPr>
          <a:xfrm>
            <a:off x="9149797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0" name="Sous-titre 2">
            <a:extLst>
              <a:ext uri="{FF2B5EF4-FFF2-40B4-BE49-F238E27FC236}">
                <a16:creationId xmlns:a16="http://schemas.microsoft.com/office/drawing/2014/main" id="{FBC145C1-F4CC-7F45-A71E-9C7322F71186}"/>
              </a:ext>
            </a:extLst>
          </p:cNvPr>
          <p:cNvSpPr txBox="1">
            <a:spLocks/>
          </p:cNvSpPr>
          <p:nvPr/>
        </p:nvSpPr>
        <p:spPr>
          <a:xfrm>
            <a:off x="10226026" y="2544648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7030A0"/>
                </a:solidFill>
                <a:latin typeface="Calibri"/>
              </a:rPr>
              <a:t>AdS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3" name="Sous-titre 2">
            <a:extLst>
              <a:ext uri="{FF2B5EF4-FFF2-40B4-BE49-F238E27FC236}">
                <a16:creationId xmlns:a16="http://schemas.microsoft.com/office/drawing/2014/main" id="{5913D3EC-9E4A-C76C-734B-FB51D97C8E09}"/>
              </a:ext>
            </a:extLst>
          </p:cNvPr>
          <p:cNvSpPr txBox="1">
            <a:spLocks/>
          </p:cNvSpPr>
          <p:nvPr/>
        </p:nvSpPr>
        <p:spPr>
          <a:xfrm>
            <a:off x="8351920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pron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4" name="Sous-titre 2">
            <a:extLst>
              <a:ext uri="{FF2B5EF4-FFF2-40B4-BE49-F238E27FC236}">
                <a16:creationId xmlns:a16="http://schemas.microsoft.com/office/drawing/2014/main" id="{D8A02888-BDF7-4448-EB9D-8E69614F95B0}"/>
              </a:ext>
            </a:extLst>
          </p:cNvPr>
          <p:cNvSpPr txBox="1">
            <a:spLocks/>
          </p:cNvSpPr>
          <p:nvPr/>
        </p:nvSpPr>
        <p:spPr>
          <a:xfrm>
            <a:off x="9169353" y="1696945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1787457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DD671B-EC34-CADF-6016-3C114F130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77D4B3A-7411-A4D5-5D49-F7E605FA9AB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3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81EE569D-40F8-8140-A8A9-D17563DDFC56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1958947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9B355E-CC12-650B-EBE6-1F95869836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C69B3B9F-9453-8BE4-50DF-025101D1A8A5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4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1131402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9EE1E0-0567-6831-06EE-39AA7AFDB3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46A2D07-3E5C-ECE6-BE9F-D808A413EA70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C963A93-63C1-8204-F291-FEE9270A35A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Marie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 entrée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château vide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: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ses pas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résonnent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BA016A3-51F9-2A11-8AF1-E161EE7C57A7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ils / plus-que-parfait</a:t>
            </a:r>
            <a:endParaRPr kumimoji="0" lang="fr-FR" sz="24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3BB7A97-DCB0-FE85-C73C-C4FEC14CE6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295722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FD27C1-4EC5-6FAE-3540-76F3445EB0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EC502F6A-DA9A-3544-A5ED-9967674A0F1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E5EDE37-6E4F-855F-2595-C6F47EC7E80E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Marie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 entrée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château vide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: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ses pas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résonnent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0C2A4C2-C483-4E34-46C7-3DF9D852B3B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ACFC56EB-05DE-382C-5A28-05B89A00538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ils / plus-que-parfait</a:t>
            </a:r>
            <a:endParaRPr kumimoji="0" lang="fr-FR" sz="24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CCFAEA1F-D528-9CA8-49E6-6FDBFB527E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2470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5E5938-0E73-2310-578C-4A80E78C28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>
            <a:extLst>
              <a:ext uri="{FF2B5EF4-FFF2-40B4-BE49-F238E27FC236}">
                <a16:creationId xmlns:a16="http://schemas.microsoft.com/office/drawing/2014/main" id="{3BCC224F-E846-E91D-276B-974C1EE1BBEC}"/>
              </a:ext>
            </a:extLst>
          </p:cNvPr>
          <p:cNvSpPr txBox="1">
            <a:spLocks/>
          </p:cNvSpPr>
          <p:nvPr/>
        </p:nvSpPr>
        <p:spPr>
          <a:xfrm>
            <a:off x="969264" y="2321005"/>
            <a:ext cx="11222736" cy="2215991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13800" b="1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Jour 1</a:t>
            </a:r>
            <a:endParaRPr kumimoji="0" lang="fr-FR" sz="13800" b="1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4575646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0FFCEB-2B24-177A-0190-38103655CD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FDFF888-A647-6D2A-D670-CB8619D8B08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C5E381A-651D-4A7A-F286-46864889E486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Marie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 entrée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château vide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: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ses pas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résonnent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96F4B05A-017A-CD86-9DA7-1E1F0E0569F1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A6580F2-EC0F-2A79-3B93-F474145A22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784507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681A64ED-A393-F605-2104-1C86A9657E6F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ils / plus-que-parfait</a:t>
            </a:r>
            <a:endParaRPr kumimoji="0" lang="fr-FR" sz="24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D51D5255-0DA4-A7E6-3656-240713A914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06870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10F459-A974-EE8D-9A23-1A3730CA86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1B9BD37-FF36-809F-4D0E-58F90B545FF3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83F8C4D-89BD-3690-67EF-8335BC74AEED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Marie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 entrée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château vide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: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ses pas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résonnent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E9F0116-3DA2-B6B6-5A45-43C74336721C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009E937-ADA4-FAC6-6246-D2EC1EF39E6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5517930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9F817F5E-5300-60BB-3465-9BF950CC39BD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ils / plus-que-parfait</a:t>
            </a:r>
            <a:endParaRPr kumimoji="0" lang="fr-FR" sz="24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9FD8C890-38FD-0EF8-DD3F-0085E1038A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53416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00E7B-54EA-F8E0-5E24-C86CB5794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9A446E83-42AD-3D4A-0F91-2E5AD1370B39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B894A5C-46C0-E46A-E68E-2FDAFB139D4F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Marie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 entrée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château vide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: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ses pas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résonnent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C8ECC45-F850-3966-3E76-99573C247BB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910E5E22-84EB-5278-847E-96A6ADB8C5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863188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79258C40-787D-079D-9BC4-1E5C8CBC17D3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ils / plus-que-parfait</a:t>
            </a:r>
            <a:endParaRPr kumimoji="0" lang="fr-FR" sz="24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D3D3A4B-A832-E46E-400A-B60D2AABB9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74309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6D5906-8D31-596B-A065-0669A7092F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0A179022-2348-1621-3D7E-B651FFA03614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FBC783D2-33B9-F540-B5A4-AEF4E237E0E0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Marie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 entrée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château vide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: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ses pas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résonnent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D8BC984F-E88D-55E8-04DE-77D4D70634F2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8EE16AC1-B058-2964-CE93-E4AB44A2800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9839039"/>
              </p:ext>
            </p:extLst>
          </p:nvPr>
        </p:nvGraphicFramePr>
        <p:xfrm>
          <a:off x="952500" y="4101579"/>
          <a:ext cx="112395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8D0222CD-E8B5-0AAF-E5E8-1C34A2BF6645}"/>
              </a:ext>
            </a:extLst>
          </p:cNvPr>
          <p:cNvSpPr txBox="1">
            <a:spLocks/>
          </p:cNvSpPr>
          <p:nvPr/>
        </p:nvSpPr>
        <p:spPr>
          <a:xfrm>
            <a:off x="1524903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C4AB403F-D51B-88E1-974E-0303DDBA242C}"/>
              </a:ext>
            </a:extLst>
          </p:cNvPr>
          <p:cNvSpPr txBox="1">
            <a:spLocks/>
          </p:cNvSpPr>
          <p:nvPr/>
        </p:nvSpPr>
        <p:spPr>
          <a:xfrm>
            <a:off x="5161846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FE26DAA8-B58C-4C10-8CFA-658D2124B7FB}"/>
              </a:ext>
            </a:extLst>
          </p:cNvPr>
          <p:cNvSpPr txBox="1">
            <a:spLocks/>
          </p:cNvSpPr>
          <p:nvPr/>
        </p:nvSpPr>
        <p:spPr>
          <a:xfrm>
            <a:off x="6120228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1BF5D20A-DA18-4189-2C39-19DF8FB651B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ils / plus-que-parfait</a:t>
            </a:r>
            <a:endParaRPr kumimoji="0" lang="fr-FR" sz="24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1E6EE61A-DBFB-A7EF-0E8E-C8EA374F58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C73486FC-C6B9-4132-621E-9FBCAC37BC76}"/>
              </a:ext>
            </a:extLst>
          </p:cNvPr>
          <p:cNvSpPr txBox="1">
            <a:spLocks/>
          </p:cNvSpPr>
          <p:nvPr/>
        </p:nvSpPr>
        <p:spPr>
          <a:xfrm>
            <a:off x="2449182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2F2A1483-8855-637C-81A8-5C810CC23A87}"/>
              </a:ext>
            </a:extLst>
          </p:cNvPr>
          <p:cNvSpPr txBox="1">
            <a:spLocks/>
          </p:cNvSpPr>
          <p:nvPr/>
        </p:nvSpPr>
        <p:spPr>
          <a:xfrm>
            <a:off x="7309182" y="1675011"/>
            <a:ext cx="77937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EFEA0A7F-13EE-418D-81E6-C4E716AB12EB}"/>
              </a:ext>
            </a:extLst>
          </p:cNvPr>
          <p:cNvSpPr txBox="1">
            <a:spLocks/>
          </p:cNvSpPr>
          <p:nvPr/>
        </p:nvSpPr>
        <p:spPr>
          <a:xfrm>
            <a:off x="10289734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4785C977-76C3-0C04-4494-B14244454470}"/>
              </a:ext>
            </a:extLst>
          </p:cNvPr>
          <p:cNvSpPr txBox="1">
            <a:spLocks/>
          </p:cNvSpPr>
          <p:nvPr/>
        </p:nvSpPr>
        <p:spPr>
          <a:xfrm>
            <a:off x="4441313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06E17329-B35A-9FAD-48AD-4A1A9AF4D1B4}"/>
              </a:ext>
            </a:extLst>
          </p:cNvPr>
          <p:cNvSpPr txBox="1">
            <a:spLocks/>
          </p:cNvSpPr>
          <p:nvPr/>
        </p:nvSpPr>
        <p:spPr>
          <a:xfrm>
            <a:off x="3401689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8" name="Sous-titre 2">
            <a:extLst>
              <a:ext uri="{FF2B5EF4-FFF2-40B4-BE49-F238E27FC236}">
                <a16:creationId xmlns:a16="http://schemas.microsoft.com/office/drawing/2014/main" id="{80140DD7-1D89-B4A4-786D-25E00E1155EE}"/>
              </a:ext>
            </a:extLst>
          </p:cNvPr>
          <p:cNvSpPr txBox="1">
            <a:spLocks/>
          </p:cNvSpPr>
          <p:nvPr/>
        </p:nvSpPr>
        <p:spPr>
          <a:xfrm>
            <a:off x="8331562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7BB0CAA-A8D1-832C-CE45-0CA83C437BD7}"/>
              </a:ext>
            </a:extLst>
          </p:cNvPr>
          <p:cNvSpPr txBox="1">
            <a:spLocks/>
          </p:cNvSpPr>
          <p:nvPr/>
        </p:nvSpPr>
        <p:spPr>
          <a:xfrm>
            <a:off x="9053650" y="16750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06667752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2E564C-27DA-7546-5E5A-5361ADE857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AE63ADF5-4314-0F8A-23A6-D6350A519A1B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59CBAEA-9802-FB6A-2C21-A73B45BA452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Marie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 entrée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château vide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: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ses pas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résonnent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BE08413-0A18-9E75-3A6C-9B7174E3F81B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2F00924-F7F9-AE76-7B10-7E1DC2FA7B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4467793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A234D9EA-3984-44D3-D3A7-B5D9B6FEFC8A}"/>
              </a:ext>
            </a:extLst>
          </p:cNvPr>
          <p:cNvSpPr txBox="1">
            <a:spLocks/>
          </p:cNvSpPr>
          <p:nvPr/>
        </p:nvSpPr>
        <p:spPr>
          <a:xfrm>
            <a:off x="1524903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8D88395B-FF95-68BA-391B-D2B6BD96B5F3}"/>
              </a:ext>
            </a:extLst>
          </p:cNvPr>
          <p:cNvSpPr txBox="1">
            <a:spLocks/>
          </p:cNvSpPr>
          <p:nvPr/>
        </p:nvSpPr>
        <p:spPr>
          <a:xfrm>
            <a:off x="5161846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75526F0-FFCB-9AF0-5909-2A19F50AB0B9}"/>
              </a:ext>
            </a:extLst>
          </p:cNvPr>
          <p:cNvSpPr txBox="1">
            <a:spLocks/>
          </p:cNvSpPr>
          <p:nvPr/>
        </p:nvSpPr>
        <p:spPr>
          <a:xfrm>
            <a:off x="6120228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59024DFC-E2DB-2A74-2774-C385250A5D0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ils / plus-que-parfait</a:t>
            </a:r>
            <a:endParaRPr kumimoji="0" lang="fr-FR" sz="24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7C597A51-216C-14F2-B6D7-418FEE2298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66B1C1F3-376C-FCD3-DD9C-3137B44F71DD}"/>
              </a:ext>
            </a:extLst>
          </p:cNvPr>
          <p:cNvSpPr txBox="1">
            <a:spLocks/>
          </p:cNvSpPr>
          <p:nvPr/>
        </p:nvSpPr>
        <p:spPr>
          <a:xfrm>
            <a:off x="2449182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17D7C199-2B98-1EBE-C31D-28A4240DE56D}"/>
              </a:ext>
            </a:extLst>
          </p:cNvPr>
          <p:cNvSpPr txBox="1">
            <a:spLocks/>
          </p:cNvSpPr>
          <p:nvPr/>
        </p:nvSpPr>
        <p:spPr>
          <a:xfrm>
            <a:off x="7309182" y="1675011"/>
            <a:ext cx="77937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F89B1E51-CCB1-534B-DA48-399017180F01}"/>
              </a:ext>
            </a:extLst>
          </p:cNvPr>
          <p:cNvSpPr txBox="1">
            <a:spLocks/>
          </p:cNvSpPr>
          <p:nvPr/>
        </p:nvSpPr>
        <p:spPr>
          <a:xfrm>
            <a:off x="10289734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20CE0F4A-B19B-EB2D-917A-464809208782}"/>
              </a:ext>
            </a:extLst>
          </p:cNvPr>
          <p:cNvSpPr txBox="1">
            <a:spLocks/>
          </p:cNvSpPr>
          <p:nvPr/>
        </p:nvSpPr>
        <p:spPr>
          <a:xfrm>
            <a:off x="4441313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B702CBE0-F94A-F6C9-8354-C6E39AB8BD37}"/>
              </a:ext>
            </a:extLst>
          </p:cNvPr>
          <p:cNvSpPr txBox="1">
            <a:spLocks/>
          </p:cNvSpPr>
          <p:nvPr/>
        </p:nvSpPr>
        <p:spPr>
          <a:xfrm>
            <a:off x="3401689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8" name="Sous-titre 2">
            <a:extLst>
              <a:ext uri="{FF2B5EF4-FFF2-40B4-BE49-F238E27FC236}">
                <a16:creationId xmlns:a16="http://schemas.microsoft.com/office/drawing/2014/main" id="{877795AC-82C9-4B9D-BBB7-2004B0794DBB}"/>
              </a:ext>
            </a:extLst>
          </p:cNvPr>
          <p:cNvSpPr txBox="1">
            <a:spLocks/>
          </p:cNvSpPr>
          <p:nvPr/>
        </p:nvSpPr>
        <p:spPr>
          <a:xfrm>
            <a:off x="8331562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F015A602-B3E7-B0E0-1198-B5D297BF8836}"/>
              </a:ext>
            </a:extLst>
          </p:cNvPr>
          <p:cNvSpPr txBox="1">
            <a:spLocks/>
          </p:cNvSpPr>
          <p:nvPr/>
        </p:nvSpPr>
        <p:spPr>
          <a:xfrm>
            <a:off x="9053650" y="16750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0598028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9491B7-6FA0-CDA8-D4B4-CC72B6D855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E482890-45DE-7B15-8E65-DEF0D7309191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A10EBFD-BD2A-E37D-D4F7-0D512FCCDBA8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Marie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 entrée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château vide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: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ses pas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résonnent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3333A627-7BD9-D1F3-2900-0C91295A2B5E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F988AE3-E65B-4085-8C82-EFC17E1BBF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8460037"/>
              </p:ext>
            </p:extLst>
          </p:nvPr>
        </p:nvGraphicFramePr>
        <p:xfrm>
          <a:off x="952500" y="4101579"/>
          <a:ext cx="11239500" cy="1661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73539774-76A5-6741-99BB-A697FE90C6F8}"/>
              </a:ext>
            </a:extLst>
          </p:cNvPr>
          <p:cNvSpPr txBox="1">
            <a:spLocks/>
          </p:cNvSpPr>
          <p:nvPr/>
        </p:nvSpPr>
        <p:spPr>
          <a:xfrm>
            <a:off x="1524903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73F8D357-3403-8C22-AB75-60BDF252E31E}"/>
              </a:ext>
            </a:extLst>
          </p:cNvPr>
          <p:cNvSpPr txBox="1">
            <a:spLocks/>
          </p:cNvSpPr>
          <p:nvPr/>
        </p:nvSpPr>
        <p:spPr>
          <a:xfrm>
            <a:off x="1368648" y="24651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981796AD-E12A-3D71-B840-9CF465E9CB97}"/>
              </a:ext>
            </a:extLst>
          </p:cNvPr>
          <p:cNvSpPr txBox="1">
            <a:spLocks/>
          </p:cNvSpPr>
          <p:nvPr/>
        </p:nvSpPr>
        <p:spPr>
          <a:xfrm>
            <a:off x="5161846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4A3B3F09-47C3-1914-027A-062CCE19B5ED}"/>
              </a:ext>
            </a:extLst>
          </p:cNvPr>
          <p:cNvSpPr txBox="1">
            <a:spLocks/>
          </p:cNvSpPr>
          <p:nvPr/>
        </p:nvSpPr>
        <p:spPr>
          <a:xfrm>
            <a:off x="6120228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ED4808A-38AA-A0F7-FC9F-66EC1DB63805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c) Fonctions	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ils / plus-que-parfait</a:t>
            </a:r>
            <a:endParaRPr kumimoji="0" lang="fr-FR" sz="24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ADAE50B6-A717-42CD-3780-200CE1F3DB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2B0F77FD-DECF-D599-DDD3-00FD46CDAE53}"/>
              </a:ext>
            </a:extLst>
          </p:cNvPr>
          <p:cNvSpPr txBox="1">
            <a:spLocks/>
          </p:cNvSpPr>
          <p:nvPr/>
        </p:nvSpPr>
        <p:spPr>
          <a:xfrm>
            <a:off x="2449182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48415A8E-F1F6-F642-7F45-88BF9C325798}"/>
              </a:ext>
            </a:extLst>
          </p:cNvPr>
          <p:cNvSpPr txBox="1">
            <a:spLocks/>
          </p:cNvSpPr>
          <p:nvPr/>
        </p:nvSpPr>
        <p:spPr>
          <a:xfrm>
            <a:off x="2879650" y="24651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43589C80-1598-2806-D569-E0B5A640058B}"/>
              </a:ext>
            </a:extLst>
          </p:cNvPr>
          <p:cNvSpPr txBox="1">
            <a:spLocks/>
          </p:cNvSpPr>
          <p:nvPr/>
        </p:nvSpPr>
        <p:spPr>
          <a:xfrm>
            <a:off x="7309182" y="1675011"/>
            <a:ext cx="77937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4A23EDC4-6755-2F15-9ACF-5262A09213E1}"/>
              </a:ext>
            </a:extLst>
          </p:cNvPr>
          <p:cNvSpPr txBox="1">
            <a:spLocks/>
          </p:cNvSpPr>
          <p:nvPr/>
        </p:nvSpPr>
        <p:spPr>
          <a:xfrm>
            <a:off x="10289734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1155A3CE-260D-CB3A-BBA1-B6EE22341D0B}"/>
              </a:ext>
            </a:extLst>
          </p:cNvPr>
          <p:cNvSpPr txBox="1">
            <a:spLocks/>
          </p:cNvSpPr>
          <p:nvPr/>
        </p:nvSpPr>
        <p:spPr>
          <a:xfrm>
            <a:off x="4441313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13190BEF-94B0-A555-F704-433C2FB2ADAE}"/>
              </a:ext>
            </a:extLst>
          </p:cNvPr>
          <p:cNvSpPr txBox="1">
            <a:spLocks/>
          </p:cNvSpPr>
          <p:nvPr/>
        </p:nvSpPr>
        <p:spPr>
          <a:xfrm>
            <a:off x="3401689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8" name="Sous-titre 2">
            <a:extLst>
              <a:ext uri="{FF2B5EF4-FFF2-40B4-BE49-F238E27FC236}">
                <a16:creationId xmlns:a16="http://schemas.microsoft.com/office/drawing/2014/main" id="{4258667F-CE49-8FF5-0F29-71BC7008AEA1}"/>
              </a:ext>
            </a:extLst>
          </p:cNvPr>
          <p:cNvSpPr txBox="1">
            <a:spLocks/>
          </p:cNvSpPr>
          <p:nvPr/>
        </p:nvSpPr>
        <p:spPr>
          <a:xfrm>
            <a:off x="8331562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EDEA8FD4-031E-F723-973B-BED9861F0D47}"/>
              </a:ext>
            </a:extLst>
          </p:cNvPr>
          <p:cNvSpPr txBox="1">
            <a:spLocks/>
          </p:cNvSpPr>
          <p:nvPr/>
        </p:nvSpPr>
        <p:spPr>
          <a:xfrm>
            <a:off x="5098276" y="2465105"/>
            <a:ext cx="216004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7E7325B4-FB4F-BC00-EADA-1CABE34D85F9}"/>
              </a:ext>
            </a:extLst>
          </p:cNvPr>
          <p:cNvSpPr txBox="1">
            <a:spLocks/>
          </p:cNvSpPr>
          <p:nvPr/>
        </p:nvSpPr>
        <p:spPr>
          <a:xfrm>
            <a:off x="8493480" y="24651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370127B4-28BF-57A5-0974-2432DE87DCAF}"/>
              </a:ext>
            </a:extLst>
          </p:cNvPr>
          <p:cNvSpPr txBox="1">
            <a:spLocks/>
          </p:cNvSpPr>
          <p:nvPr/>
        </p:nvSpPr>
        <p:spPr>
          <a:xfrm>
            <a:off x="10117551" y="24651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9D74852D-B40C-CFBC-642D-9F4289D1FA42}"/>
              </a:ext>
            </a:extLst>
          </p:cNvPr>
          <p:cNvSpPr txBox="1">
            <a:spLocks/>
          </p:cNvSpPr>
          <p:nvPr/>
        </p:nvSpPr>
        <p:spPr>
          <a:xfrm>
            <a:off x="9053650" y="16750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95313070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9AF057-F706-C49C-F7FC-5F9ED5C49E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D81D8623-7E25-0BC1-2897-DB727D7BED1D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AE0961E-6BB2-BAC8-2273-E2E66AD96CF4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Marie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 entrée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château vide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: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ses pas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résonnent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62924C21-5D0B-0564-8EE5-60896D49E05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BF6E972D-A302-5F67-D3C1-36902145D04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626858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</a:t>
                      </a:r>
                      <a:endParaRPr lang="fr-FR" sz="3100" b="1" u="sng" dirty="0">
                        <a:solidFill>
                          <a:srgbClr val="FF0000"/>
                        </a:solidFill>
                        <a:latin typeface="Calibri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5F2BC2BC-BB0E-DC77-2D46-4838BA28DCA4}"/>
              </a:ext>
            </a:extLst>
          </p:cNvPr>
          <p:cNvSpPr txBox="1">
            <a:spLocks/>
          </p:cNvSpPr>
          <p:nvPr/>
        </p:nvSpPr>
        <p:spPr>
          <a:xfrm>
            <a:off x="1524903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DCF0865E-18E4-53C1-3D3D-F5DB5A18FA54}"/>
              </a:ext>
            </a:extLst>
          </p:cNvPr>
          <p:cNvSpPr txBox="1">
            <a:spLocks/>
          </p:cNvSpPr>
          <p:nvPr/>
        </p:nvSpPr>
        <p:spPr>
          <a:xfrm>
            <a:off x="1368648" y="24651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0A4CE78A-F1C3-2E79-B341-53E2629F07C4}"/>
              </a:ext>
            </a:extLst>
          </p:cNvPr>
          <p:cNvSpPr txBox="1">
            <a:spLocks/>
          </p:cNvSpPr>
          <p:nvPr/>
        </p:nvSpPr>
        <p:spPr>
          <a:xfrm>
            <a:off x="5161846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8B96696A-325E-CA12-4CAE-FF79993C3106}"/>
              </a:ext>
            </a:extLst>
          </p:cNvPr>
          <p:cNvSpPr txBox="1">
            <a:spLocks/>
          </p:cNvSpPr>
          <p:nvPr/>
        </p:nvSpPr>
        <p:spPr>
          <a:xfrm>
            <a:off x="6120228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BF734DB4-7961-6DBE-F37E-9E40274FCB6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ils / plus-que-parfait</a:t>
            </a:r>
            <a:endParaRPr kumimoji="0" lang="fr-FR" sz="24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F1C52B7A-5DAB-A81F-FC81-E29FAC5D4D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8E15F5B7-D30E-8F5B-ECC4-82FFFAB4DDCC}"/>
              </a:ext>
            </a:extLst>
          </p:cNvPr>
          <p:cNvSpPr txBox="1">
            <a:spLocks/>
          </p:cNvSpPr>
          <p:nvPr/>
        </p:nvSpPr>
        <p:spPr>
          <a:xfrm>
            <a:off x="2449182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BD18621A-DAF9-261F-5BC3-DB2172CFA51B}"/>
              </a:ext>
            </a:extLst>
          </p:cNvPr>
          <p:cNvSpPr txBox="1">
            <a:spLocks/>
          </p:cNvSpPr>
          <p:nvPr/>
        </p:nvSpPr>
        <p:spPr>
          <a:xfrm>
            <a:off x="2879650" y="24651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9C89D598-0A6D-9686-BBE6-344ADDE6D1B8}"/>
              </a:ext>
            </a:extLst>
          </p:cNvPr>
          <p:cNvSpPr txBox="1">
            <a:spLocks/>
          </p:cNvSpPr>
          <p:nvPr/>
        </p:nvSpPr>
        <p:spPr>
          <a:xfrm>
            <a:off x="7309182" y="1675011"/>
            <a:ext cx="77937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F12835A4-B0CE-8916-C8FD-72FD349E7B66}"/>
              </a:ext>
            </a:extLst>
          </p:cNvPr>
          <p:cNvSpPr txBox="1">
            <a:spLocks/>
          </p:cNvSpPr>
          <p:nvPr/>
        </p:nvSpPr>
        <p:spPr>
          <a:xfrm>
            <a:off x="10289734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D265C380-50E4-89EB-4272-B5AF762EBF27}"/>
              </a:ext>
            </a:extLst>
          </p:cNvPr>
          <p:cNvSpPr txBox="1">
            <a:spLocks/>
          </p:cNvSpPr>
          <p:nvPr/>
        </p:nvSpPr>
        <p:spPr>
          <a:xfrm>
            <a:off x="4441313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76642650-2AFB-7EC3-C7E0-CA198528C66F}"/>
              </a:ext>
            </a:extLst>
          </p:cNvPr>
          <p:cNvSpPr txBox="1">
            <a:spLocks/>
          </p:cNvSpPr>
          <p:nvPr/>
        </p:nvSpPr>
        <p:spPr>
          <a:xfrm>
            <a:off x="3401689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8" name="Sous-titre 2">
            <a:extLst>
              <a:ext uri="{FF2B5EF4-FFF2-40B4-BE49-F238E27FC236}">
                <a16:creationId xmlns:a16="http://schemas.microsoft.com/office/drawing/2014/main" id="{ECF6DE25-E464-6292-0281-F0160A32A8FC}"/>
              </a:ext>
            </a:extLst>
          </p:cNvPr>
          <p:cNvSpPr txBox="1">
            <a:spLocks/>
          </p:cNvSpPr>
          <p:nvPr/>
        </p:nvSpPr>
        <p:spPr>
          <a:xfrm>
            <a:off x="8331562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1112731B-BF19-C692-E908-42E62A8CBE4B}"/>
              </a:ext>
            </a:extLst>
          </p:cNvPr>
          <p:cNvSpPr txBox="1">
            <a:spLocks/>
          </p:cNvSpPr>
          <p:nvPr/>
        </p:nvSpPr>
        <p:spPr>
          <a:xfrm>
            <a:off x="5098276" y="2465105"/>
            <a:ext cx="216004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7207EC1C-3D93-A08C-1D60-9228F0C46212}"/>
              </a:ext>
            </a:extLst>
          </p:cNvPr>
          <p:cNvSpPr txBox="1">
            <a:spLocks/>
          </p:cNvSpPr>
          <p:nvPr/>
        </p:nvSpPr>
        <p:spPr>
          <a:xfrm>
            <a:off x="8493480" y="24651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39922560-1286-6814-889A-BF0F05CA20CA}"/>
              </a:ext>
            </a:extLst>
          </p:cNvPr>
          <p:cNvSpPr txBox="1">
            <a:spLocks/>
          </p:cNvSpPr>
          <p:nvPr/>
        </p:nvSpPr>
        <p:spPr>
          <a:xfrm>
            <a:off x="10117551" y="24651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30617512-CB3D-21A4-20DC-06A7526EA131}"/>
              </a:ext>
            </a:extLst>
          </p:cNvPr>
          <p:cNvSpPr txBox="1">
            <a:spLocks/>
          </p:cNvSpPr>
          <p:nvPr/>
        </p:nvSpPr>
        <p:spPr>
          <a:xfrm>
            <a:off x="9053650" y="16750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763074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A391EB-252B-43E6-AD7C-C30A5353B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2D8F150-4E20-B8C1-9AE9-576FB0F7D77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14C50E4-E8C5-A9EA-0593-AF62DBF8D0E2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Marie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 entrée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château vide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: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ses pas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résonnent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CE0ABEF2-8D4F-DB47-A81A-6FF49F4C10C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7D347154-300B-5570-F633-347F20AE0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5902287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le château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vide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10" name="Sous-titre 2">
            <a:extLst>
              <a:ext uri="{FF2B5EF4-FFF2-40B4-BE49-F238E27FC236}">
                <a16:creationId xmlns:a16="http://schemas.microsoft.com/office/drawing/2014/main" id="{A67AC21A-4AD0-C51D-D660-F35EF47F843C}"/>
              </a:ext>
            </a:extLst>
          </p:cNvPr>
          <p:cNvSpPr txBox="1">
            <a:spLocks/>
          </p:cNvSpPr>
          <p:nvPr/>
        </p:nvSpPr>
        <p:spPr>
          <a:xfrm>
            <a:off x="1524903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00AA69AA-C220-D2B9-7AA8-B7DF083FD9F8}"/>
              </a:ext>
            </a:extLst>
          </p:cNvPr>
          <p:cNvSpPr txBox="1">
            <a:spLocks/>
          </p:cNvSpPr>
          <p:nvPr/>
        </p:nvSpPr>
        <p:spPr>
          <a:xfrm>
            <a:off x="1368648" y="24651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AC6D5A25-E3DE-BD7C-7E1A-CC3BD3A4B396}"/>
              </a:ext>
            </a:extLst>
          </p:cNvPr>
          <p:cNvSpPr txBox="1">
            <a:spLocks/>
          </p:cNvSpPr>
          <p:nvPr/>
        </p:nvSpPr>
        <p:spPr>
          <a:xfrm>
            <a:off x="5161846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66ABEBD6-4A0F-B148-DC83-854C787C0224}"/>
              </a:ext>
            </a:extLst>
          </p:cNvPr>
          <p:cNvSpPr txBox="1">
            <a:spLocks/>
          </p:cNvSpPr>
          <p:nvPr/>
        </p:nvSpPr>
        <p:spPr>
          <a:xfrm>
            <a:off x="6120228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DD71F53F-4712-2736-89E5-02E78184AA72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b="1" dirty="0">
                <a:solidFill>
                  <a:srgbClr val="FF0000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ils / plus-que-parfait</a:t>
            </a:r>
            <a:endParaRPr kumimoji="0" lang="fr-FR" sz="24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D4EF03F-1555-07B4-774F-CD25A7DF53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B77CC808-99E0-A56D-A532-B1D500E23FE2}"/>
              </a:ext>
            </a:extLst>
          </p:cNvPr>
          <p:cNvSpPr txBox="1">
            <a:spLocks/>
          </p:cNvSpPr>
          <p:nvPr/>
        </p:nvSpPr>
        <p:spPr>
          <a:xfrm>
            <a:off x="2449182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366C67AD-38DC-C34E-D979-F22ACF602596}"/>
              </a:ext>
            </a:extLst>
          </p:cNvPr>
          <p:cNvSpPr txBox="1">
            <a:spLocks/>
          </p:cNvSpPr>
          <p:nvPr/>
        </p:nvSpPr>
        <p:spPr>
          <a:xfrm>
            <a:off x="2879650" y="24651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D0519FE8-51F6-A010-2E15-90F4DA61C9A9}"/>
              </a:ext>
            </a:extLst>
          </p:cNvPr>
          <p:cNvSpPr txBox="1">
            <a:spLocks/>
          </p:cNvSpPr>
          <p:nvPr/>
        </p:nvSpPr>
        <p:spPr>
          <a:xfrm>
            <a:off x="7309182" y="1675011"/>
            <a:ext cx="77937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35B2E568-5EFE-63BC-0524-E9DC4ECF0129}"/>
              </a:ext>
            </a:extLst>
          </p:cNvPr>
          <p:cNvSpPr txBox="1">
            <a:spLocks/>
          </p:cNvSpPr>
          <p:nvPr/>
        </p:nvSpPr>
        <p:spPr>
          <a:xfrm>
            <a:off x="10289734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5C7B9DC1-A341-A304-A753-254A0CC994CC}"/>
              </a:ext>
            </a:extLst>
          </p:cNvPr>
          <p:cNvSpPr txBox="1">
            <a:spLocks/>
          </p:cNvSpPr>
          <p:nvPr/>
        </p:nvSpPr>
        <p:spPr>
          <a:xfrm>
            <a:off x="4441313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D4B1CFD3-11CA-5DED-944D-EE8E13BAA4F5}"/>
              </a:ext>
            </a:extLst>
          </p:cNvPr>
          <p:cNvSpPr txBox="1">
            <a:spLocks/>
          </p:cNvSpPr>
          <p:nvPr/>
        </p:nvSpPr>
        <p:spPr>
          <a:xfrm>
            <a:off x="3401689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8" name="Sous-titre 2">
            <a:extLst>
              <a:ext uri="{FF2B5EF4-FFF2-40B4-BE49-F238E27FC236}">
                <a16:creationId xmlns:a16="http://schemas.microsoft.com/office/drawing/2014/main" id="{7A521C10-33ED-1D01-4017-9A62FAE5E413}"/>
              </a:ext>
            </a:extLst>
          </p:cNvPr>
          <p:cNvSpPr txBox="1">
            <a:spLocks/>
          </p:cNvSpPr>
          <p:nvPr/>
        </p:nvSpPr>
        <p:spPr>
          <a:xfrm>
            <a:off x="8331562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072C965E-FF24-0CEA-DE49-FB3C8556EE3F}"/>
              </a:ext>
            </a:extLst>
          </p:cNvPr>
          <p:cNvSpPr txBox="1">
            <a:spLocks/>
          </p:cNvSpPr>
          <p:nvPr/>
        </p:nvSpPr>
        <p:spPr>
          <a:xfrm>
            <a:off x="5098276" y="2465105"/>
            <a:ext cx="216004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6D8EC428-28E9-8B97-DFC4-F6078FF83047}"/>
              </a:ext>
            </a:extLst>
          </p:cNvPr>
          <p:cNvSpPr txBox="1">
            <a:spLocks/>
          </p:cNvSpPr>
          <p:nvPr/>
        </p:nvSpPr>
        <p:spPr>
          <a:xfrm>
            <a:off x="8493480" y="24651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CD7EDCF4-80F2-95D8-E7B3-511FCBC62001}"/>
              </a:ext>
            </a:extLst>
          </p:cNvPr>
          <p:cNvSpPr txBox="1">
            <a:spLocks/>
          </p:cNvSpPr>
          <p:nvPr/>
        </p:nvSpPr>
        <p:spPr>
          <a:xfrm>
            <a:off x="10117551" y="24651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99D0DBB8-E0A8-1F4A-DD8E-BA858728BE2E}"/>
              </a:ext>
            </a:extLst>
          </p:cNvPr>
          <p:cNvSpPr txBox="1">
            <a:spLocks/>
          </p:cNvSpPr>
          <p:nvPr/>
        </p:nvSpPr>
        <p:spPr>
          <a:xfrm>
            <a:off x="9053650" y="16750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74701600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BAABB-226B-0142-97C1-9A7EBD0118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DED9F6A-1462-F7C4-36D3-E5571677E1E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DFA5BE8A-25DD-72C1-6007-4099A6352C47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Marie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 entrée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château vide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: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ses pas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résonnent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043C560-1B4A-63C6-DA3C-60E027322745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37ACD0CB-41F2-1A0B-F7A0-C30B0A081C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145164"/>
              </p:ext>
            </p:extLst>
          </p:nvPr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le château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vide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fr-FR" sz="3100" u="none" dirty="0">
                        <a:solidFill>
                          <a:srgbClr val="FF0000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FE6C0899-5D76-4489-546C-1223481A3D2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7512AACE-2D42-E876-65DC-D4FC6B591A3F}"/>
              </a:ext>
            </a:extLst>
          </p:cNvPr>
          <p:cNvSpPr txBox="1">
            <a:spLocks/>
          </p:cNvSpPr>
          <p:nvPr/>
        </p:nvSpPr>
        <p:spPr>
          <a:xfrm>
            <a:off x="1524903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FEC5BED7-CE76-4610-9BC5-77DAA0BED052}"/>
              </a:ext>
            </a:extLst>
          </p:cNvPr>
          <p:cNvSpPr txBox="1">
            <a:spLocks/>
          </p:cNvSpPr>
          <p:nvPr/>
        </p:nvSpPr>
        <p:spPr>
          <a:xfrm>
            <a:off x="1368648" y="24651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B250651B-0E59-7FD8-11B1-C59861C95053}"/>
              </a:ext>
            </a:extLst>
          </p:cNvPr>
          <p:cNvSpPr txBox="1">
            <a:spLocks/>
          </p:cNvSpPr>
          <p:nvPr/>
        </p:nvSpPr>
        <p:spPr>
          <a:xfrm>
            <a:off x="5161846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9A4699B3-3940-652F-B2CA-5DA0BA4A26E3}"/>
              </a:ext>
            </a:extLst>
          </p:cNvPr>
          <p:cNvSpPr txBox="1">
            <a:spLocks/>
          </p:cNvSpPr>
          <p:nvPr/>
        </p:nvSpPr>
        <p:spPr>
          <a:xfrm>
            <a:off x="6120228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4DFEAD6-42B2-C59D-257B-EA660883D3E6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ils / plus-que-parfait</a:t>
            </a:r>
            <a:endParaRPr kumimoji="0" lang="fr-FR" sz="2400" b="1" i="1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475AFB97-A422-7CDD-29C3-EE23C384FB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B443BEDA-200C-486D-89E3-6E3F11DF2C46}"/>
              </a:ext>
            </a:extLst>
          </p:cNvPr>
          <p:cNvSpPr txBox="1">
            <a:spLocks/>
          </p:cNvSpPr>
          <p:nvPr/>
        </p:nvSpPr>
        <p:spPr>
          <a:xfrm>
            <a:off x="2449182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FF53435B-DE10-75D3-CB29-352D1D8C32BA}"/>
              </a:ext>
            </a:extLst>
          </p:cNvPr>
          <p:cNvSpPr txBox="1">
            <a:spLocks/>
          </p:cNvSpPr>
          <p:nvPr/>
        </p:nvSpPr>
        <p:spPr>
          <a:xfrm>
            <a:off x="2879650" y="24651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90D7F6A1-D5A6-6B7F-1C37-195C20CF313E}"/>
              </a:ext>
            </a:extLst>
          </p:cNvPr>
          <p:cNvSpPr txBox="1">
            <a:spLocks/>
          </p:cNvSpPr>
          <p:nvPr/>
        </p:nvSpPr>
        <p:spPr>
          <a:xfrm>
            <a:off x="7309182" y="1675011"/>
            <a:ext cx="77937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EECDABF9-5278-8C5D-F5EF-2EE6C12E686A}"/>
              </a:ext>
            </a:extLst>
          </p:cNvPr>
          <p:cNvSpPr txBox="1">
            <a:spLocks/>
          </p:cNvSpPr>
          <p:nvPr/>
        </p:nvSpPr>
        <p:spPr>
          <a:xfrm>
            <a:off x="10289734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B0BC6CD9-83CB-B2A0-3C21-C7A1630682E5}"/>
              </a:ext>
            </a:extLst>
          </p:cNvPr>
          <p:cNvSpPr txBox="1">
            <a:spLocks/>
          </p:cNvSpPr>
          <p:nvPr/>
        </p:nvSpPr>
        <p:spPr>
          <a:xfrm>
            <a:off x="4441313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C2CC4612-E69C-8227-68F4-3EAFCFE8E6B0}"/>
              </a:ext>
            </a:extLst>
          </p:cNvPr>
          <p:cNvSpPr txBox="1">
            <a:spLocks/>
          </p:cNvSpPr>
          <p:nvPr/>
        </p:nvSpPr>
        <p:spPr>
          <a:xfrm>
            <a:off x="3401689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8" name="Sous-titre 2">
            <a:extLst>
              <a:ext uri="{FF2B5EF4-FFF2-40B4-BE49-F238E27FC236}">
                <a16:creationId xmlns:a16="http://schemas.microsoft.com/office/drawing/2014/main" id="{FD03E91B-44E3-D774-06A3-9B9310C2AFEA}"/>
              </a:ext>
            </a:extLst>
          </p:cNvPr>
          <p:cNvSpPr txBox="1">
            <a:spLocks/>
          </p:cNvSpPr>
          <p:nvPr/>
        </p:nvSpPr>
        <p:spPr>
          <a:xfrm>
            <a:off x="8331562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5E532188-DF12-5A64-8900-782F30C6D6EC}"/>
              </a:ext>
            </a:extLst>
          </p:cNvPr>
          <p:cNvSpPr txBox="1">
            <a:spLocks/>
          </p:cNvSpPr>
          <p:nvPr/>
        </p:nvSpPr>
        <p:spPr>
          <a:xfrm>
            <a:off x="5098276" y="2465105"/>
            <a:ext cx="216004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5A002764-05CF-ED59-BD68-F85DD8EDE065}"/>
              </a:ext>
            </a:extLst>
          </p:cNvPr>
          <p:cNvSpPr txBox="1">
            <a:spLocks/>
          </p:cNvSpPr>
          <p:nvPr/>
        </p:nvSpPr>
        <p:spPr>
          <a:xfrm>
            <a:off x="8493480" y="24651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FB4C2C8E-8827-180D-8D50-846ED45A46D3}"/>
              </a:ext>
            </a:extLst>
          </p:cNvPr>
          <p:cNvSpPr txBox="1">
            <a:spLocks/>
          </p:cNvSpPr>
          <p:nvPr/>
        </p:nvSpPr>
        <p:spPr>
          <a:xfrm>
            <a:off x="10117551" y="24651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46427877-ED08-C5CC-84BF-DB2EE5C774BE}"/>
              </a:ext>
            </a:extLst>
          </p:cNvPr>
          <p:cNvSpPr txBox="1">
            <a:spLocks/>
          </p:cNvSpPr>
          <p:nvPr/>
        </p:nvSpPr>
        <p:spPr>
          <a:xfrm>
            <a:off x="9053650" y="16750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382497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C695BD-195A-E3CF-5CF0-436238ECD9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32BA065-4E7C-355A-7E2D-2402B6503A4C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7C51839-4E93-FFD7-C03B-8D7FD6F88669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Marie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est entrée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le château vide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: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ses pas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u="heavy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résonnent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9B3E9D2-2600-5C73-9151-BEE067A7253D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48AD2FFC-038F-8B92-DF91-48E885098AE8}"/>
              </a:ext>
            </a:extLst>
          </p:cNvPr>
          <p:cNvGraphicFramePr>
            <a:graphicFrameLocks noGrp="1"/>
          </p:cNvGraphicFramePr>
          <p:nvPr/>
        </p:nvGraphicFramePr>
        <p:xfrm>
          <a:off x="952500" y="4101579"/>
          <a:ext cx="11239500" cy="2209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168945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  <a:gridCol w="4070555">
                  <a:extLst>
                    <a:ext uri="{9D8B030D-6E8A-4147-A177-3AD203B41FA5}">
                      <a16:colId xmlns:a16="http://schemas.microsoft.com/office/drawing/2014/main" val="358617715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kumimoji="0" lang="fr-FR" sz="31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/>
                        </a:rPr>
                        <a:t>b)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c)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d) </a:t>
                      </a:r>
                      <a:r>
                        <a:rPr lang="fr-FR" sz="3100" b="1" u="none" dirty="0">
                          <a:solidFill>
                            <a:srgbClr val="FF0000"/>
                          </a:solidFill>
                          <a:latin typeface="Calibri"/>
                        </a:rPr>
                        <a:t>le château </a:t>
                      </a:r>
                      <a:r>
                        <a:rPr lang="fr-FR" sz="3100" b="1" u="sng" dirty="0">
                          <a:solidFill>
                            <a:srgbClr val="FF0000"/>
                          </a:solidFill>
                          <a:latin typeface="Calibri"/>
                        </a:rPr>
                        <a:t>vide</a:t>
                      </a:r>
                    </a:p>
                  </a:txBody>
                  <a:tcPr>
                    <a:lnL w="12700" cmpd="sng">
                      <a:noFill/>
                    </a:lnL>
                    <a:lnR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    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Ils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étaient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entrés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dans le château vide :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ils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avaient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fr-FR" sz="3100" u="sng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résonné</a:t>
                      </a:r>
                      <a:r>
                        <a:rPr lang="fr-FR" sz="3100" u="none" dirty="0">
                          <a:solidFill>
                            <a:srgbClr val="FF0000"/>
                          </a:solidFill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.</a:t>
                      </a:r>
                    </a:p>
                  </a:txBody>
                  <a:tcPr>
                    <a:lnL w="38100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pic>
        <p:nvPicPr>
          <p:cNvPr id="15" name="Graphique 14" descr="Badge à suivre avec un remplissage uni">
            <a:extLst>
              <a:ext uri="{FF2B5EF4-FFF2-40B4-BE49-F238E27FC236}">
                <a16:creationId xmlns:a16="http://schemas.microsoft.com/office/drawing/2014/main" id="{25669292-0E06-3D9B-1DEE-ECDD90AC88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252184" y="4213319"/>
            <a:ext cx="371475" cy="371475"/>
          </a:xfrm>
          <a:prstGeom prst="rect">
            <a:avLst/>
          </a:prstGeom>
        </p:spPr>
      </p:pic>
      <p:sp>
        <p:nvSpPr>
          <p:cNvPr id="10" name="Sous-titre 2">
            <a:extLst>
              <a:ext uri="{FF2B5EF4-FFF2-40B4-BE49-F238E27FC236}">
                <a16:creationId xmlns:a16="http://schemas.microsoft.com/office/drawing/2014/main" id="{790DB14A-3037-4853-52E6-03B364BF7299}"/>
              </a:ext>
            </a:extLst>
          </p:cNvPr>
          <p:cNvSpPr txBox="1">
            <a:spLocks/>
          </p:cNvSpPr>
          <p:nvPr/>
        </p:nvSpPr>
        <p:spPr>
          <a:xfrm>
            <a:off x="1524903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4" name="Sous-titre 2">
            <a:extLst>
              <a:ext uri="{FF2B5EF4-FFF2-40B4-BE49-F238E27FC236}">
                <a16:creationId xmlns:a16="http://schemas.microsoft.com/office/drawing/2014/main" id="{A1629A7D-FD39-F5B5-F3ED-24A20DA07D29}"/>
              </a:ext>
            </a:extLst>
          </p:cNvPr>
          <p:cNvSpPr txBox="1">
            <a:spLocks/>
          </p:cNvSpPr>
          <p:nvPr/>
        </p:nvSpPr>
        <p:spPr>
          <a:xfrm>
            <a:off x="1368648" y="24651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3" name="Sous-titre 2">
            <a:extLst>
              <a:ext uri="{FF2B5EF4-FFF2-40B4-BE49-F238E27FC236}">
                <a16:creationId xmlns:a16="http://schemas.microsoft.com/office/drawing/2014/main" id="{29F3C4A1-DCE8-0023-5324-8571D3663B6D}"/>
              </a:ext>
            </a:extLst>
          </p:cNvPr>
          <p:cNvSpPr txBox="1">
            <a:spLocks/>
          </p:cNvSpPr>
          <p:nvPr/>
        </p:nvSpPr>
        <p:spPr>
          <a:xfrm>
            <a:off x="5161846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6" name="Sous-titre 2">
            <a:extLst>
              <a:ext uri="{FF2B5EF4-FFF2-40B4-BE49-F238E27FC236}">
                <a16:creationId xmlns:a16="http://schemas.microsoft.com/office/drawing/2014/main" id="{190F0702-ED42-4281-0D60-5A89BADA4F99}"/>
              </a:ext>
            </a:extLst>
          </p:cNvPr>
          <p:cNvSpPr txBox="1">
            <a:spLocks/>
          </p:cNvSpPr>
          <p:nvPr/>
        </p:nvSpPr>
        <p:spPr>
          <a:xfrm>
            <a:off x="6120228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99CD61DF-79B4-77D8-9952-B1D684553271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lvl="0" algn="l"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</a:t>
            </a:r>
            <a:r>
              <a:rPr lang="fr-FR" sz="2400" b="1" i="1" dirty="0">
                <a:solidFill>
                  <a:srgbClr val="FF0000"/>
                </a:solidFill>
                <a:latin typeface="Calibri"/>
              </a:rPr>
              <a:t>ils / plus-que-parfait</a:t>
            </a:r>
            <a:endParaRPr kumimoji="0" lang="fr-FR" sz="2400" b="1" i="1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74CED97-10D4-97A9-5096-D525771D7C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  <p:sp>
        <p:nvSpPr>
          <p:cNvPr id="6" name="Sous-titre 2">
            <a:extLst>
              <a:ext uri="{FF2B5EF4-FFF2-40B4-BE49-F238E27FC236}">
                <a16:creationId xmlns:a16="http://schemas.microsoft.com/office/drawing/2014/main" id="{A92D9185-3602-60BF-6110-2D38A2581BF5}"/>
              </a:ext>
            </a:extLst>
          </p:cNvPr>
          <p:cNvSpPr txBox="1">
            <a:spLocks/>
          </p:cNvSpPr>
          <p:nvPr/>
        </p:nvSpPr>
        <p:spPr>
          <a:xfrm>
            <a:off x="2449182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1" name="Sous-titre 2">
            <a:extLst>
              <a:ext uri="{FF2B5EF4-FFF2-40B4-BE49-F238E27FC236}">
                <a16:creationId xmlns:a16="http://schemas.microsoft.com/office/drawing/2014/main" id="{5DC47860-C8A1-F407-2DC7-3AB34B203ECD}"/>
              </a:ext>
            </a:extLst>
          </p:cNvPr>
          <p:cNvSpPr txBox="1">
            <a:spLocks/>
          </p:cNvSpPr>
          <p:nvPr/>
        </p:nvSpPr>
        <p:spPr>
          <a:xfrm>
            <a:off x="2879650" y="24651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7" name="Sous-titre 2">
            <a:extLst>
              <a:ext uri="{FF2B5EF4-FFF2-40B4-BE49-F238E27FC236}">
                <a16:creationId xmlns:a16="http://schemas.microsoft.com/office/drawing/2014/main" id="{3EB14FA7-5A48-5236-33ED-A84E45412132}"/>
              </a:ext>
            </a:extLst>
          </p:cNvPr>
          <p:cNvSpPr txBox="1">
            <a:spLocks/>
          </p:cNvSpPr>
          <p:nvPr/>
        </p:nvSpPr>
        <p:spPr>
          <a:xfrm>
            <a:off x="7309182" y="1675011"/>
            <a:ext cx="77937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adj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8" name="Sous-titre 2">
            <a:extLst>
              <a:ext uri="{FF2B5EF4-FFF2-40B4-BE49-F238E27FC236}">
                <a16:creationId xmlns:a16="http://schemas.microsoft.com/office/drawing/2014/main" id="{EF08FE63-6DFC-FA8D-F7BC-58D31656B7EE}"/>
              </a:ext>
            </a:extLst>
          </p:cNvPr>
          <p:cNvSpPr txBox="1">
            <a:spLocks/>
          </p:cNvSpPr>
          <p:nvPr/>
        </p:nvSpPr>
        <p:spPr>
          <a:xfrm>
            <a:off x="10289734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7" name="Sous-titre 2">
            <a:extLst>
              <a:ext uri="{FF2B5EF4-FFF2-40B4-BE49-F238E27FC236}">
                <a16:creationId xmlns:a16="http://schemas.microsoft.com/office/drawing/2014/main" id="{349E96D2-EEB5-E8DC-EDFB-830DD53FB766}"/>
              </a:ext>
            </a:extLst>
          </p:cNvPr>
          <p:cNvSpPr txBox="1">
            <a:spLocks/>
          </p:cNvSpPr>
          <p:nvPr/>
        </p:nvSpPr>
        <p:spPr>
          <a:xfrm>
            <a:off x="4441313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prép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26" name="Sous-titre 2">
            <a:extLst>
              <a:ext uri="{FF2B5EF4-FFF2-40B4-BE49-F238E27FC236}">
                <a16:creationId xmlns:a16="http://schemas.microsoft.com/office/drawing/2014/main" id="{348C286F-9A91-7A69-EBBE-5BA0E56BF20F}"/>
              </a:ext>
            </a:extLst>
          </p:cNvPr>
          <p:cNvSpPr txBox="1">
            <a:spLocks/>
          </p:cNvSpPr>
          <p:nvPr/>
        </p:nvSpPr>
        <p:spPr>
          <a:xfrm>
            <a:off x="3401689" y="1675011"/>
            <a:ext cx="818536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v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8" name="Sous-titre 2">
            <a:extLst>
              <a:ext uri="{FF2B5EF4-FFF2-40B4-BE49-F238E27FC236}">
                <a16:creationId xmlns:a16="http://schemas.microsoft.com/office/drawing/2014/main" id="{2F4AAC19-A267-CA31-2337-BADE14DAB477}"/>
              </a:ext>
            </a:extLst>
          </p:cNvPr>
          <p:cNvSpPr txBox="1">
            <a:spLocks/>
          </p:cNvSpPr>
          <p:nvPr/>
        </p:nvSpPr>
        <p:spPr>
          <a:xfrm>
            <a:off x="8331562" y="1675011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dét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7" name="Sous-titre 2">
            <a:extLst>
              <a:ext uri="{FF2B5EF4-FFF2-40B4-BE49-F238E27FC236}">
                <a16:creationId xmlns:a16="http://schemas.microsoft.com/office/drawing/2014/main" id="{A3AA353D-E41A-FAE1-1C47-B7CBCEAF0075}"/>
              </a:ext>
            </a:extLst>
          </p:cNvPr>
          <p:cNvSpPr txBox="1">
            <a:spLocks/>
          </p:cNvSpPr>
          <p:nvPr/>
        </p:nvSpPr>
        <p:spPr>
          <a:xfrm>
            <a:off x="5098276" y="2465105"/>
            <a:ext cx="2160040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92D050"/>
                </a:solidFill>
                <a:latin typeface="Calibri"/>
              </a:rPr>
              <a:t>CC de lieu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1" name="Sous-titre 2">
            <a:extLst>
              <a:ext uri="{FF2B5EF4-FFF2-40B4-BE49-F238E27FC236}">
                <a16:creationId xmlns:a16="http://schemas.microsoft.com/office/drawing/2014/main" id="{2B099788-5BB7-60D9-16D7-7CA789698F28}"/>
              </a:ext>
            </a:extLst>
          </p:cNvPr>
          <p:cNvSpPr txBox="1">
            <a:spLocks/>
          </p:cNvSpPr>
          <p:nvPr/>
        </p:nvSpPr>
        <p:spPr>
          <a:xfrm>
            <a:off x="8493480" y="24651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0070C0"/>
                </a:solidFill>
                <a:latin typeface="Calibri"/>
              </a:rPr>
              <a:t>sujet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2" name="Sous-titre 2">
            <a:extLst>
              <a:ext uri="{FF2B5EF4-FFF2-40B4-BE49-F238E27FC236}">
                <a16:creationId xmlns:a16="http://schemas.microsoft.com/office/drawing/2014/main" id="{E2AFE588-95D6-F43A-475E-C028E7D216F5}"/>
              </a:ext>
            </a:extLst>
          </p:cNvPr>
          <p:cNvSpPr txBox="1">
            <a:spLocks/>
          </p:cNvSpPr>
          <p:nvPr/>
        </p:nvSpPr>
        <p:spPr>
          <a:xfrm>
            <a:off x="10117551" y="2465105"/>
            <a:ext cx="1131093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dirty="0">
                <a:solidFill>
                  <a:srgbClr val="FF0000"/>
                </a:solidFill>
                <a:latin typeface="Calibri"/>
              </a:rPr>
              <a:t>verbe</a:t>
            </a:r>
            <a:endParaRPr kumimoji="0" lang="fr-FR" sz="320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18" name="Sous-titre 2">
            <a:extLst>
              <a:ext uri="{FF2B5EF4-FFF2-40B4-BE49-F238E27FC236}">
                <a16:creationId xmlns:a16="http://schemas.microsoft.com/office/drawing/2014/main" id="{1B5FBEE7-9390-A8EE-80D8-95FC0627872C}"/>
              </a:ext>
            </a:extLst>
          </p:cNvPr>
          <p:cNvSpPr txBox="1">
            <a:spLocks/>
          </p:cNvSpPr>
          <p:nvPr/>
        </p:nvSpPr>
        <p:spPr>
          <a:xfrm>
            <a:off x="9053650" y="1675010"/>
            <a:ext cx="695634" cy="46166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2400" dirty="0">
                <a:solidFill>
                  <a:schemeClr val="bg1">
                    <a:lumMod val="50000"/>
                  </a:schemeClr>
                </a:solidFill>
                <a:latin typeface="Calibri"/>
              </a:rPr>
              <a:t>n</a:t>
            </a:r>
            <a:endParaRPr kumimoji="0" lang="fr-FR" sz="3200" u="none" strike="noStrike" kern="1200" cap="none" spc="0" normalizeH="0" baseline="0" noProof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157531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1A2E22F-4423-085A-3330-DAE662A6F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90759D2-92D9-90A6-3E35-86A7D7DDB535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774BF17-34CD-6451-E53D-44C7987E35DB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feu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s’éteignit,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forêt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plongea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l’ombre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45D0B855-19DB-C5AA-A91B-10B40DF6C8AE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3FE1B933-9421-D542-F545-E55D9E69ED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257504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D0311DE-1FD5-3782-80C3-7588A7ACB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F239DFDB-CF5E-6BDB-8CCB-9EEA61126FF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4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F81463-F859-8854-7977-FE3125C9A530}"/>
              </a:ext>
            </a:extLst>
          </p:cNvPr>
          <p:cNvSpPr txBox="1">
            <a:spLocks/>
          </p:cNvSpPr>
          <p:nvPr/>
        </p:nvSpPr>
        <p:spPr>
          <a:xfrm>
            <a:off x="969264" y="2028617"/>
            <a:ext cx="11222736" cy="2800767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8800" i="1" dirty="0">
                <a:solidFill>
                  <a:schemeClr val="tx1"/>
                </a:solidFill>
                <a:latin typeface="Calibri"/>
              </a:rPr>
              <a:t>C’est </a:t>
            </a:r>
            <a:br>
              <a:rPr lang="fr-FR" sz="8800" i="1" dirty="0">
                <a:solidFill>
                  <a:schemeClr val="tx1"/>
                </a:solidFill>
                <a:latin typeface="Calibri"/>
              </a:rPr>
            </a:br>
            <a:r>
              <a:rPr lang="fr-FR" sz="8800" i="1" dirty="0">
                <a:solidFill>
                  <a:schemeClr val="tx1"/>
                </a:solidFill>
                <a:latin typeface="Calibri"/>
              </a:rPr>
              <a:t>terminé !</a:t>
            </a:r>
            <a:endParaRPr kumimoji="0" lang="fr-FR" sz="8800" i="1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623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DAA5AE-5FE7-AFFF-72BE-70B975CB6F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511E5789-2D71-221F-0779-C7C950F83897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6EB9A86-EE22-9D09-0E27-3277B0AA06EA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feu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s’éteignit,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forêt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plongea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l’ombre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F6337E5A-8F1F-DAE7-1A10-44547E044919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8" name="Sous-titre 2">
            <a:extLst>
              <a:ext uri="{FF2B5EF4-FFF2-40B4-BE49-F238E27FC236}">
                <a16:creationId xmlns:a16="http://schemas.microsoft.com/office/drawing/2014/main" id="{CDDF5DB7-580E-62AC-BEE8-B110E973125A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a) Phrase simple/complexe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864A60A6-94BC-17A2-F511-B01E246CD7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9825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6941F8-6662-973B-3271-532E20187F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7009954B-9FD1-49E7-9874-404FFED73798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43005F9-816F-361D-F365-32C54E652273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feu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s’éteignit,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forêt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plongea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l’ombre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775FFDA6-129E-B805-0706-E45ADB7681B6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20FB0886-FF73-4299-E0EC-E626264546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9123486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9C7051AE-640C-1A71-B41C-59EE534239F9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0A5E0615-4757-5193-E18B-8D01C09C34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78801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274615-F68E-4BAD-FFD9-E659C18217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2">
            <a:extLst>
              <a:ext uri="{FF2B5EF4-FFF2-40B4-BE49-F238E27FC236}">
                <a16:creationId xmlns:a16="http://schemas.microsoft.com/office/drawing/2014/main" id="{22BFBA13-F6AF-6E6F-9921-7A38F50EA7E6}"/>
              </a:ext>
            </a:extLst>
          </p:cNvPr>
          <p:cNvSpPr txBox="1">
            <a:spLocks/>
          </p:cNvSpPr>
          <p:nvPr/>
        </p:nvSpPr>
        <p:spPr>
          <a:xfrm>
            <a:off x="1240632" y="0"/>
            <a:ext cx="72366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ysClr val="windowText" lastClr="000000">
                    <a:tint val="75000"/>
                  </a:sysClr>
                </a:solidFill>
                <a:latin typeface="Calibri"/>
              </a:rPr>
              <a:t>Jour 1</a:t>
            </a:r>
            <a:endParaRPr kumimoji="0" lang="fr-FR" sz="4800" b="1" i="0" u="none" strike="noStrike" kern="1200" cap="none" spc="0" normalizeH="0" baseline="0" noProof="0" dirty="0">
              <a:ln>
                <a:noFill/>
              </a:ln>
              <a:solidFill>
                <a:sysClr val="windowText" lastClr="000000">
                  <a:tint val="75000"/>
                </a:sysClr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E23144B-159A-16C4-F7B2-C0064E3D94C5}"/>
              </a:ext>
            </a:extLst>
          </p:cNvPr>
          <p:cNvSpPr txBox="1">
            <a:spLocks/>
          </p:cNvSpPr>
          <p:nvPr/>
        </p:nvSpPr>
        <p:spPr>
          <a:xfrm>
            <a:off x="952500" y="1976735"/>
            <a:ext cx="11239500" cy="615553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Le feu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 s’éteignit,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</a:rPr>
              <a:t>la forêt silencieuse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FF0000"/>
                  </a:solidFill>
                </a:uFill>
                <a:latin typeface="Calibri"/>
              </a:rPr>
              <a:t>plongea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00B050"/>
                  </a:solidFill>
                </a:uFill>
                <a:latin typeface="Calibri"/>
              </a:rPr>
              <a:t> 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92D050"/>
                  </a:solidFill>
                </a:uFill>
                <a:latin typeface="Calibri"/>
              </a:rPr>
              <a:t>dans l’ombre</a:t>
            </a:r>
            <a:r>
              <a:rPr lang="fr-FR" sz="3400" b="1" dirty="0">
                <a:solidFill>
                  <a:srgbClr val="0070C0"/>
                </a:solidFill>
                <a:uFill>
                  <a:solidFill>
                    <a:srgbClr val="7030A0"/>
                  </a:solidFill>
                </a:uFill>
                <a:latin typeface="Calibri"/>
              </a:rPr>
              <a:t>.</a:t>
            </a:r>
            <a:endParaRPr kumimoji="0" lang="fr-FR" sz="3400" b="1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5" name="Sous-titre 2">
            <a:extLst>
              <a:ext uri="{FF2B5EF4-FFF2-40B4-BE49-F238E27FC236}">
                <a16:creationId xmlns:a16="http://schemas.microsoft.com/office/drawing/2014/main" id="{0055E5AC-E697-A969-E51A-8C58FF56921A}"/>
              </a:ext>
            </a:extLst>
          </p:cNvPr>
          <p:cNvSpPr txBox="1">
            <a:spLocks/>
          </p:cNvSpPr>
          <p:nvPr/>
        </p:nvSpPr>
        <p:spPr>
          <a:xfrm>
            <a:off x="1240632" y="543579"/>
            <a:ext cx="4417218" cy="584775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fr-FR" b="1" dirty="0">
                <a:solidFill>
                  <a:srgbClr val="FF0000"/>
                </a:solidFill>
                <a:latin typeface="Calibri"/>
              </a:rPr>
              <a:t>Correction</a:t>
            </a:r>
            <a:endParaRPr kumimoji="0" lang="fr-FR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alibri"/>
            </a:endParaRPr>
          </a:p>
        </p:txBody>
      </p:sp>
      <p:graphicFrame>
        <p:nvGraphicFramePr>
          <p:cNvPr id="14" name="Tableau 13">
            <a:extLst>
              <a:ext uri="{FF2B5EF4-FFF2-40B4-BE49-F238E27FC236}">
                <a16:creationId xmlns:a16="http://schemas.microsoft.com/office/drawing/2014/main" id="{6310256A-37B2-831A-02F0-6A3D476319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524814"/>
              </p:ext>
            </p:extLst>
          </p:nvPr>
        </p:nvGraphicFramePr>
        <p:xfrm>
          <a:off x="952500" y="4101579"/>
          <a:ext cx="11239500" cy="56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39500">
                  <a:extLst>
                    <a:ext uri="{9D8B030D-6E8A-4147-A177-3AD203B41FA5}">
                      <a16:colId xmlns:a16="http://schemas.microsoft.com/office/drawing/2014/main" val="170884697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fr-FR" sz="3100" b="1" dirty="0">
                          <a:solidFill>
                            <a:srgbClr val="FF0000"/>
                          </a:solidFill>
                          <a:latin typeface="Calibri"/>
                        </a:rPr>
                        <a:t>a) complexe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8167349"/>
                  </a:ext>
                </a:extLst>
              </a:tr>
            </a:tbl>
          </a:graphicData>
        </a:graphic>
      </p:graphicFrame>
      <p:sp>
        <p:nvSpPr>
          <p:cNvPr id="8" name="Sous-titre 2">
            <a:extLst>
              <a:ext uri="{FF2B5EF4-FFF2-40B4-BE49-F238E27FC236}">
                <a16:creationId xmlns:a16="http://schemas.microsoft.com/office/drawing/2014/main" id="{3D4E61BC-7C23-C694-FE8D-97233E372510}"/>
              </a:ext>
            </a:extLst>
          </p:cNvPr>
          <p:cNvSpPr txBox="1">
            <a:spLocks/>
          </p:cNvSpPr>
          <p:nvPr/>
        </p:nvSpPr>
        <p:spPr>
          <a:xfrm>
            <a:off x="4768646" y="95250"/>
            <a:ext cx="7337630" cy="1348061"/>
          </a:xfrm>
          <a:prstGeom prst="rect">
            <a:avLst/>
          </a:prstGeom>
          <a:solidFill>
            <a:srgbClr val="FFFF00">
              <a:alpha val="50196"/>
            </a:srgbClr>
          </a:solidFill>
          <a:ln w="19050">
            <a:solidFill>
              <a:schemeClr val="tx1"/>
            </a:solidFill>
          </a:ln>
        </p:spPr>
        <p:txBody>
          <a:bodyPr vert="horz" wrap="square" lIns="91440" tIns="45720" rIns="91440" bIns="45720" rtlCol="0">
            <a:sp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/>
              </a:rPr>
              <a:t>a) Phrase simple/complexe</a:t>
            </a: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b) Nature des mots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fr-FR" sz="24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c) Fonctions			</a:t>
            </a:r>
            <a:r>
              <a:rPr lang="fr-FR" sz="2400" dirty="0">
                <a:solidFill>
                  <a:schemeClr val="tx1"/>
                </a:solidFill>
                <a:latin typeface="Calibri"/>
              </a:rPr>
              <a:t>d) GN (avec épithète)</a:t>
            </a:r>
          </a:p>
          <a:p>
            <a:pPr lvl="0" algn="l">
              <a:defRPr/>
            </a:pPr>
            <a:r>
              <a:rPr lang="fr-FR" sz="2400" i="1" dirty="0">
                <a:solidFill>
                  <a:schemeClr val="tx1"/>
                </a:solidFill>
                <a:latin typeface="Calibri"/>
              </a:rPr>
              <a:t>       nous / passé composé</a:t>
            </a:r>
            <a:endParaRPr kumimoji="0" lang="fr-FR" sz="240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9" name="Graphique 18" descr="Badge à suivre avec un remplissage uni">
            <a:extLst>
              <a:ext uri="{FF2B5EF4-FFF2-40B4-BE49-F238E27FC236}">
                <a16:creationId xmlns:a16="http://schemas.microsoft.com/office/drawing/2014/main" id="{52D03432-1E2D-9FAA-6B99-C393F1E451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921932" y="1027210"/>
            <a:ext cx="371475" cy="37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762317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TM03457485[[fn=Maillage]]</Template>
  <TotalTime>1144</TotalTime>
  <Words>3251</Words>
  <Application>Microsoft Office PowerPoint</Application>
  <PresentationFormat>Grand écran</PresentationFormat>
  <Paragraphs>863</Paragraphs>
  <Slides>60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60</vt:i4>
      </vt:variant>
    </vt:vector>
  </HeadingPairs>
  <TitlesOfParts>
    <vt:vector size="65" baseType="lpstr">
      <vt:lpstr>Aptos Display</vt:lpstr>
      <vt:lpstr>Calibri</vt:lpstr>
      <vt:lpstr>Arial</vt:lpstr>
      <vt:lpstr>Aptos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Maxime Paul</dc:creator>
  <cp:lastModifiedBy>Maxime Paul</cp:lastModifiedBy>
  <cp:revision>55</cp:revision>
  <dcterms:created xsi:type="dcterms:W3CDTF">2024-11-28T14:19:02Z</dcterms:created>
  <dcterms:modified xsi:type="dcterms:W3CDTF">2025-12-17T09:40:08Z</dcterms:modified>
</cp:coreProperties>
</file>