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320" r:id="rId4"/>
    <p:sldId id="319" r:id="rId5"/>
    <p:sldId id="289" r:id="rId6"/>
    <p:sldId id="1075" r:id="rId7"/>
    <p:sldId id="1109" r:id="rId8"/>
    <p:sldId id="1110" r:id="rId9"/>
    <p:sldId id="1111" r:id="rId10"/>
    <p:sldId id="1112" r:id="rId11"/>
    <p:sldId id="1113" r:id="rId12"/>
    <p:sldId id="1114" r:id="rId13"/>
    <p:sldId id="1115" r:id="rId14"/>
    <p:sldId id="1116" r:id="rId15"/>
    <p:sldId id="1117" r:id="rId16"/>
    <p:sldId id="1118" r:id="rId17"/>
    <p:sldId id="1119" r:id="rId18"/>
    <p:sldId id="275" r:id="rId19"/>
    <p:sldId id="290" r:id="rId20"/>
    <p:sldId id="1086" r:id="rId21"/>
    <p:sldId id="1120" r:id="rId22"/>
    <p:sldId id="1121" r:id="rId23"/>
    <p:sldId id="1122" r:id="rId24"/>
    <p:sldId id="1123" r:id="rId25"/>
    <p:sldId id="1124" r:id="rId26"/>
    <p:sldId id="1125" r:id="rId27"/>
    <p:sldId id="1126" r:id="rId28"/>
    <p:sldId id="1127" r:id="rId29"/>
    <p:sldId id="1128" r:id="rId30"/>
    <p:sldId id="1129" r:id="rId31"/>
    <p:sldId id="1130" r:id="rId32"/>
    <p:sldId id="288" r:id="rId33"/>
    <p:sldId id="291" r:id="rId34"/>
    <p:sldId id="1097" r:id="rId35"/>
    <p:sldId id="1131" r:id="rId36"/>
    <p:sldId id="1132" r:id="rId37"/>
    <p:sldId id="1133" r:id="rId38"/>
    <p:sldId id="1134" r:id="rId39"/>
    <p:sldId id="1135" r:id="rId40"/>
    <p:sldId id="1136" r:id="rId41"/>
    <p:sldId id="1137" r:id="rId42"/>
    <p:sldId id="1138" r:id="rId43"/>
    <p:sldId id="1139" r:id="rId44"/>
    <p:sldId id="1140" r:id="rId45"/>
    <p:sldId id="1141" r:id="rId46"/>
    <p:sldId id="304" r:id="rId47"/>
    <p:sldId id="305" r:id="rId48"/>
    <p:sldId id="1108" r:id="rId49"/>
    <p:sldId id="1142" r:id="rId50"/>
    <p:sldId id="1143" r:id="rId51"/>
    <p:sldId id="1144" r:id="rId52"/>
    <p:sldId id="1145" r:id="rId53"/>
    <p:sldId id="1146" r:id="rId54"/>
    <p:sldId id="1147" r:id="rId55"/>
    <p:sldId id="1148" r:id="rId56"/>
    <p:sldId id="1149" r:id="rId57"/>
    <p:sldId id="1150" r:id="rId58"/>
    <p:sldId id="1151" r:id="rId59"/>
    <p:sldId id="1152" r:id="rId60"/>
    <p:sldId id="318" r:id="rId6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1E7F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12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430A70-BAB2-1B1D-AEB7-E4DFA157740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Une image contenant Graphique, Police, symbole, logo&#10;&#10;Description générée automatiquement">
            <a:extLst>
              <a:ext uri="{FF2B5EF4-FFF2-40B4-BE49-F238E27FC236}">
                <a16:creationId xmlns:a16="http://schemas.microsoft.com/office/drawing/2014/main" id="{0BA3E640-BA40-581D-A995-B206D91F74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04" y="178306"/>
            <a:ext cx="737243" cy="61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9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norm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68E805-7BC4-3D40-A22A-1C41C96A3CBE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F5D99F2-5F38-AF02-ECD2-C9D8E5F33497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CM2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P5/S7</a:t>
            </a:r>
          </a:p>
        </p:txBody>
      </p:sp>
    </p:spTree>
    <p:extLst>
      <p:ext uri="{BB962C8B-B14F-4D97-AF65-F5344CB8AC3E}">
        <p14:creationId xmlns:p14="http://schemas.microsoft.com/office/powerpoint/2010/main" val="423398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ic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7D7D80-0936-4FED-6101-008869D0E588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C59F701-6152-5E52-CEF4-6C70CA6FCF9A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CM2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P5/S7</a:t>
            </a:r>
          </a:p>
        </p:txBody>
      </p:sp>
    </p:spTree>
    <p:extLst>
      <p:ext uri="{BB962C8B-B14F-4D97-AF65-F5344CB8AC3E}">
        <p14:creationId xmlns:p14="http://schemas.microsoft.com/office/powerpoint/2010/main" val="1631943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306EA2D-8067-8176-C9CE-8CA267799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977BA9-DEAD-0AF1-985A-40D44D75C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D49F7B-BC43-AE81-6A05-07DF739BCC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E0E7A6-B89B-4AEA-8E78-84BDA4205F0E}" type="datetimeFigureOut">
              <a:rPr lang="fr-FR" smtClean="0"/>
              <a:t>17/12/2025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73005A-F7F0-0E25-7DC7-C3DA1E3C3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2FC0FD-2D13-0657-2274-89E810D7C7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598993-CF0D-40BD-9CC6-072C93196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40.png"/><Relationship Id="rId18" Type="http://schemas.openxmlformats.org/officeDocument/2006/relationships/slide" Target="slide3.xml"/><Relationship Id="rId7" Type="http://schemas.openxmlformats.org/officeDocument/2006/relationships/image" Target="../media/image20.png"/><Relationship Id="rId12" Type="http://schemas.openxmlformats.org/officeDocument/2006/relationships/slide" Target="slide33.xml"/><Relationship Id="rId17" Type="http://schemas.openxmlformats.org/officeDocument/2006/relationships/image" Target="../media/image7.png"/><Relationship Id="rId2" Type="http://schemas.openxmlformats.org/officeDocument/2006/relationships/image" Target="../media/image2.png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slide" Target="slide5.xml"/><Relationship Id="rId11" Type="http://schemas.openxmlformats.org/officeDocument/2006/relationships/image" Target="../media/image4.png"/><Relationship Id="rId15" Type="http://schemas.openxmlformats.org/officeDocument/2006/relationships/slide" Target="slide47.xml"/><Relationship Id="rId10" Type="http://schemas.openxmlformats.org/officeDocument/2006/relationships/image" Target="../media/image30.png"/><Relationship Id="rId19" Type="http://schemas.openxmlformats.org/officeDocument/2006/relationships/image" Target="../media/image70.png"/><Relationship Id="rId9" Type="http://schemas.openxmlformats.org/officeDocument/2006/relationships/slide" Target="slide19.xml"/><Relationship Id="rId1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0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FA436572-796A-E522-D82C-50B60E7185EA}"/>
              </a:ext>
            </a:extLst>
          </p:cNvPr>
          <p:cNvSpPr txBox="1">
            <a:spLocks/>
          </p:cNvSpPr>
          <p:nvPr/>
        </p:nvSpPr>
        <p:spPr>
          <a:xfrm>
            <a:off x="2477691" y="9525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chemeClr val="bg1">
                    <a:lumMod val="75000"/>
                  </a:schemeClr>
                </a:solidFill>
                <a:latin typeface="Calibri"/>
              </a:rPr>
              <a:t>Étude de la langue</a:t>
            </a: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libri"/>
              </a:rPr>
              <a:t> CM2</a:t>
            </a: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90D2B30-F58A-1268-3530-84E0E42371D7}"/>
              </a:ext>
            </a:extLst>
          </p:cNvPr>
          <p:cNvSpPr txBox="1">
            <a:spLocks/>
          </p:cNvSpPr>
          <p:nvPr/>
        </p:nvSpPr>
        <p:spPr>
          <a:xfrm>
            <a:off x="2477691" y="2162473"/>
            <a:ext cx="7236618" cy="12003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72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Calibri"/>
              </a:rPr>
              <a:t>Étude de phrase</a:t>
            </a:r>
            <a:endParaRPr kumimoji="0" lang="fr-FR" sz="7200" b="1" i="0" u="none" strike="noStrike" kern="1200" cap="none" spc="0" normalizeH="0" baseline="0" noProof="0" dirty="0">
              <a:ln>
                <a:solidFill>
                  <a:srgbClr val="FF0000"/>
                </a:solidFill>
              </a:ln>
              <a:solidFill>
                <a:srgbClr val="FFFF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4CDCADF-2289-1A52-DBFD-224573040601}"/>
              </a:ext>
            </a:extLst>
          </p:cNvPr>
          <p:cNvSpPr txBox="1">
            <a:spLocks/>
          </p:cNvSpPr>
          <p:nvPr/>
        </p:nvSpPr>
        <p:spPr>
          <a:xfrm>
            <a:off x="2477691" y="3772198"/>
            <a:ext cx="7236618" cy="92333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5400" b="1" i="1" dirty="0">
                <a:solidFill>
                  <a:schemeClr val="bg1"/>
                </a:solidFill>
                <a:latin typeface="Calibri"/>
              </a:rPr>
              <a:t>Période 5 – Semaine 7</a:t>
            </a:r>
            <a:endParaRPr kumimoji="0" lang="fr-FR" sz="54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8926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9EDF6A-3F20-F934-6F8B-E1314FAB2B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7464389-07F0-8E67-CD8C-D2D8C2F92A2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AD1DCB8-9516-A8AE-20E8-3F24350C005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expliqua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solution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la classe attentive et silencieuse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9290176-1281-9891-4830-C749450D083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AE5EA48-5039-1DB9-2549-AFB8A20F59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9752544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02D8C0F5-A868-128D-4896-5E83FE975E8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tu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848632E-DB71-0E84-D50B-3BF75ECEAF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724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31E5F-B3ED-6F94-9E9C-4B647E61F1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202237D-0751-3D19-EB0B-A255D09F221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DA84546-2417-C3E0-6545-42F605F61B8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expliqua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solution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la classe attentive et silencieuse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632BDD2-BC5D-46B2-330F-3B24A6F5A7C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7B39A55-AD66-F973-2544-A19974C16C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6551226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8FEAC2D3-162F-9CE8-A78B-986857299128}"/>
              </a:ext>
            </a:extLst>
          </p:cNvPr>
          <p:cNvSpPr txBox="1">
            <a:spLocks/>
          </p:cNvSpPr>
          <p:nvPr/>
        </p:nvSpPr>
        <p:spPr>
          <a:xfrm>
            <a:off x="6524659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3DAE242-0C12-2B7A-AFCF-0CC556660433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tu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77D110F5-BF62-46EB-3207-283C306499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4639E1CF-1CCF-D142-DFD5-ACA3B70F0145}"/>
              </a:ext>
            </a:extLst>
          </p:cNvPr>
          <p:cNvSpPr txBox="1">
            <a:spLocks/>
          </p:cNvSpPr>
          <p:nvPr/>
        </p:nvSpPr>
        <p:spPr>
          <a:xfrm>
            <a:off x="3437921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CF4955D-6D1B-40C6-D1F1-BE0B9D2CA557}"/>
              </a:ext>
            </a:extLst>
          </p:cNvPr>
          <p:cNvSpPr txBox="1">
            <a:spLocks/>
          </p:cNvSpPr>
          <p:nvPr/>
        </p:nvSpPr>
        <p:spPr>
          <a:xfrm>
            <a:off x="4423675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613C68D8-2A6A-713D-7DA7-F065FAB1B78F}"/>
              </a:ext>
            </a:extLst>
          </p:cNvPr>
          <p:cNvSpPr txBox="1">
            <a:spLocks/>
          </p:cNvSpPr>
          <p:nvPr/>
        </p:nvSpPr>
        <p:spPr>
          <a:xfrm>
            <a:off x="7899629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B0A1691A-8605-A328-7987-17B5C1A83D12}"/>
              </a:ext>
            </a:extLst>
          </p:cNvPr>
          <p:cNvSpPr txBox="1">
            <a:spLocks/>
          </p:cNvSpPr>
          <p:nvPr/>
        </p:nvSpPr>
        <p:spPr>
          <a:xfrm>
            <a:off x="9066024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0D466273-FA6F-2611-8212-E3C7A0683013}"/>
              </a:ext>
            </a:extLst>
          </p:cNvPr>
          <p:cNvSpPr txBox="1">
            <a:spLocks/>
          </p:cNvSpPr>
          <p:nvPr/>
        </p:nvSpPr>
        <p:spPr>
          <a:xfrm>
            <a:off x="10187567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2B02122-1239-B4D9-802C-9FFC77D45C08}"/>
              </a:ext>
            </a:extLst>
          </p:cNvPr>
          <p:cNvSpPr txBox="1">
            <a:spLocks/>
          </p:cNvSpPr>
          <p:nvPr/>
        </p:nvSpPr>
        <p:spPr>
          <a:xfrm>
            <a:off x="1247778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D0A378BA-78B6-5050-2F17-F7FAD4900E56}"/>
              </a:ext>
            </a:extLst>
          </p:cNvPr>
          <p:cNvSpPr txBox="1">
            <a:spLocks/>
          </p:cNvSpPr>
          <p:nvPr/>
        </p:nvSpPr>
        <p:spPr>
          <a:xfrm>
            <a:off x="2437210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0FE6FE9-89EE-FEE5-2E52-3BBB240B5F23}"/>
              </a:ext>
            </a:extLst>
          </p:cNvPr>
          <p:cNvSpPr txBox="1">
            <a:spLocks/>
          </p:cNvSpPr>
          <p:nvPr/>
        </p:nvSpPr>
        <p:spPr>
          <a:xfrm>
            <a:off x="5142489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4262F088-3D1C-24DC-4C5B-884E2B0268E1}"/>
              </a:ext>
            </a:extLst>
          </p:cNvPr>
          <p:cNvSpPr txBox="1">
            <a:spLocks/>
          </p:cNvSpPr>
          <p:nvPr/>
        </p:nvSpPr>
        <p:spPr>
          <a:xfrm>
            <a:off x="5801774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2416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A4664B-DBAD-81AC-F974-D16180225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9000F60-A520-DA7F-4E8C-F638D89665A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65BD81F-E430-B275-E563-875B587D65F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expliqua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solution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la classe attentive et silencieuse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0389DEB-4B40-364A-288B-8D63876EDBE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A24D13F-9518-1CA0-258C-CEA83B20FC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688805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9C47D108-58CC-58FB-7203-EDA20B54B49D}"/>
              </a:ext>
            </a:extLst>
          </p:cNvPr>
          <p:cNvSpPr txBox="1">
            <a:spLocks/>
          </p:cNvSpPr>
          <p:nvPr/>
        </p:nvSpPr>
        <p:spPr>
          <a:xfrm>
            <a:off x="6524659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E191EE5-B657-51E3-1094-4011223B61B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tu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C436F06-721D-03E5-389D-1B6DC6C648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87862BEB-210D-F1AF-9A55-46B1C0BA3D8E}"/>
              </a:ext>
            </a:extLst>
          </p:cNvPr>
          <p:cNvSpPr txBox="1">
            <a:spLocks/>
          </p:cNvSpPr>
          <p:nvPr/>
        </p:nvSpPr>
        <p:spPr>
          <a:xfrm>
            <a:off x="3437921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B530F7D-10C2-4276-AF8C-FF347C69F944}"/>
              </a:ext>
            </a:extLst>
          </p:cNvPr>
          <p:cNvSpPr txBox="1">
            <a:spLocks/>
          </p:cNvSpPr>
          <p:nvPr/>
        </p:nvSpPr>
        <p:spPr>
          <a:xfrm>
            <a:off x="4423675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AA0D8C2F-F04C-2F20-4B72-6D27249558C2}"/>
              </a:ext>
            </a:extLst>
          </p:cNvPr>
          <p:cNvSpPr txBox="1">
            <a:spLocks/>
          </p:cNvSpPr>
          <p:nvPr/>
        </p:nvSpPr>
        <p:spPr>
          <a:xfrm>
            <a:off x="7899629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23C9F74F-7566-EEA4-888C-131BA19F131A}"/>
              </a:ext>
            </a:extLst>
          </p:cNvPr>
          <p:cNvSpPr txBox="1">
            <a:spLocks/>
          </p:cNvSpPr>
          <p:nvPr/>
        </p:nvSpPr>
        <p:spPr>
          <a:xfrm>
            <a:off x="9066024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839497F6-9F4A-B7BE-54E7-E3487620FA36}"/>
              </a:ext>
            </a:extLst>
          </p:cNvPr>
          <p:cNvSpPr txBox="1">
            <a:spLocks/>
          </p:cNvSpPr>
          <p:nvPr/>
        </p:nvSpPr>
        <p:spPr>
          <a:xfrm>
            <a:off x="10187567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CF5DD0E3-AFD3-9863-DFA2-4A0BEB6DF384}"/>
              </a:ext>
            </a:extLst>
          </p:cNvPr>
          <p:cNvSpPr txBox="1">
            <a:spLocks/>
          </p:cNvSpPr>
          <p:nvPr/>
        </p:nvSpPr>
        <p:spPr>
          <a:xfrm>
            <a:off x="1247778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7B56B1D9-40A6-4F01-B1EC-C2FFCD2D7B58}"/>
              </a:ext>
            </a:extLst>
          </p:cNvPr>
          <p:cNvSpPr txBox="1">
            <a:spLocks/>
          </p:cNvSpPr>
          <p:nvPr/>
        </p:nvSpPr>
        <p:spPr>
          <a:xfrm>
            <a:off x="2437210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27299B2A-F096-14A6-0C2D-995D0E78E11D}"/>
              </a:ext>
            </a:extLst>
          </p:cNvPr>
          <p:cNvSpPr txBox="1">
            <a:spLocks/>
          </p:cNvSpPr>
          <p:nvPr/>
        </p:nvSpPr>
        <p:spPr>
          <a:xfrm>
            <a:off x="5142489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C9E6F0C7-3A5F-A04C-0A6F-BD218288696A}"/>
              </a:ext>
            </a:extLst>
          </p:cNvPr>
          <p:cNvSpPr txBox="1">
            <a:spLocks/>
          </p:cNvSpPr>
          <p:nvPr/>
        </p:nvSpPr>
        <p:spPr>
          <a:xfrm>
            <a:off x="5801774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09217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A7660A-2771-7573-3BBF-9FB5A8987E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7A0F524-C37A-F0AC-C646-E1DBFF599C5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AAEC194-F5A2-353A-F21E-5938BEF7F56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expliqua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solution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la classe attentive et silencieuse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51D8A4A-204D-314D-5661-161B7B0C128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7B77FFF-B301-20A5-0D17-ACDED9D9F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931043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0A7963A3-4101-C119-8468-EA6D6E0C38B1}"/>
              </a:ext>
            </a:extLst>
          </p:cNvPr>
          <p:cNvSpPr txBox="1">
            <a:spLocks/>
          </p:cNvSpPr>
          <p:nvPr/>
        </p:nvSpPr>
        <p:spPr>
          <a:xfrm>
            <a:off x="6524659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C670612-BB31-6AC5-6689-C3F8A65FB01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tu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C1E7F2D-D005-C54C-6845-8F5FF239BA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4260F902-272A-7B6A-18BC-B9E38C65DC26}"/>
              </a:ext>
            </a:extLst>
          </p:cNvPr>
          <p:cNvSpPr txBox="1">
            <a:spLocks/>
          </p:cNvSpPr>
          <p:nvPr/>
        </p:nvSpPr>
        <p:spPr>
          <a:xfrm>
            <a:off x="3437921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BED133B-BAE7-CFD3-65D9-7E872A1AFC08}"/>
              </a:ext>
            </a:extLst>
          </p:cNvPr>
          <p:cNvSpPr txBox="1">
            <a:spLocks/>
          </p:cNvSpPr>
          <p:nvPr/>
        </p:nvSpPr>
        <p:spPr>
          <a:xfrm>
            <a:off x="4423675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1A89815-0E0F-008D-3DAA-67543A3271F0}"/>
              </a:ext>
            </a:extLst>
          </p:cNvPr>
          <p:cNvSpPr txBox="1">
            <a:spLocks/>
          </p:cNvSpPr>
          <p:nvPr/>
        </p:nvSpPr>
        <p:spPr>
          <a:xfrm>
            <a:off x="1084594" y="247006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724B91FF-744E-4AB3-8312-F1B6E5943F91}"/>
              </a:ext>
            </a:extLst>
          </p:cNvPr>
          <p:cNvSpPr txBox="1">
            <a:spLocks/>
          </p:cNvSpPr>
          <p:nvPr/>
        </p:nvSpPr>
        <p:spPr>
          <a:xfrm>
            <a:off x="2271033" y="247006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88CA3E54-7105-2C5B-37D6-37FBAA9430F1}"/>
              </a:ext>
            </a:extLst>
          </p:cNvPr>
          <p:cNvSpPr txBox="1">
            <a:spLocks/>
          </p:cNvSpPr>
          <p:nvPr/>
        </p:nvSpPr>
        <p:spPr>
          <a:xfrm>
            <a:off x="7899629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7B024AA4-ABD2-EEB6-2BA0-2B25E625C0EF}"/>
              </a:ext>
            </a:extLst>
          </p:cNvPr>
          <p:cNvSpPr txBox="1">
            <a:spLocks/>
          </p:cNvSpPr>
          <p:nvPr/>
        </p:nvSpPr>
        <p:spPr>
          <a:xfrm>
            <a:off x="9066024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483A0F5D-A638-5DD1-470D-FD995121CCE3}"/>
              </a:ext>
            </a:extLst>
          </p:cNvPr>
          <p:cNvSpPr txBox="1">
            <a:spLocks/>
          </p:cNvSpPr>
          <p:nvPr/>
        </p:nvSpPr>
        <p:spPr>
          <a:xfrm>
            <a:off x="7296805" y="2470061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B3459317-34E8-2094-732C-0870CC67B38E}"/>
              </a:ext>
            </a:extLst>
          </p:cNvPr>
          <p:cNvSpPr txBox="1">
            <a:spLocks/>
          </p:cNvSpPr>
          <p:nvPr/>
        </p:nvSpPr>
        <p:spPr>
          <a:xfrm>
            <a:off x="10187567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67A2FF0-9C18-8E35-DED0-1873DE62D26B}"/>
              </a:ext>
            </a:extLst>
          </p:cNvPr>
          <p:cNvSpPr txBox="1">
            <a:spLocks/>
          </p:cNvSpPr>
          <p:nvPr/>
        </p:nvSpPr>
        <p:spPr>
          <a:xfrm>
            <a:off x="1247778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141940AC-4C8A-4D3F-2D1A-5F839724D1C6}"/>
              </a:ext>
            </a:extLst>
          </p:cNvPr>
          <p:cNvSpPr txBox="1">
            <a:spLocks/>
          </p:cNvSpPr>
          <p:nvPr/>
        </p:nvSpPr>
        <p:spPr>
          <a:xfrm>
            <a:off x="2437210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52CFEEC-C6C5-5CEC-6E1D-F50AE6FD5971}"/>
              </a:ext>
            </a:extLst>
          </p:cNvPr>
          <p:cNvSpPr txBox="1">
            <a:spLocks/>
          </p:cNvSpPr>
          <p:nvPr/>
        </p:nvSpPr>
        <p:spPr>
          <a:xfrm>
            <a:off x="3458839" y="2470061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9907A6FD-BAC8-6ACE-2F24-B5F0BBEC6544}"/>
              </a:ext>
            </a:extLst>
          </p:cNvPr>
          <p:cNvSpPr txBox="1">
            <a:spLocks/>
          </p:cNvSpPr>
          <p:nvPr/>
        </p:nvSpPr>
        <p:spPr>
          <a:xfrm>
            <a:off x="5142489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0DAE81D2-E869-FD9E-D13C-8A10E31100B7}"/>
              </a:ext>
            </a:extLst>
          </p:cNvPr>
          <p:cNvSpPr txBox="1">
            <a:spLocks/>
          </p:cNvSpPr>
          <p:nvPr/>
        </p:nvSpPr>
        <p:spPr>
          <a:xfrm>
            <a:off x="5801774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259816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320C28-9D1E-B814-963C-4BE045D2ED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6F03CFF-0729-AA3B-3FE7-BD14448343F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903B1DC-6A26-B602-6BE5-95B10C7CA97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expliqua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solution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la classe attentive et silencieuse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ED2FEDB-0261-37BA-8C64-6A0FD149A97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DE8BBFD-B65A-C64A-CA79-B226A2FEF0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1267497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FDBE761F-0BD2-FA48-0961-E088D0679651}"/>
              </a:ext>
            </a:extLst>
          </p:cNvPr>
          <p:cNvSpPr txBox="1">
            <a:spLocks/>
          </p:cNvSpPr>
          <p:nvPr/>
        </p:nvSpPr>
        <p:spPr>
          <a:xfrm>
            <a:off x="6524659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16EFFB9-0F44-5ECF-703B-DC9C32C9846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tu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A8CBFE2-61F2-BAD3-1CDA-A2E36DBAE5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604D7FF1-3B0C-F633-3444-1132CC16D904}"/>
              </a:ext>
            </a:extLst>
          </p:cNvPr>
          <p:cNvSpPr txBox="1">
            <a:spLocks/>
          </p:cNvSpPr>
          <p:nvPr/>
        </p:nvSpPr>
        <p:spPr>
          <a:xfrm>
            <a:off x="3437921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D1DBD74-2D0B-F120-ABD5-DBCDCCFDE9F4}"/>
              </a:ext>
            </a:extLst>
          </p:cNvPr>
          <p:cNvSpPr txBox="1">
            <a:spLocks/>
          </p:cNvSpPr>
          <p:nvPr/>
        </p:nvSpPr>
        <p:spPr>
          <a:xfrm>
            <a:off x="4423675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DEF896C6-95AD-2971-1CD0-85ED2E4A6A05}"/>
              </a:ext>
            </a:extLst>
          </p:cNvPr>
          <p:cNvSpPr txBox="1">
            <a:spLocks/>
          </p:cNvSpPr>
          <p:nvPr/>
        </p:nvSpPr>
        <p:spPr>
          <a:xfrm>
            <a:off x="1084594" y="247006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B3DF6B9-FF7D-018A-1385-E5EECE9A0428}"/>
              </a:ext>
            </a:extLst>
          </p:cNvPr>
          <p:cNvSpPr txBox="1">
            <a:spLocks/>
          </p:cNvSpPr>
          <p:nvPr/>
        </p:nvSpPr>
        <p:spPr>
          <a:xfrm>
            <a:off x="2271033" y="247006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A6165CBC-1EEA-86AE-A379-CC40B54152F3}"/>
              </a:ext>
            </a:extLst>
          </p:cNvPr>
          <p:cNvSpPr txBox="1">
            <a:spLocks/>
          </p:cNvSpPr>
          <p:nvPr/>
        </p:nvSpPr>
        <p:spPr>
          <a:xfrm>
            <a:off x="7899629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BF887791-6D50-A03D-4A31-07CA56EE8406}"/>
              </a:ext>
            </a:extLst>
          </p:cNvPr>
          <p:cNvSpPr txBox="1">
            <a:spLocks/>
          </p:cNvSpPr>
          <p:nvPr/>
        </p:nvSpPr>
        <p:spPr>
          <a:xfrm>
            <a:off x="9066024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21340DAD-B727-45FD-4FB9-7B91447CCD1E}"/>
              </a:ext>
            </a:extLst>
          </p:cNvPr>
          <p:cNvSpPr txBox="1">
            <a:spLocks/>
          </p:cNvSpPr>
          <p:nvPr/>
        </p:nvSpPr>
        <p:spPr>
          <a:xfrm>
            <a:off x="7296805" y="2470061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9EA6A7DE-78D0-1126-A939-986A847FFE33}"/>
              </a:ext>
            </a:extLst>
          </p:cNvPr>
          <p:cNvSpPr txBox="1">
            <a:spLocks/>
          </p:cNvSpPr>
          <p:nvPr/>
        </p:nvSpPr>
        <p:spPr>
          <a:xfrm>
            <a:off x="10187567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0099C95-1E54-1317-8A9D-5464B8D6898B}"/>
              </a:ext>
            </a:extLst>
          </p:cNvPr>
          <p:cNvSpPr txBox="1">
            <a:spLocks/>
          </p:cNvSpPr>
          <p:nvPr/>
        </p:nvSpPr>
        <p:spPr>
          <a:xfrm>
            <a:off x="1247778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9E298295-8134-5F74-8106-20EA503CA9DF}"/>
              </a:ext>
            </a:extLst>
          </p:cNvPr>
          <p:cNvSpPr txBox="1">
            <a:spLocks/>
          </p:cNvSpPr>
          <p:nvPr/>
        </p:nvSpPr>
        <p:spPr>
          <a:xfrm>
            <a:off x="2437210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DE14E85-3025-84FC-18CE-F8E20EC573F1}"/>
              </a:ext>
            </a:extLst>
          </p:cNvPr>
          <p:cNvSpPr txBox="1">
            <a:spLocks/>
          </p:cNvSpPr>
          <p:nvPr/>
        </p:nvSpPr>
        <p:spPr>
          <a:xfrm>
            <a:off x="3458839" y="2470061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F276E6C1-8031-5CCB-200E-B146DEAC49AE}"/>
              </a:ext>
            </a:extLst>
          </p:cNvPr>
          <p:cNvSpPr txBox="1">
            <a:spLocks/>
          </p:cNvSpPr>
          <p:nvPr/>
        </p:nvSpPr>
        <p:spPr>
          <a:xfrm>
            <a:off x="5142489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35DD3E9F-797E-A723-DE34-D1CEF1A8BAA3}"/>
              </a:ext>
            </a:extLst>
          </p:cNvPr>
          <p:cNvSpPr txBox="1">
            <a:spLocks/>
          </p:cNvSpPr>
          <p:nvPr/>
        </p:nvSpPr>
        <p:spPr>
          <a:xfrm>
            <a:off x="5801774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255933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8CFB61-55D8-37F1-E1FA-BE5BDE06BB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EF4C840-B0AC-1ECC-F9F6-09DD6B1E057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A28C15E-ADCF-519A-B54C-24A49E160A1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expliqua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solution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la classe attentive et silencieuse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22AA84A-C5C4-E761-B584-72B3601F7BD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82F8DF8-7EE2-FB5A-1B47-A535EA0F39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0614510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classe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attentive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et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silencieuse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20423C72-D40F-4923-95AB-709E81D3656B}"/>
              </a:ext>
            </a:extLst>
          </p:cNvPr>
          <p:cNvSpPr txBox="1">
            <a:spLocks/>
          </p:cNvSpPr>
          <p:nvPr/>
        </p:nvSpPr>
        <p:spPr>
          <a:xfrm>
            <a:off x="6524659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8CF36BF-D2A8-88AF-CA78-1A5A1411EF1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tu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F6346BEB-AC14-61C3-9A7A-D4A31690F5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96708CE3-79AB-4FAE-AD93-F1BDE64474AD}"/>
              </a:ext>
            </a:extLst>
          </p:cNvPr>
          <p:cNvSpPr txBox="1">
            <a:spLocks/>
          </p:cNvSpPr>
          <p:nvPr/>
        </p:nvSpPr>
        <p:spPr>
          <a:xfrm>
            <a:off x="3437921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98DE498-07DC-F67C-BBCD-EE830DB583C1}"/>
              </a:ext>
            </a:extLst>
          </p:cNvPr>
          <p:cNvSpPr txBox="1">
            <a:spLocks/>
          </p:cNvSpPr>
          <p:nvPr/>
        </p:nvSpPr>
        <p:spPr>
          <a:xfrm>
            <a:off x="4423675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92A5FF5D-C827-2ED8-04F3-096C0AB572F6}"/>
              </a:ext>
            </a:extLst>
          </p:cNvPr>
          <p:cNvSpPr txBox="1">
            <a:spLocks/>
          </p:cNvSpPr>
          <p:nvPr/>
        </p:nvSpPr>
        <p:spPr>
          <a:xfrm>
            <a:off x="1084594" y="247006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1C6F61F-64EC-ADF9-7FA5-535FE1AC03BA}"/>
              </a:ext>
            </a:extLst>
          </p:cNvPr>
          <p:cNvSpPr txBox="1">
            <a:spLocks/>
          </p:cNvSpPr>
          <p:nvPr/>
        </p:nvSpPr>
        <p:spPr>
          <a:xfrm>
            <a:off x="2271033" y="247006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D66D5D3A-74C9-8687-9482-B98A562BE143}"/>
              </a:ext>
            </a:extLst>
          </p:cNvPr>
          <p:cNvSpPr txBox="1">
            <a:spLocks/>
          </p:cNvSpPr>
          <p:nvPr/>
        </p:nvSpPr>
        <p:spPr>
          <a:xfrm>
            <a:off x="7899629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7D69A5E7-A91D-D4FD-CD53-1832FE281562}"/>
              </a:ext>
            </a:extLst>
          </p:cNvPr>
          <p:cNvSpPr txBox="1">
            <a:spLocks/>
          </p:cNvSpPr>
          <p:nvPr/>
        </p:nvSpPr>
        <p:spPr>
          <a:xfrm>
            <a:off x="9066024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EE7C1A16-7C72-711F-EA85-C7341F005A7B}"/>
              </a:ext>
            </a:extLst>
          </p:cNvPr>
          <p:cNvSpPr txBox="1">
            <a:spLocks/>
          </p:cNvSpPr>
          <p:nvPr/>
        </p:nvSpPr>
        <p:spPr>
          <a:xfrm>
            <a:off x="7296805" y="2470061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91C4AE05-2375-2C04-D4E2-155BA1A7A1F9}"/>
              </a:ext>
            </a:extLst>
          </p:cNvPr>
          <p:cNvSpPr txBox="1">
            <a:spLocks/>
          </p:cNvSpPr>
          <p:nvPr/>
        </p:nvSpPr>
        <p:spPr>
          <a:xfrm>
            <a:off x="10187567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4E1ADCF7-8490-78BC-8F4A-CCFAA0F09BB4}"/>
              </a:ext>
            </a:extLst>
          </p:cNvPr>
          <p:cNvSpPr txBox="1">
            <a:spLocks/>
          </p:cNvSpPr>
          <p:nvPr/>
        </p:nvSpPr>
        <p:spPr>
          <a:xfrm>
            <a:off x="1247778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59865238-2EA1-F27D-B536-CB12DB1800B1}"/>
              </a:ext>
            </a:extLst>
          </p:cNvPr>
          <p:cNvSpPr txBox="1">
            <a:spLocks/>
          </p:cNvSpPr>
          <p:nvPr/>
        </p:nvSpPr>
        <p:spPr>
          <a:xfrm>
            <a:off x="2437210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7C982C4-6D6E-6E27-3C78-F7CAB7F56AAE}"/>
              </a:ext>
            </a:extLst>
          </p:cNvPr>
          <p:cNvSpPr txBox="1">
            <a:spLocks/>
          </p:cNvSpPr>
          <p:nvPr/>
        </p:nvSpPr>
        <p:spPr>
          <a:xfrm>
            <a:off x="3458839" y="2470061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4B0D15EE-3C42-099E-A973-BCBFDFE10A4B}"/>
              </a:ext>
            </a:extLst>
          </p:cNvPr>
          <p:cNvSpPr txBox="1">
            <a:spLocks/>
          </p:cNvSpPr>
          <p:nvPr/>
        </p:nvSpPr>
        <p:spPr>
          <a:xfrm>
            <a:off x="5142489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849E3181-BC09-1492-8AB8-CD56E038E02E}"/>
              </a:ext>
            </a:extLst>
          </p:cNvPr>
          <p:cNvSpPr txBox="1">
            <a:spLocks/>
          </p:cNvSpPr>
          <p:nvPr/>
        </p:nvSpPr>
        <p:spPr>
          <a:xfrm>
            <a:off x="5801774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475854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163F26-44CD-5493-C906-94C7244D62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7FFE4D4-7017-BE6D-BB36-E81A0E651FF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7C4DC79-B9F0-D25E-D718-1C59573F857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expliqua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solution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la classe attentive et silencieuse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538572B-E8C4-49DF-DAF5-9ED40788A3A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E43DD76-112B-E8A6-81D7-478BE9E020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901117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classe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attentive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et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silencieuse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999C155D-C3AD-D1C4-1692-A2EBFAE878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53FBCC95-20C0-35D3-B477-01432322E17B}"/>
              </a:ext>
            </a:extLst>
          </p:cNvPr>
          <p:cNvSpPr txBox="1">
            <a:spLocks/>
          </p:cNvSpPr>
          <p:nvPr/>
        </p:nvSpPr>
        <p:spPr>
          <a:xfrm>
            <a:off x="6524659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AC71134-B49E-A10E-FFD4-77302AD3AAE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tu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A1514DC-0E2C-C97B-92E3-3C1E54BE4A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004EC9B1-C016-6239-F53F-49013771079B}"/>
              </a:ext>
            </a:extLst>
          </p:cNvPr>
          <p:cNvSpPr txBox="1">
            <a:spLocks/>
          </p:cNvSpPr>
          <p:nvPr/>
        </p:nvSpPr>
        <p:spPr>
          <a:xfrm>
            <a:off x="3437921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D89AF8AE-7DBE-B974-3ABA-604B1C4CE076}"/>
              </a:ext>
            </a:extLst>
          </p:cNvPr>
          <p:cNvSpPr txBox="1">
            <a:spLocks/>
          </p:cNvSpPr>
          <p:nvPr/>
        </p:nvSpPr>
        <p:spPr>
          <a:xfrm>
            <a:off x="4423675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B2D49C7-B6B9-257D-24AE-C83A972ECB62}"/>
              </a:ext>
            </a:extLst>
          </p:cNvPr>
          <p:cNvSpPr txBox="1">
            <a:spLocks/>
          </p:cNvSpPr>
          <p:nvPr/>
        </p:nvSpPr>
        <p:spPr>
          <a:xfrm>
            <a:off x="1084594" y="247006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779BFB9C-49C4-0AB8-DA3B-391642EACF0D}"/>
              </a:ext>
            </a:extLst>
          </p:cNvPr>
          <p:cNvSpPr txBox="1">
            <a:spLocks/>
          </p:cNvSpPr>
          <p:nvPr/>
        </p:nvSpPr>
        <p:spPr>
          <a:xfrm>
            <a:off x="2271033" y="247006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2177756A-AF49-57EA-E688-43E1C3F5A0A0}"/>
              </a:ext>
            </a:extLst>
          </p:cNvPr>
          <p:cNvSpPr txBox="1">
            <a:spLocks/>
          </p:cNvSpPr>
          <p:nvPr/>
        </p:nvSpPr>
        <p:spPr>
          <a:xfrm>
            <a:off x="7899629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C78C0CD9-A088-47F7-9E2C-0DD08557C940}"/>
              </a:ext>
            </a:extLst>
          </p:cNvPr>
          <p:cNvSpPr txBox="1">
            <a:spLocks/>
          </p:cNvSpPr>
          <p:nvPr/>
        </p:nvSpPr>
        <p:spPr>
          <a:xfrm>
            <a:off x="9066024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E0F97993-3D0C-50B0-E419-FF0259C28941}"/>
              </a:ext>
            </a:extLst>
          </p:cNvPr>
          <p:cNvSpPr txBox="1">
            <a:spLocks/>
          </p:cNvSpPr>
          <p:nvPr/>
        </p:nvSpPr>
        <p:spPr>
          <a:xfrm>
            <a:off x="7296805" y="2470061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12F3DFA2-C6C7-F04A-AD3D-EA4ED511D13A}"/>
              </a:ext>
            </a:extLst>
          </p:cNvPr>
          <p:cNvSpPr txBox="1">
            <a:spLocks/>
          </p:cNvSpPr>
          <p:nvPr/>
        </p:nvSpPr>
        <p:spPr>
          <a:xfrm>
            <a:off x="10187567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E15574BE-B67D-C33A-7F39-8BC546D61FDB}"/>
              </a:ext>
            </a:extLst>
          </p:cNvPr>
          <p:cNvSpPr txBox="1">
            <a:spLocks/>
          </p:cNvSpPr>
          <p:nvPr/>
        </p:nvSpPr>
        <p:spPr>
          <a:xfrm>
            <a:off x="1247778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1DA0910E-950B-89B6-883C-EB34A55209A4}"/>
              </a:ext>
            </a:extLst>
          </p:cNvPr>
          <p:cNvSpPr txBox="1">
            <a:spLocks/>
          </p:cNvSpPr>
          <p:nvPr/>
        </p:nvSpPr>
        <p:spPr>
          <a:xfrm>
            <a:off x="2437210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65BC6E6-EC51-DDC0-91AA-A210C60EE744}"/>
              </a:ext>
            </a:extLst>
          </p:cNvPr>
          <p:cNvSpPr txBox="1">
            <a:spLocks/>
          </p:cNvSpPr>
          <p:nvPr/>
        </p:nvSpPr>
        <p:spPr>
          <a:xfrm>
            <a:off x="3458839" y="2470061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A0976889-DC7A-3524-C02E-8088F727956E}"/>
              </a:ext>
            </a:extLst>
          </p:cNvPr>
          <p:cNvSpPr txBox="1">
            <a:spLocks/>
          </p:cNvSpPr>
          <p:nvPr/>
        </p:nvSpPr>
        <p:spPr>
          <a:xfrm>
            <a:off x="5142489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1ACBDE0A-65E6-4D12-9E7F-2DE769CC4746}"/>
              </a:ext>
            </a:extLst>
          </p:cNvPr>
          <p:cNvSpPr txBox="1">
            <a:spLocks/>
          </p:cNvSpPr>
          <p:nvPr/>
        </p:nvSpPr>
        <p:spPr>
          <a:xfrm>
            <a:off x="5801774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87828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A2E22F-4423-085A-3330-DAE662A6F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90759D2-92D9-90A6-3E35-86A7D7DDB53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774BF17-34CD-6451-E53D-44C7987E35D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expliqua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solution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la classe attentive et silencieuse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0CA737B-4902-48F4-96F2-77E1CD3D5C4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B6A1332-B640-FA9D-1241-5FBA528B8CEF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classe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attentive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et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silencieuse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Tu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expliqué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la solution à la classe attentive et silencieuse.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1920EBD0-FE64-C372-6D70-44A23B879A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69E8099E-3D10-914A-29B1-4ACE5E36F564}"/>
              </a:ext>
            </a:extLst>
          </p:cNvPr>
          <p:cNvSpPr txBox="1">
            <a:spLocks/>
          </p:cNvSpPr>
          <p:nvPr/>
        </p:nvSpPr>
        <p:spPr>
          <a:xfrm>
            <a:off x="6524659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5D0B855-19DB-C5AA-A91B-10B40DF6C8AE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tu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FE1B933-9421-D542-F545-E55D9E69ED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9E4ED765-64E2-1D11-7FDC-85BFF4945762}"/>
              </a:ext>
            </a:extLst>
          </p:cNvPr>
          <p:cNvSpPr txBox="1">
            <a:spLocks/>
          </p:cNvSpPr>
          <p:nvPr/>
        </p:nvSpPr>
        <p:spPr>
          <a:xfrm>
            <a:off x="3437921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B2E4B8E-D2AF-DC79-9827-26FF2B2C52E0}"/>
              </a:ext>
            </a:extLst>
          </p:cNvPr>
          <p:cNvSpPr txBox="1">
            <a:spLocks/>
          </p:cNvSpPr>
          <p:nvPr/>
        </p:nvSpPr>
        <p:spPr>
          <a:xfrm>
            <a:off x="4423675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90930195-4279-2F68-807B-BF5E08898393}"/>
              </a:ext>
            </a:extLst>
          </p:cNvPr>
          <p:cNvSpPr txBox="1">
            <a:spLocks/>
          </p:cNvSpPr>
          <p:nvPr/>
        </p:nvSpPr>
        <p:spPr>
          <a:xfrm>
            <a:off x="1084594" y="247006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42B4034-B771-0121-C332-D4EEE960F2DB}"/>
              </a:ext>
            </a:extLst>
          </p:cNvPr>
          <p:cNvSpPr txBox="1">
            <a:spLocks/>
          </p:cNvSpPr>
          <p:nvPr/>
        </p:nvSpPr>
        <p:spPr>
          <a:xfrm>
            <a:off x="2271033" y="247006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750EC51E-689E-0F71-A1DE-2BF4ED5C6B07}"/>
              </a:ext>
            </a:extLst>
          </p:cNvPr>
          <p:cNvSpPr txBox="1">
            <a:spLocks/>
          </p:cNvSpPr>
          <p:nvPr/>
        </p:nvSpPr>
        <p:spPr>
          <a:xfrm>
            <a:off x="7899629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16D56CEE-45E2-7D12-D6B8-1DC6FF04390A}"/>
              </a:ext>
            </a:extLst>
          </p:cNvPr>
          <p:cNvSpPr txBox="1">
            <a:spLocks/>
          </p:cNvSpPr>
          <p:nvPr/>
        </p:nvSpPr>
        <p:spPr>
          <a:xfrm>
            <a:off x="9066024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936AE22A-52CF-EB10-9ABD-BE49FD9475E5}"/>
              </a:ext>
            </a:extLst>
          </p:cNvPr>
          <p:cNvSpPr txBox="1">
            <a:spLocks/>
          </p:cNvSpPr>
          <p:nvPr/>
        </p:nvSpPr>
        <p:spPr>
          <a:xfrm>
            <a:off x="7296805" y="2470061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6E718AF3-58BA-956E-69FD-6E84BFD49B5D}"/>
              </a:ext>
            </a:extLst>
          </p:cNvPr>
          <p:cNvSpPr txBox="1">
            <a:spLocks/>
          </p:cNvSpPr>
          <p:nvPr/>
        </p:nvSpPr>
        <p:spPr>
          <a:xfrm>
            <a:off x="10187567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F8F7EF3-A5EA-C707-E92B-79E583D46FE0}"/>
              </a:ext>
            </a:extLst>
          </p:cNvPr>
          <p:cNvSpPr txBox="1">
            <a:spLocks/>
          </p:cNvSpPr>
          <p:nvPr/>
        </p:nvSpPr>
        <p:spPr>
          <a:xfrm>
            <a:off x="1247778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0C2E6859-AA59-594C-F0E9-385D4AADCE86}"/>
              </a:ext>
            </a:extLst>
          </p:cNvPr>
          <p:cNvSpPr txBox="1">
            <a:spLocks/>
          </p:cNvSpPr>
          <p:nvPr/>
        </p:nvSpPr>
        <p:spPr>
          <a:xfrm>
            <a:off x="2437210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179E0FC-6536-D43F-B974-CBC03925756F}"/>
              </a:ext>
            </a:extLst>
          </p:cNvPr>
          <p:cNvSpPr txBox="1">
            <a:spLocks/>
          </p:cNvSpPr>
          <p:nvPr/>
        </p:nvSpPr>
        <p:spPr>
          <a:xfrm>
            <a:off x="3458839" y="2470061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D03B738B-585D-748E-234A-08C7B6AE0279}"/>
              </a:ext>
            </a:extLst>
          </p:cNvPr>
          <p:cNvSpPr txBox="1">
            <a:spLocks/>
          </p:cNvSpPr>
          <p:nvPr/>
        </p:nvSpPr>
        <p:spPr>
          <a:xfrm>
            <a:off x="5142489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2D471100-C774-3CF1-E63D-333AE91CAA0C}"/>
              </a:ext>
            </a:extLst>
          </p:cNvPr>
          <p:cNvSpPr txBox="1">
            <a:spLocks/>
          </p:cNvSpPr>
          <p:nvPr/>
        </p:nvSpPr>
        <p:spPr>
          <a:xfrm>
            <a:off x="5801774" y="167255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225750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5A79C-1E9F-0147-F4B6-92B842E12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92FF76E-2992-B8DF-28D2-F8BAA8F76FA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064C37-46E0-7972-3373-A9BB072665D8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4259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4ADCA-92C9-CB0B-5171-D43EA793C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40AF9D37-CE65-0707-20D0-609434E62699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2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554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C19BD-FD3E-CF23-C0C4-6286622D7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7FBBD9E6-72C3-A4B0-185C-0F552FE88291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Sommaire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cap="small" dirty="0">
              <a:solidFill>
                <a:schemeClr val="bg1">
                  <a:lumMod val="65000"/>
                </a:schemeClr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dirty="0">
              <a:solidFill>
                <a:schemeClr val="tx1"/>
              </a:solidFill>
              <a:latin typeface="Calibri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9" name="Zoom de diapositive 8"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27095749"/>
                  </p:ext>
                </p:extLst>
              </p:nvPr>
            </p:nvGraphicFramePr>
            <p:xfrm>
              <a:off x="2381368" y="2290572"/>
              <a:ext cx="3048000" cy="1714500"/>
            </p:xfrm>
            <a:graphic>
              <a:graphicData uri="http://schemas.microsoft.com/office/powerpoint/2016/slidezoom">
                <pslz:sldZm>
                  <pslz:sldZmObj sldId="289" cId="914575646">
                    <pslz:zmPr id="{082072DE-2302-4190-8BC8-53DE70B12393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9" name="Zoom de diapositive 8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81368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1" name="Zoom de diapositive 10"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64474457"/>
                  </p:ext>
                </p:extLst>
              </p:nvPr>
            </p:nvGraphicFramePr>
            <p:xfrm>
              <a:off x="7599254" y="2290572"/>
              <a:ext cx="3048000" cy="1714500"/>
            </p:xfrm>
            <a:graphic>
              <a:graphicData uri="http://schemas.microsoft.com/office/powerpoint/2016/slidezoom">
                <pslz:sldZm>
                  <pslz:sldZmObj sldId="290" cId="136554696">
                    <pslz:zmPr id="{A8A12A92-C377-4DCB-B791-28B4B00CF580}" returnToParent="0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1" name="Zoom de diapositive 10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599254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3" name="Zoom de diapositive 12"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04138486"/>
                  </p:ext>
                </p:extLst>
              </p:nvPr>
            </p:nvGraphicFramePr>
            <p:xfrm>
              <a:off x="2381368" y="4656582"/>
              <a:ext cx="3048000" cy="1714500"/>
            </p:xfrm>
            <a:graphic>
              <a:graphicData uri="http://schemas.microsoft.com/office/powerpoint/2016/slidezoom">
                <pslz:sldZm>
                  <pslz:sldZmObj sldId="291" cId="1922654366">
                    <pslz:zmPr id="{E5582C83-5B08-4968-96F2-7A3F6E1252BC}" returnToParent="0" transitionDur="1000">
                      <p166:blipFill xmlns:p166="http://schemas.microsoft.com/office/powerpoint/2016/6/main">
                        <a:blip r:embed="rId11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3" name="Zoom de diapositive 12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381368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5" name="Zoom de diapositive 14"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71456769"/>
                  </p:ext>
                </p:extLst>
              </p:nvPr>
            </p:nvGraphicFramePr>
            <p:xfrm>
              <a:off x="7599254" y="4656582"/>
              <a:ext cx="3048000" cy="1714500"/>
            </p:xfrm>
            <a:graphic>
              <a:graphicData uri="http://schemas.microsoft.com/office/powerpoint/2016/slidezoom">
                <pslz:sldZm>
                  <pslz:sldZmObj sldId="305" cId="2113140284">
                    <pslz:zmPr id="{38D7BD4E-053E-4F73-8C31-5F91E63F370D}" returnToParent="0" transitionDur="1000">
                      <p166:blipFill xmlns:p166="http://schemas.microsoft.com/office/powerpoint/2016/6/main">
                        <a:blip r:embed="rId1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5" name="Zoom de diapositive 14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599254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" name="Zoom de diapositive 2"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39195230"/>
                  </p:ext>
                </p:extLst>
              </p:nvPr>
            </p:nvGraphicFramePr>
            <p:xfrm>
              <a:off x="5064300" y="288036"/>
              <a:ext cx="3048000" cy="1714500"/>
            </p:xfrm>
            <a:graphic>
              <a:graphicData uri="http://schemas.microsoft.com/office/powerpoint/2016/slidezoom">
                <pslz:sldZm>
                  <pslz:sldZmObj sldId="320" cId="311991276">
                    <pslz:zmPr id="{8937E200-F89C-4A42-9F8F-E67629CFBBCD}" returnToParent="0" transitionDur="1000">
                      <p166:blipFill xmlns:p166="http://schemas.microsoft.com/office/powerpoint/2016/6/main">
                        <a:blip r:embed="rId17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" name="Zoom de diapositive 2">
                <a:hlinkClick r:id="rId18" action="ppaction://hlinksldjump"/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064300" y="288036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0151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182A2D-94B2-9CB4-176F-66F82CB3D1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002D3A2-D4E6-BF74-1404-EC90995DC46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7561107-11CD-30A7-A3D2-2F15EBE8A50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ouvre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boite poussiéreuse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trésor ancien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apparait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alors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A502371-B3E2-0B01-25C9-443BBE48D515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8D3D7182-7630-A8A7-5F1E-D41E9CD8985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vous / plus-que-parfait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FD8EB516-8A16-C46A-6091-8AC63DB596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4137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81BF66-378E-488C-3892-C4ED956A8B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73F94AD-560C-D06A-A1FD-A0C7FDFE639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929C023-B150-43AD-0E32-B65233BFF06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ouvre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boite poussiéreuse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trésor ancien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apparait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alors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F07C484-DCE9-375F-D2FC-FF4AA7AC0D4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1698D19-9774-D953-80F4-D86C5B0F42BC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46C3590A-4124-E6A3-DD12-2DEE38FBE4F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vous / plus-que-parfait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161B83F-4492-70B3-32FA-559C8919E3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3338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2D539-B8B8-2CDE-A1E5-C1FC5A86C4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7AEFAB9E-8AB0-1426-45FC-300DD0F625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5756359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  <a:endParaRPr lang="fr-FR" sz="3100" b="1" u="non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F4D6E796-E8FD-5BF5-EB57-460D061C8DD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48F5AD3-F212-CB0E-75D8-47014A3334C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ouvre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boite poussiéreuse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trésor ancien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apparait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alors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116077C-C966-6EB5-2D52-5F61BEA1AC5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4CEBE63-677B-5218-2E50-056C9D39F665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1BB0B560-8300-4387-0ADE-9ECCB8DD7B0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</a:rPr>
              <a:t>a) Phrase simple/complexe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vous / plus-que-parfait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7CCC6421-982F-DCFE-8E92-33114A670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059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01BDBA-ECE8-8C78-3BEB-E7F6385F2C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B26DCFB4-FF77-76F8-8055-A1C9A83C10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2003838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029A4AA4-459A-38FA-13D6-86105C6BF88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4001F68-2763-2E0E-B512-4E80A21AF4B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ouvre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boite poussiéreuse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trésor ancien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apparait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alors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3A133A9-279C-02A7-699A-C799A4DFBD2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C89307C-F65B-22C6-0694-071905C1F8B8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C3A6A1B4-7B9E-834E-387F-52865EE77FB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</a:rPr>
              <a:t>a) Phrase simple/complexe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vous / plus-que-parfait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2DF797D-F893-1F67-918E-FC74C675B2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3658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730C85-D54A-4686-74E6-BAACA2E46F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A330D643-35A6-B2BB-2C0E-571C8335B4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1385536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DF1D4712-1E68-BD5C-F053-5BB4D4A121C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83AAC72-F4FF-4996-B98D-39F40DC1B52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ouvre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boite poussiéreuse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trésor ancien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apparait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alors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E08CA6C-420D-0187-42E5-452E868C6CE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4666442-8745-9CEF-DE85-0270930436FE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E57E1959-CF64-52C5-80C4-AC37521745E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vous / plus-que-parfait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AD1AB59-6BD0-B15C-47BF-C93AAD318F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2697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1D15D-B15A-5457-8E0D-BA98CABBD5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59C7A21F-BEA7-0EC5-6952-990209ACC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5431260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5A73A379-7861-88B3-1599-7758F0B0DD3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552A134-61AC-1150-6D63-6359CEE0D83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ouvre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boite poussiéreuse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trésor ancien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apparait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alors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CBFC5DC-D2B7-4F1A-81D3-C7B95A735FB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461F455-EEC5-48BF-8ED0-2C4F8CE0843B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E1AFBE29-96F6-8BB4-9765-B800AB8596DD}"/>
              </a:ext>
            </a:extLst>
          </p:cNvPr>
          <p:cNvSpPr txBox="1">
            <a:spLocks/>
          </p:cNvSpPr>
          <p:nvPr/>
        </p:nvSpPr>
        <p:spPr>
          <a:xfrm>
            <a:off x="869487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9CBC505D-E699-A215-7161-ACEF9201A6FB}"/>
              </a:ext>
            </a:extLst>
          </p:cNvPr>
          <p:cNvSpPr txBox="1">
            <a:spLocks/>
          </p:cNvSpPr>
          <p:nvPr/>
        </p:nvSpPr>
        <p:spPr>
          <a:xfrm>
            <a:off x="6290883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04218461-12AC-602A-2BBD-B5B8C5521BCB}"/>
              </a:ext>
            </a:extLst>
          </p:cNvPr>
          <p:cNvSpPr txBox="1">
            <a:spLocks/>
          </p:cNvSpPr>
          <p:nvPr/>
        </p:nvSpPr>
        <p:spPr>
          <a:xfrm>
            <a:off x="1552260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60704294-BB32-F60B-5105-8A3F30619872}"/>
              </a:ext>
            </a:extLst>
          </p:cNvPr>
          <p:cNvSpPr txBox="1">
            <a:spLocks/>
          </p:cNvSpPr>
          <p:nvPr/>
        </p:nvSpPr>
        <p:spPr>
          <a:xfrm>
            <a:off x="8351957" y="163771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D87A477-A2AA-7AD5-6A35-BCCB36B8BA2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vous / plus-que-parfait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C354229-0344-9548-1C35-9592EE6C96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6" name="Sous-titre 2">
            <a:extLst>
              <a:ext uri="{FF2B5EF4-FFF2-40B4-BE49-F238E27FC236}">
                <a16:creationId xmlns:a16="http://schemas.microsoft.com/office/drawing/2014/main" id="{2E0EA861-B182-9DF1-AA2A-5E7BC921FD2E}"/>
              </a:ext>
            </a:extLst>
          </p:cNvPr>
          <p:cNvSpPr txBox="1">
            <a:spLocks/>
          </p:cNvSpPr>
          <p:nvPr/>
        </p:nvSpPr>
        <p:spPr>
          <a:xfrm>
            <a:off x="2298353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592C5FFD-11C9-46EB-EBD6-82D98843F5B9}"/>
              </a:ext>
            </a:extLst>
          </p:cNvPr>
          <p:cNvSpPr txBox="1">
            <a:spLocks/>
          </p:cNvSpPr>
          <p:nvPr/>
        </p:nvSpPr>
        <p:spPr>
          <a:xfrm>
            <a:off x="4792626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949F7759-37D3-1329-C98A-0C81F13C032F}"/>
              </a:ext>
            </a:extLst>
          </p:cNvPr>
          <p:cNvSpPr txBox="1">
            <a:spLocks/>
          </p:cNvSpPr>
          <p:nvPr/>
        </p:nvSpPr>
        <p:spPr>
          <a:xfrm>
            <a:off x="11094853" y="163771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199DC6E5-C40D-2FE1-0203-CBCFCDD6EB39}"/>
              </a:ext>
            </a:extLst>
          </p:cNvPr>
          <p:cNvSpPr txBox="1">
            <a:spLocks/>
          </p:cNvSpPr>
          <p:nvPr/>
        </p:nvSpPr>
        <p:spPr>
          <a:xfrm>
            <a:off x="7091989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B44F5DD-95B8-0BD2-911A-F92C883BD6BF}"/>
              </a:ext>
            </a:extLst>
          </p:cNvPr>
          <p:cNvSpPr txBox="1">
            <a:spLocks/>
          </p:cNvSpPr>
          <p:nvPr/>
        </p:nvSpPr>
        <p:spPr>
          <a:xfrm>
            <a:off x="9810547" y="163771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ACC4EB99-B942-D4C2-9FDF-7B1D22432BEB}"/>
              </a:ext>
            </a:extLst>
          </p:cNvPr>
          <p:cNvSpPr txBox="1">
            <a:spLocks/>
          </p:cNvSpPr>
          <p:nvPr/>
        </p:nvSpPr>
        <p:spPr>
          <a:xfrm>
            <a:off x="3014332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83742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9AE237-7CF4-D620-A7C8-4EAA7AAB4D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CD43653B-CEBA-914C-475E-C517A6AC22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5549274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CE2A85C0-B560-BEDC-515B-E7828C382A3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B60DCF4-6FBE-2BDD-F654-32CB7190FAE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ouvre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boite poussiéreuse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trésor ancien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apparait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alors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9BE64A2-0762-BF86-3980-F7D8F8361D5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92D3A47-2A87-5965-4B04-FDF103F152F7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35064819-116E-A98C-74F8-668CA0F6AF87}"/>
              </a:ext>
            </a:extLst>
          </p:cNvPr>
          <p:cNvSpPr txBox="1">
            <a:spLocks/>
          </p:cNvSpPr>
          <p:nvPr/>
        </p:nvSpPr>
        <p:spPr>
          <a:xfrm>
            <a:off x="869487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D6E5317-987E-8FC7-B834-709331376164}"/>
              </a:ext>
            </a:extLst>
          </p:cNvPr>
          <p:cNvSpPr txBox="1">
            <a:spLocks/>
          </p:cNvSpPr>
          <p:nvPr/>
        </p:nvSpPr>
        <p:spPr>
          <a:xfrm>
            <a:off x="6290883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9B87AF9-6FDF-D534-7164-00B1F9A21B2C}"/>
              </a:ext>
            </a:extLst>
          </p:cNvPr>
          <p:cNvSpPr txBox="1">
            <a:spLocks/>
          </p:cNvSpPr>
          <p:nvPr/>
        </p:nvSpPr>
        <p:spPr>
          <a:xfrm>
            <a:off x="1552260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5BF56DB2-D929-06D5-5187-03D5CA377D18}"/>
              </a:ext>
            </a:extLst>
          </p:cNvPr>
          <p:cNvSpPr txBox="1">
            <a:spLocks/>
          </p:cNvSpPr>
          <p:nvPr/>
        </p:nvSpPr>
        <p:spPr>
          <a:xfrm>
            <a:off x="8351957" y="163771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6823613-103C-EAD1-ADF1-56036505069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</a:rPr>
              <a:t>c) Fonctions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vous / plus-que-parfait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125EDAD-F17C-CEB2-60B0-71A5CD936C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6" name="Sous-titre 2">
            <a:extLst>
              <a:ext uri="{FF2B5EF4-FFF2-40B4-BE49-F238E27FC236}">
                <a16:creationId xmlns:a16="http://schemas.microsoft.com/office/drawing/2014/main" id="{2B0A2D49-AEC5-31B3-8AA8-E561E1E8399E}"/>
              </a:ext>
            </a:extLst>
          </p:cNvPr>
          <p:cNvSpPr txBox="1">
            <a:spLocks/>
          </p:cNvSpPr>
          <p:nvPr/>
        </p:nvSpPr>
        <p:spPr>
          <a:xfrm>
            <a:off x="2298353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56ED24D8-3745-368A-5283-9768773D3AE7}"/>
              </a:ext>
            </a:extLst>
          </p:cNvPr>
          <p:cNvSpPr txBox="1">
            <a:spLocks/>
          </p:cNvSpPr>
          <p:nvPr/>
        </p:nvSpPr>
        <p:spPr>
          <a:xfrm>
            <a:off x="4792626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00EE7978-D705-BEBD-2B12-426104B15BBB}"/>
              </a:ext>
            </a:extLst>
          </p:cNvPr>
          <p:cNvSpPr txBox="1">
            <a:spLocks/>
          </p:cNvSpPr>
          <p:nvPr/>
        </p:nvSpPr>
        <p:spPr>
          <a:xfrm>
            <a:off x="11094853" y="163771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29ADCCC6-8E63-B063-0BA6-47A411FB7B73}"/>
              </a:ext>
            </a:extLst>
          </p:cNvPr>
          <p:cNvSpPr txBox="1">
            <a:spLocks/>
          </p:cNvSpPr>
          <p:nvPr/>
        </p:nvSpPr>
        <p:spPr>
          <a:xfrm>
            <a:off x="7091989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B82CFCB4-026F-550D-6DE8-7D9934417BF1}"/>
              </a:ext>
            </a:extLst>
          </p:cNvPr>
          <p:cNvSpPr txBox="1">
            <a:spLocks/>
          </p:cNvSpPr>
          <p:nvPr/>
        </p:nvSpPr>
        <p:spPr>
          <a:xfrm>
            <a:off x="9810547" y="163771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D9B68C18-9F5B-8A04-57A7-24AB0671B14F}"/>
              </a:ext>
            </a:extLst>
          </p:cNvPr>
          <p:cNvSpPr txBox="1">
            <a:spLocks/>
          </p:cNvSpPr>
          <p:nvPr/>
        </p:nvSpPr>
        <p:spPr>
          <a:xfrm>
            <a:off x="3014332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219727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61911A-EAD7-B586-E569-7947C8E548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EC7CCEF0-E0AE-1ABE-1D60-E6E17E9F08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071224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1588942E-C3CA-F55E-9554-BDAAC6F8737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1D90E72-9404-00AA-AE8E-4DDF19CB369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ouvre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boite poussiéreuse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trésor ancien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apparait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alors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AAFC65F-070F-40EC-413E-78592EC7E09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75705C46-656B-AFAC-A3E6-98B0B6AC5400}"/>
              </a:ext>
            </a:extLst>
          </p:cNvPr>
          <p:cNvSpPr txBox="1">
            <a:spLocks/>
          </p:cNvSpPr>
          <p:nvPr/>
        </p:nvSpPr>
        <p:spPr>
          <a:xfrm>
            <a:off x="1396466" y="246607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7848029-D037-D812-0379-C9BB7F92DCB9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8B03F7EA-BDB8-8174-DDD0-174FDD3DDDF2}"/>
              </a:ext>
            </a:extLst>
          </p:cNvPr>
          <p:cNvSpPr txBox="1">
            <a:spLocks/>
          </p:cNvSpPr>
          <p:nvPr/>
        </p:nvSpPr>
        <p:spPr>
          <a:xfrm>
            <a:off x="869487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AADEEB12-8F64-989F-35B8-DF11D6627F93}"/>
              </a:ext>
            </a:extLst>
          </p:cNvPr>
          <p:cNvSpPr txBox="1">
            <a:spLocks/>
          </p:cNvSpPr>
          <p:nvPr/>
        </p:nvSpPr>
        <p:spPr>
          <a:xfrm>
            <a:off x="860922" y="294962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4B35960-4BF9-3017-4307-BBECE0D01D0A}"/>
              </a:ext>
            </a:extLst>
          </p:cNvPr>
          <p:cNvSpPr txBox="1">
            <a:spLocks/>
          </p:cNvSpPr>
          <p:nvPr/>
        </p:nvSpPr>
        <p:spPr>
          <a:xfrm>
            <a:off x="6290883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7ABFECFE-9643-FAC2-D432-17870208CA55}"/>
              </a:ext>
            </a:extLst>
          </p:cNvPr>
          <p:cNvSpPr txBox="1">
            <a:spLocks/>
          </p:cNvSpPr>
          <p:nvPr/>
        </p:nvSpPr>
        <p:spPr>
          <a:xfrm>
            <a:off x="1552260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E653035-78F0-B9D4-A9E2-56046AB5516E}"/>
              </a:ext>
            </a:extLst>
          </p:cNvPr>
          <p:cNvSpPr txBox="1">
            <a:spLocks/>
          </p:cNvSpPr>
          <p:nvPr/>
        </p:nvSpPr>
        <p:spPr>
          <a:xfrm>
            <a:off x="8351957" y="163771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AFE89BD-4804-8DF9-7C19-646E3CC4360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</a:rPr>
              <a:t>c) Fonctions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vous / plus-que-parfait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AFA91B5-16DE-22B3-DC04-29B4C2B87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1" name="Sous-titre 2">
            <a:extLst>
              <a:ext uri="{FF2B5EF4-FFF2-40B4-BE49-F238E27FC236}">
                <a16:creationId xmlns:a16="http://schemas.microsoft.com/office/drawing/2014/main" id="{49567E87-5936-73C3-AF1C-4535F23570F1}"/>
              </a:ext>
            </a:extLst>
          </p:cNvPr>
          <p:cNvSpPr txBox="1">
            <a:spLocks/>
          </p:cNvSpPr>
          <p:nvPr/>
        </p:nvSpPr>
        <p:spPr>
          <a:xfrm>
            <a:off x="3349111" y="2466079"/>
            <a:ext cx="201737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BAA938F8-8FD7-1C3E-FE99-ABA1A167BFFA}"/>
              </a:ext>
            </a:extLst>
          </p:cNvPr>
          <p:cNvSpPr txBox="1">
            <a:spLocks/>
          </p:cNvSpPr>
          <p:nvPr/>
        </p:nvSpPr>
        <p:spPr>
          <a:xfrm>
            <a:off x="2298353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5567049B-D07C-EEBC-F484-D9B40B73C173}"/>
              </a:ext>
            </a:extLst>
          </p:cNvPr>
          <p:cNvSpPr txBox="1">
            <a:spLocks/>
          </p:cNvSpPr>
          <p:nvPr/>
        </p:nvSpPr>
        <p:spPr>
          <a:xfrm>
            <a:off x="4792626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E107CF2E-E80A-0DC5-25FD-517C368586CD}"/>
              </a:ext>
            </a:extLst>
          </p:cNvPr>
          <p:cNvSpPr txBox="1">
            <a:spLocks/>
          </p:cNvSpPr>
          <p:nvPr/>
        </p:nvSpPr>
        <p:spPr>
          <a:xfrm>
            <a:off x="11094853" y="163771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EAAC12C-4ACA-D9A8-788C-A37B93AE427C}"/>
              </a:ext>
            </a:extLst>
          </p:cNvPr>
          <p:cNvSpPr txBox="1">
            <a:spLocks/>
          </p:cNvSpPr>
          <p:nvPr/>
        </p:nvSpPr>
        <p:spPr>
          <a:xfrm>
            <a:off x="7355301" y="246607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0EE47CD4-EB77-D199-9A3A-34EF1E665037}"/>
              </a:ext>
            </a:extLst>
          </p:cNvPr>
          <p:cNvSpPr txBox="1">
            <a:spLocks/>
          </p:cNvSpPr>
          <p:nvPr/>
        </p:nvSpPr>
        <p:spPr>
          <a:xfrm>
            <a:off x="9644065" y="246607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B478E945-30AB-41A2-96D9-533E15EDE1F2}"/>
              </a:ext>
            </a:extLst>
          </p:cNvPr>
          <p:cNvSpPr txBox="1">
            <a:spLocks/>
          </p:cNvSpPr>
          <p:nvPr/>
        </p:nvSpPr>
        <p:spPr>
          <a:xfrm>
            <a:off x="7091989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E36C3843-A536-505D-B56E-614FEB3C917C}"/>
              </a:ext>
            </a:extLst>
          </p:cNvPr>
          <p:cNvSpPr txBox="1">
            <a:spLocks/>
          </p:cNvSpPr>
          <p:nvPr/>
        </p:nvSpPr>
        <p:spPr>
          <a:xfrm>
            <a:off x="9810547" y="163771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1196B3C4-4657-72AA-222C-332D05F93270}"/>
              </a:ext>
            </a:extLst>
          </p:cNvPr>
          <p:cNvCxnSpPr/>
          <p:nvPr/>
        </p:nvCxnSpPr>
        <p:spPr>
          <a:xfrm flipV="1">
            <a:off x="1240632" y="2530116"/>
            <a:ext cx="0" cy="584775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Sous-titre 2">
            <a:extLst>
              <a:ext uri="{FF2B5EF4-FFF2-40B4-BE49-F238E27FC236}">
                <a16:creationId xmlns:a16="http://schemas.microsoft.com/office/drawing/2014/main" id="{1882C573-3B1A-C983-63B6-37AC06E0730D}"/>
              </a:ext>
            </a:extLst>
          </p:cNvPr>
          <p:cNvSpPr txBox="1">
            <a:spLocks/>
          </p:cNvSpPr>
          <p:nvPr/>
        </p:nvSpPr>
        <p:spPr>
          <a:xfrm>
            <a:off x="10469551" y="2466079"/>
            <a:ext cx="1796205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8C581951-105E-8328-A0A1-6953CC5A8E1B}"/>
              </a:ext>
            </a:extLst>
          </p:cNvPr>
          <p:cNvSpPr txBox="1">
            <a:spLocks/>
          </p:cNvSpPr>
          <p:nvPr/>
        </p:nvSpPr>
        <p:spPr>
          <a:xfrm>
            <a:off x="3014332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5268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8B143A-D73B-A453-8799-4A30341893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96E6A8AF-35F7-F312-2E20-4A3090B8E4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4637328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  <a:endParaRPr lang="fr-FR" sz="3100" b="1" u="non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BEB58D7F-149A-892F-716A-175FD3676C8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E3229E3-C9CA-68A6-8253-82321A5612A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ouvre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boite poussiéreuse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trésor ancien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apparait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alors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2E844D9-288F-FBF7-A4BE-D49DC1D0A01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8AD966FD-2B48-7C62-0C75-E578143E6258}"/>
              </a:ext>
            </a:extLst>
          </p:cNvPr>
          <p:cNvSpPr txBox="1">
            <a:spLocks/>
          </p:cNvSpPr>
          <p:nvPr/>
        </p:nvSpPr>
        <p:spPr>
          <a:xfrm>
            <a:off x="1396466" y="246607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CA77329-C350-A7EA-CAF8-75AC0659130C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B784158B-12BD-D542-823A-4007EB20265A}"/>
              </a:ext>
            </a:extLst>
          </p:cNvPr>
          <p:cNvSpPr txBox="1">
            <a:spLocks/>
          </p:cNvSpPr>
          <p:nvPr/>
        </p:nvSpPr>
        <p:spPr>
          <a:xfrm>
            <a:off x="869487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AEDB33C-7A35-F282-1078-591AB5866354}"/>
              </a:ext>
            </a:extLst>
          </p:cNvPr>
          <p:cNvSpPr txBox="1">
            <a:spLocks/>
          </p:cNvSpPr>
          <p:nvPr/>
        </p:nvSpPr>
        <p:spPr>
          <a:xfrm>
            <a:off x="860922" y="294962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78D8CA20-1B05-3467-8C91-1FF76BC21CDB}"/>
              </a:ext>
            </a:extLst>
          </p:cNvPr>
          <p:cNvSpPr txBox="1">
            <a:spLocks/>
          </p:cNvSpPr>
          <p:nvPr/>
        </p:nvSpPr>
        <p:spPr>
          <a:xfrm>
            <a:off x="6290883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ED7D810D-EBA5-6A5B-18B7-D7785BDD091A}"/>
              </a:ext>
            </a:extLst>
          </p:cNvPr>
          <p:cNvSpPr txBox="1">
            <a:spLocks/>
          </p:cNvSpPr>
          <p:nvPr/>
        </p:nvSpPr>
        <p:spPr>
          <a:xfrm>
            <a:off x="1552260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CD594CFB-EDCE-6FF7-1D9C-ADF28D9B085D}"/>
              </a:ext>
            </a:extLst>
          </p:cNvPr>
          <p:cNvSpPr txBox="1">
            <a:spLocks/>
          </p:cNvSpPr>
          <p:nvPr/>
        </p:nvSpPr>
        <p:spPr>
          <a:xfrm>
            <a:off x="8351957" y="163771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0ACFFAC-3921-6CDB-168B-4192FEA5785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vous / plus-que-parfait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90B0029-452D-250E-6709-10671FEEB2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1" name="Sous-titre 2">
            <a:extLst>
              <a:ext uri="{FF2B5EF4-FFF2-40B4-BE49-F238E27FC236}">
                <a16:creationId xmlns:a16="http://schemas.microsoft.com/office/drawing/2014/main" id="{30D07677-D5C9-9EEF-8C43-6B4E7F6A0068}"/>
              </a:ext>
            </a:extLst>
          </p:cNvPr>
          <p:cNvSpPr txBox="1">
            <a:spLocks/>
          </p:cNvSpPr>
          <p:nvPr/>
        </p:nvSpPr>
        <p:spPr>
          <a:xfrm>
            <a:off x="3349111" y="2466079"/>
            <a:ext cx="201737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F2A4EA37-7569-908B-BC03-FA08DA6A05EF}"/>
              </a:ext>
            </a:extLst>
          </p:cNvPr>
          <p:cNvSpPr txBox="1">
            <a:spLocks/>
          </p:cNvSpPr>
          <p:nvPr/>
        </p:nvSpPr>
        <p:spPr>
          <a:xfrm>
            <a:off x="2298353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20DCE102-6A43-F14A-B5F4-9A4FD39C03AD}"/>
              </a:ext>
            </a:extLst>
          </p:cNvPr>
          <p:cNvSpPr txBox="1">
            <a:spLocks/>
          </p:cNvSpPr>
          <p:nvPr/>
        </p:nvSpPr>
        <p:spPr>
          <a:xfrm>
            <a:off x="4792626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31157FD-1D46-4C92-DB72-90080F4AA4ED}"/>
              </a:ext>
            </a:extLst>
          </p:cNvPr>
          <p:cNvSpPr txBox="1">
            <a:spLocks/>
          </p:cNvSpPr>
          <p:nvPr/>
        </p:nvSpPr>
        <p:spPr>
          <a:xfrm>
            <a:off x="11094853" y="163771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F4CD8E1-FA45-1B25-42E5-370D1BEB3FD2}"/>
              </a:ext>
            </a:extLst>
          </p:cNvPr>
          <p:cNvSpPr txBox="1">
            <a:spLocks/>
          </p:cNvSpPr>
          <p:nvPr/>
        </p:nvSpPr>
        <p:spPr>
          <a:xfrm>
            <a:off x="7355301" y="246607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8AA7E64A-91B4-82A3-3541-6DF4CC6F8F8B}"/>
              </a:ext>
            </a:extLst>
          </p:cNvPr>
          <p:cNvSpPr txBox="1">
            <a:spLocks/>
          </p:cNvSpPr>
          <p:nvPr/>
        </p:nvSpPr>
        <p:spPr>
          <a:xfrm>
            <a:off x="9644065" y="246607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E81A4969-05B8-931E-714E-0ED2C3096AE9}"/>
              </a:ext>
            </a:extLst>
          </p:cNvPr>
          <p:cNvSpPr txBox="1">
            <a:spLocks/>
          </p:cNvSpPr>
          <p:nvPr/>
        </p:nvSpPr>
        <p:spPr>
          <a:xfrm>
            <a:off x="7091989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6C83ACC1-EDC8-19CA-F001-4061EE9F72FC}"/>
              </a:ext>
            </a:extLst>
          </p:cNvPr>
          <p:cNvSpPr txBox="1">
            <a:spLocks/>
          </p:cNvSpPr>
          <p:nvPr/>
        </p:nvSpPr>
        <p:spPr>
          <a:xfrm>
            <a:off x="9810547" y="163771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3EBA44DD-1334-4BCF-22DA-933B04DB8227}"/>
              </a:ext>
            </a:extLst>
          </p:cNvPr>
          <p:cNvCxnSpPr/>
          <p:nvPr/>
        </p:nvCxnSpPr>
        <p:spPr>
          <a:xfrm flipV="1">
            <a:off x="1240632" y="2530116"/>
            <a:ext cx="0" cy="584775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Sous-titre 2">
            <a:extLst>
              <a:ext uri="{FF2B5EF4-FFF2-40B4-BE49-F238E27FC236}">
                <a16:creationId xmlns:a16="http://schemas.microsoft.com/office/drawing/2014/main" id="{225A4CA3-7808-C089-C3DC-F56093621EBA}"/>
              </a:ext>
            </a:extLst>
          </p:cNvPr>
          <p:cNvSpPr txBox="1">
            <a:spLocks/>
          </p:cNvSpPr>
          <p:nvPr/>
        </p:nvSpPr>
        <p:spPr>
          <a:xfrm>
            <a:off x="10469551" y="2466079"/>
            <a:ext cx="1796205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AE0AB0E8-DA98-2012-0DF3-1268ECA8A446}"/>
              </a:ext>
            </a:extLst>
          </p:cNvPr>
          <p:cNvSpPr txBox="1">
            <a:spLocks/>
          </p:cNvSpPr>
          <p:nvPr/>
        </p:nvSpPr>
        <p:spPr>
          <a:xfrm>
            <a:off x="3014332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359878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70FB18-1D6C-FE20-9A87-089E8EA2B0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78633757-418D-ADCF-6D4D-96BC0B1013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464221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boite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poussiéreuse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/ le trésor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ancien</a:t>
                      </a:r>
                      <a:endParaRPr lang="fr-FR" sz="3100" b="1" u="non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4D630665-D803-5F08-CFD5-86C120FBD29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EDB1403-AD36-2546-4F96-BF1623A1C43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ouvre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boite poussiéreuse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trésor ancien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apparait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alors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746C006-C35D-0EED-E2A9-1DE0DC825F4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4825FC96-C449-3272-0788-60901E999BF2}"/>
              </a:ext>
            </a:extLst>
          </p:cNvPr>
          <p:cNvSpPr txBox="1">
            <a:spLocks/>
          </p:cNvSpPr>
          <p:nvPr/>
        </p:nvSpPr>
        <p:spPr>
          <a:xfrm>
            <a:off x="1396466" y="246607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3052267-DA44-63FE-1668-9BA2372BFA96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3523A3AE-D019-E7F5-25FD-B6A057486F8B}"/>
              </a:ext>
            </a:extLst>
          </p:cNvPr>
          <p:cNvSpPr txBox="1">
            <a:spLocks/>
          </p:cNvSpPr>
          <p:nvPr/>
        </p:nvSpPr>
        <p:spPr>
          <a:xfrm>
            <a:off x="869487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38E0EC7-9808-2813-6369-6A415192B721}"/>
              </a:ext>
            </a:extLst>
          </p:cNvPr>
          <p:cNvSpPr txBox="1">
            <a:spLocks/>
          </p:cNvSpPr>
          <p:nvPr/>
        </p:nvSpPr>
        <p:spPr>
          <a:xfrm>
            <a:off x="860922" y="294962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E54D0A4-7DCD-19FB-E9D2-6199A95CD149}"/>
              </a:ext>
            </a:extLst>
          </p:cNvPr>
          <p:cNvSpPr txBox="1">
            <a:spLocks/>
          </p:cNvSpPr>
          <p:nvPr/>
        </p:nvSpPr>
        <p:spPr>
          <a:xfrm>
            <a:off x="6290883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EE397530-4F35-6DE6-5BA0-F9D2B1940BE9}"/>
              </a:ext>
            </a:extLst>
          </p:cNvPr>
          <p:cNvSpPr txBox="1">
            <a:spLocks/>
          </p:cNvSpPr>
          <p:nvPr/>
        </p:nvSpPr>
        <p:spPr>
          <a:xfrm>
            <a:off x="1552260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55D99F22-0434-700E-CD44-82CD5570051E}"/>
              </a:ext>
            </a:extLst>
          </p:cNvPr>
          <p:cNvSpPr txBox="1">
            <a:spLocks/>
          </p:cNvSpPr>
          <p:nvPr/>
        </p:nvSpPr>
        <p:spPr>
          <a:xfrm>
            <a:off x="8351957" y="163771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8B8B08B-6AE0-8265-9264-D5FD6E1A032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vous / plus-que-parfait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67023C6B-7F4F-DCF8-3C92-81B80F0461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1" name="Sous-titre 2">
            <a:extLst>
              <a:ext uri="{FF2B5EF4-FFF2-40B4-BE49-F238E27FC236}">
                <a16:creationId xmlns:a16="http://schemas.microsoft.com/office/drawing/2014/main" id="{8012EC28-3633-3C48-3AAC-FF91E477EBC9}"/>
              </a:ext>
            </a:extLst>
          </p:cNvPr>
          <p:cNvSpPr txBox="1">
            <a:spLocks/>
          </p:cNvSpPr>
          <p:nvPr/>
        </p:nvSpPr>
        <p:spPr>
          <a:xfrm>
            <a:off x="3349111" y="2466079"/>
            <a:ext cx="201737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D2FEBB10-564C-98CB-DF3C-54C8A9EBFD02}"/>
              </a:ext>
            </a:extLst>
          </p:cNvPr>
          <p:cNvSpPr txBox="1">
            <a:spLocks/>
          </p:cNvSpPr>
          <p:nvPr/>
        </p:nvSpPr>
        <p:spPr>
          <a:xfrm>
            <a:off x="2298353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3625C707-302B-ED3B-0ED2-183840C8E75F}"/>
              </a:ext>
            </a:extLst>
          </p:cNvPr>
          <p:cNvSpPr txBox="1">
            <a:spLocks/>
          </p:cNvSpPr>
          <p:nvPr/>
        </p:nvSpPr>
        <p:spPr>
          <a:xfrm>
            <a:off x="4792626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03A0A999-F49C-6A48-A890-974313B008C0}"/>
              </a:ext>
            </a:extLst>
          </p:cNvPr>
          <p:cNvSpPr txBox="1">
            <a:spLocks/>
          </p:cNvSpPr>
          <p:nvPr/>
        </p:nvSpPr>
        <p:spPr>
          <a:xfrm>
            <a:off x="11094853" y="163771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4321C9DE-764F-48A2-2B80-8E0B319FD93F}"/>
              </a:ext>
            </a:extLst>
          </p:cNvPr>
          <p:cNvSpPr txBox="1">
            <a:spLocks/>
          </p:cNvSpPr>
          <p:nvPr/>
        </p:nvSpPr>
        <p:spPr>
          <a:xfrm>
            <a:off x="7355301" y="246607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8271A4A-69FB-EC71-36B4-4294BE092797}"/>
              </a:ext>
            </a:extLst>
          </p:cNvPr>
          <p:cNvSpPr txBox="1">
            <a:spLocks/>
          </p:cNvSpPr>
          <p:nvPr/>
        </p:nvSpPr>
        <p:spPr>
          <a:xfrm>
            <a:off x="9644065" y="246607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B652C0AA-18B4-E7C2-A7F5-E701ADB71C56}"/>
              </a:ext>
            </a:extLst>
          </p:cNvPr>
          <p:cNvSpPr txBox="1">
            <a:spLocks/>
          </p:cNvSpPr>
          <p:nvPr/>
        </p:nvSpPr>
        <p:spPr>
          <a:xfrm>
            <a:off x="7091989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E05B9F17-DC81-7529-C2E7-CA0B67221D44}"/>
              </a:ext>
            </a:extLst>
          </p:cNvPr>
          <p:cNvSpPr txBox="1">
            <a:spLocks/>
          </p:cNvSpPr>
          <p:nvPr/>
        </p:nvSpPr>
        <p:spPr>
          <a:xfrm>
            <a:off x="9810547" y="163771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4D380E78-78EA-7E83-3E0C-7B7D08231AD8}"/>
              </a:ext>
            </a:extLst>
          </p:cNvPr>
          <p:cNvCxnSpPr/>
          <p:nvPr/>
        </p:nvCxnSpPr>
        <p:spPr>
          <a:xfrm flipV="1">
            <a:off x="1240632" y="2530116"/>
            <a:ext cx="0" cy="584775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Sous-titre 2">
            <a:extLst>
              <a:ext uri="{FF2B5EF4-FFF2-40B4-BE49-F238E27FC236}">
                <a16:creationId xmlns:a16="http://schemas.microsoft.com/office/drawing/2014/main" id="{5F060656-8F67-3922-43D2-974ADC6F04B2}"/>
              </a:ext>
            </a:extLst>
          </p:cNvPr>
          <p:cNvSpPr txBox="1">
            <a:spLocks/>
          </p:cNvSpPr>
          <p:nvPr/>
        </p:nvSpPr>
        <p:spPr>
          <a:xfrm>
            <a:off x="10469551" y="2466079"/>
            <a:ext cx="1796205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3916094A-DA37-3492-9A87-D366F02C7748}"/>
              </a:ext>
            </a:extLst>
          </p:cNvPr>
          <p:cNvSpPr txBox="1">
            <a:spLocks/>
          </p:cNvSpPr>
          <p:nvPr/>
        </p:nvSpPr>
        <p:spPr>
          <a:xfrm>
            <a:off x="3014332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75347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AE6F4-B1A9-A3C9-E86A-587AE6E87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6A4EEDA9-58FD-B6EB-07CF-BABE747C8D20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Explications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9912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1A353B-B391-48DB-1773-5BEF6A538B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316D6B11-9192-5649-7EE7-517C37D855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777583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boite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poussiéreuse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/ le trésor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ancien</a:t>
                      </a:r>
                      <a:endParaRPr lang="fr-FR" sz="3100" b="1" u="non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DCFA264F-5FB7-D03B-33CE-AB706DA2035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CDE6367-9F82-9D36-96EF-E464E433A72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ouvre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boite poussiéreuse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trésor ancien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apparait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alors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C74FB45-91C7-1465-50B8-9ADD6C9D5EA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FF7D5224-C298-11B7-7791-501C8C18B13E}"/>
              </a:ext>
            </a:extLst>
          </p:cNvPr>
          <p:cNvSpPr txBox="1">
            <a:spLocks/>
          </p:cNvSpPr>
          <p:nvPr/>
        </p:nvSpPr>
        <p:spPr>
          <a:xfrm>
            <a:off x="1396466" y="246607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5F2EB98-93F4-5BB9-9738-ACBBE4EF45CC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6BCBDCAF-9D0C-6358-A89B-ACF723F948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43627BBD-7B1D-2114-21A9-951038B06016}"/>
              </a:ext>
            </a:extLst>
          </p:cNvPr>
          <p:cNvSpPr txBox="1">
            <a:spLocks/>
          </p:cNvSpPr>
          <p:nvPr/>
        </p:nvSpPr>
        <p:spPr>
          <a:xfrm>
            <a:off x="869487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35E241B-E79E-3CEB-E7C9-23C28F1DBC09}"/>
              </a:ext>
            </a:extLst>
          </p:cNvPr>
          <p:cNvSpPr txBox="1">
            <a:spLocks/>
          </p:cNvSpPr>
          <p:nvPr/>
        </p:nvSpPr>
        <p:spPr>
          <a:xfrm>
            <a:off x="860922" y="294962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E5284160-F3BC-C3AF-6FEA-F8A9C83417B4}"/>
              </a:ext>
            </a:extLst>
          </p:cNvPr>
          <p:cNvSpPr txBox="1">
            <a:spLocks/>
          </p:cNvSpPr>
          <p:nvPr/>
        </p:nvSpPr>
        <p:spPr>
          <a:xfrm>
            <a:off x="6290883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EFB87D1C-E5E8-5197-7E83-1FB9299A781C}"/>
              </a:ext>
            </a:extLst>
          </p:cNvPr>
          <p:cNvSpPr txBox="1">
            <a:spLocks/>
          </p:cNvSpPr>
          <p:nvPr/>
        </p:nvSpPr>
        <p:spPr>
          <a:xfrm>
            <a:off x="1552260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19A009B-892D-3E8F-01DD-F11CAEEB2156}"/>
              </a:ext>
            </a:extLst>
          </p:cNvPr>
          <p:cNvSpPr txBox="1">
            <a:spLocks/>
          </p:cNvSpPr>
          <p:nvPr/>
        </p:nvSpPr>
        <p:spPr>
          <a:xfrm>
            <a:off x="8351957" y="163771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9CB4339-BAAB-30B1-4D19-64FB65BB028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vous / plus-que-parfait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F1C1925-38E6-5CB9-C137-A33140B825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1" name="Sous-titre 2">
            <a:extLst>
              <a:ext uri="{FF2B5EF4-FFF2-40B4-BE49-F238E27FC236}">
                <a16:creationId xmlns:a16="http://schemas.microsoft.com/office/drawing/2014/main" id="{456704FD-ABCE-7845-CBCC-12094E6EF5A4}"/>
              </a:ext>
            </a:extLst>
          </p:cNvPr>
          <p:cNvSpPr txBox="1">
            <a:spLocks/>
          </p:cNvSpPr>
          <p:nvPr/>
        </p:nvSpPr>
        <p:spPr>
          <a:xfrm>
            <a:off x="3349111" y="2466079"/>
            <a:ext cx="201737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37AF866A-6279-156F-585E-52CFC4ABCD1D}"/>
              </a:ext>
            </a:extLst>
          </p:cNvPr>
          <p:cNvSpPr txBox="1">
            <a:spLocks/>
          </p:cNvSpPr>
          <p:nvPr/>
        </p:nvSpPr>
        <p:spPr>
          <a:xfrm>
            <a:off x="2298353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4F8166C2-8570-EFB1-DFE3-20FF2CFCE5AD}"/>
              </a:ext>
            </a:extLst>
          </p:cNvPr>
          <p:cNvSpPr txBox="1">
            <a:spLocks/>
          </p:cNvSpPr>
          <p:nvPr/>
        </p:nvSpPr>
        <p:spPr>
          <a:xfrm>
            <a:off x="4792626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6E54079-9940-08F9-AFC8-52C4E85C71F2}"/>
              </a:ext>
            </a:extLst>
          </p:cNvPr>
          <p:cNvSpPr txBox="1">
            <a:spLocks/>
          </p:cNvSpPr>
          <p:nvPr/>
        </p:nvSpPr>
        <p:spPr>
          <a:xfrm>
            <a:off x="11094853" y="163771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6ADD4B4-ED6F-6961-413B-2F275E7FE9E8}"/>
              </a:ext>
            </a:extLst>
          </p:cNvPr>
          <p:cNvSpPr txBox="1">
            <a:spLocks/>
          </p:cNvSpPr>
          <p:nvPr/>
        </p:nvSpPr>
        <p:spPr>
          <a:xfrm>
            <a:off x="7355301" y="246607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0D745211-226B-4799-EB68-DBE804A89C04}"/>
              </a:ext>
            </a:extLst>
          </p:cNvPr>
          <p:cNvSpPr txBox="1">
            <a:spLocks/>
          </p:cNvSpPr>
          <p:nvPr/>
        </p:nvSpPr>
        <p:spPr>
          <a:xfrm>
            <a:off x="9644065" y="246607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DF79667D-ADB2-01FD-5953-F2F08FB179CE}"/>
              </a:ext>
            </a:extLst>
          </p:cNvPr>
          <p:cNvSpPr txBox="1">
            <a:spLocks/>
          </p:cNvSpPr>
          <p:nvPr/>
        </p:nvSpPr>
        <p:spPr>
          <a:xfrm>
            <a:off x="7091989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031752E3-171D-1652-14CF-6A8B18DC0CBF}"/>
              </a:ext>
            </a:extLst>
          </p:cNvPr>
          <p:cNvSpPr txBox="1">
            <a:spLocks/>
          </p:cNvSpPr>
          <p:nvPr/>
        </p:nvSpPr>
        <p:spPr>
          <a:xfrm>
            <a:off x="9810547" y="163771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98D044B4-8E48-0EDD-844C-E388348BA0BF}"/>
              </a:ext>
            </a:extLst>
          </p:cNvPr>
          <p:cNvCxnSpPr/>
          <p:nvPr/>
        </p:nvCxnSpPr>
        <p:spPr>
          <a:xfrm flipV="1">
            <a:off x="1240632" y="2530116"/>
            <a:ext cx="0" cy="584775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Sous-titre 2">
            <a:extLst>
              <a:ext uri="{FF2B5EF4-FFF2-40B4-BE49-F238E27FC236}">
                <a16:creationId xmlns:a16="http://schemas.microsoft.com/office/drawing/2014/main" id="{94A3B790-F360-CF1A-435E-DCBCEB847DF8}"/>
              </a:ext>
            </a:extLst>
          </p:cNvPr>
          <p:cNvSpPr txBox="1">
            <a:spLocks/>
          </p:cNvSpPr>
          <p:nvPr/>
        </p:nvSpPr>
        <p:spPr>
          <a:xfrm>
            <a:off x="10469551" y="2466079"/>
            <a:ext cx="1796205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62A0A147-3A70-2663-4381-D28C73A59352}"/>
              </a:ext>
            </a:extLst>
          </p:cNvPr>
          <p:cNvSpPr txBox="1">
            <a:spLocks/>
          </p:cNvSpPr>
          <p:nvPr/>
        </p:nvSpPr>
        <p:spPr>
          <a:xfrm>
            <a:off x="3014332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21554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8E8582-892B-BDA2-E4F2-6F52AC795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69F15A63-6AAC-43C2-F271-C39C8EACB288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boite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poussiéreuse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/ le trésor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ancien</a:t>
                      </a:r>
                      <a:endParaRPr lang="fr-FR" sz="3100" b="1" u="non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aviez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ouvert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la boite poussiéreuse,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étiez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alors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apparus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EA99C580-9298-4143-D790-DAAC40D5EF1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ECAF580-FD73-2E77-369F-6957283F03C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ouvre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boite poussiéreuse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trésor ancien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apparait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alors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DDE47F5-3CEF-11C1-10E1-0067C75C394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30B0E057-3F9A-5316-60B2-E68DDC0640A9}"/>
              </a:ext>
            </a:extLst>
          </p:cNvPr>
          <p:cNvSpPr txBox="1">
            <a:spLocks/>
          </p:cNvSpPr>
          <p:nvPr/>
        </p:nvSpPr>
        <p:spPr>
          <a:xfrm>
            <a:off x="1396466" y="246607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9D2B95A-3724-2E02-7413-F3C78F25FCB3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685DF789-3DAF-20C5-74B1-4369683BA2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900746F7-55E5-2F55-BF52-B901D83D8CE2}"/>
              </a:ext>
            </a:extLst>
          </p:cNvPr>
          <p:cNvSpPr txBox="1">
            <a:spLocks/>
          </p:cNvSpPr>
          <p:nvPr/>
        </p:nvSpPr>
        <p:spPr>
          <a:xfrm>
            <a:off x="869487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73C6D35-905F-E53E-C510-28E6A1A62ED8}"/>
              </a:ext>
            </a:extLst>
          </p:cNvPr>
          <p:cNvSpPr txBox="1">
            <a:spLocks/>
          </p:cNvSpPr>
          <p:nvPr/>
        </p:nvSpPr>
        <p:spPr>
          <a:xfrm>
            <a:off x="860922" y="294962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DEA221A3-3903-6029-BA04-A85D5C5675B5}"/>
              </a:ext>
            </a:extLst>
          </p:cNvPr>
          <p:cNvSpPr txBox="1">
            <a:spLocks/>
          </p:cNvSpPr>
          <p:nvPr/>
        </p:nvSpPr>
        <p:spPr>
          <a:xfrm>
            <a:off x="6290883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A97A087-C8AE-72D3-87B8-EC900A50515E}"/>
              </a:ext>
            </a:extLst>
          </p:cNvPr>
          <p:cNvSpPr txBox="1">
            <a:spLocks/>
          </p:cNvSpPr>
          <p:nvPr/>
        </p:nvSpPr>
        <p:spPr>
          <a:xfrm>
            <a:off x="1552260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A06AB1BE-7069-07ED-ABC6-1359549592DD}"/>
              </a:ext>
            </a:extLst>
          </p:cNvPr>
          <p:cNvSpPr txBox="1">
            <a:spLocks/>
          </p:cNvSpPr>
          <p:nvPr/>
        </p:nvSpPr>
        <p:spPr>
          <a:xfrm>
            <a:off x="8351957" y="163771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9F2A730-DB19-2F95-FB29-976B0BF7A65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vous / plus-que-parfait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6A27F1C-55AB-8946-5384-58CC26D596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1" name="Sous-titre 2">
            <a:extLst>
              <a:ext uri="{FF2B5EF4-FFF2-40B4-BE49-F238E27FC236}">
                <a16:creationId xmlns:a16="http://schemas.microsoft.com/office/drawing/2014/main" id="{8E3048C9-8DBE-4983-E392-E6927A410D74}"/>
              </a:ext>
            </a:extLst>
          </p:cNvPr>
          <p:cNvSpPr txBox="1">
            <a:spLocks/>
          </p:cNvSpPr>
          <p:nvPr/>
        </p:nvSpPr>
        <p:spPr>
          <a:xfrm>
            <a:off x="3349111" y="2466079"/>
            <a:ext cx="201737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CDE2E9CA-53C1-9019-35A9-7C70B2C1C790}"/>
              </a:ext>
            </a:extLst>
          </p:cNvPr>
          <p:cNvSpPr txBox="1">
            <a:spLocks/>
          </p:cNvSpPr>
          <p:nvPr/>
        </p:nvSpPr>
        <p:spPr>
          <a:xfrm>
            <a:off x="2298353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E6FF59EF-A26E-8DF8-5934-26AB9BB76A58}"/>
              </a:ext>
            </a:extLst>
          </p:cNvPr>
          <p:cNvSpPr txBox="1">
            <a:spLocks/>
          </p:cNvSpPr>
          <p:nvPr/>
        </p:nvSpPr>
        <p:spPr>
          <a:xfrm>
            <a:off x="4792626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69A08E0-2597-E979-2A22-34D176583C32}"/>
              </a:ext>
            </a:extLst>
          </p:cNvPr>
          <p:cNvSpPr txBox="1">
            <a:spLocks/>
          </p:cNvSpPr>
          <p:nvPr/>
        </p:nvSpPr>
        <p:spPr>
          <a:xfrm>
            <a:off x="11094853" y="163771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813CBD9-1F0D-0B61-CF3E-F967B3D6FE78}"/>
              </a:ext>
            </a:extLst>
          </p:cNvPr>
          <p:cNvSpPr txBox="1">
            <a:spLocks/>
          </p:cNvSpPr>
          <p:nvPr/>
        </p:nvSpPr>
        <p:spPr>
          <a:xfrm>
            <a:off x="7355301" y="246607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2AB29C27-B634-E66C-7576-5A910FED86CA}"/>
              </a:ext>
            </a:extLst>
          </p:cNvPr>
          <p:cNvSpPr txBox="1">
            <a:spLocks/>
          </p:cNvSpPr>
          <p:nvPr/>
        </p:nvSpPr>
        <p:spPr>
          <a:xfrm>
            <a:off x="9644065" y="246607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1CA49CDF-F5E9-9BE9-69B1-84F697C93566}"/>
              </a:ext>
            </a:extLst>
          </p:cNvPr>
          <p:cNvSpPr txBox="1">
            <a:spLocks/>
          </p:cNvSpPr>
          <p:nvPr/>
        </p:nvSpPr>
        <p:spPr>
          <a:xfrm>
            <a:off x="7091989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315ED6A-F715-8BF7-0768-32B698A6D3F3}"/>
              </a:ext>
            </a:extLst>
          </p:cNvPr>
          <p:cNvSpPr txBox="1">
            <a:spLocks/>
          </p:cNvSpPr>
          <p:nvPr/>
        </p:nvSpPr>
        <p:spPr>
          <a:xfrm>
            <a:off x="9810547" y="163771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DDD31954-6587-BA28-349E-38EB808D4B05}"/>
              </a:ext>
            </a:extLst>
          </p:cNvPr>
          <p:cNvCxnSpPr/>
          <p:nvPr/>
        </p:nvCxnSpPr>
        <p:spPr>
          <a:xfrm flipV="1">
            <a:off x="1240632" y="2530116"/>
            <a:ext cx="0" cy="584775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Sous-titre 2">
            <a:extLst>
              <a:ext uri="{FF2B5EF4-FFF2-40B4-BE49-F238E27FC236}">
                <a16:creationId xmlns:a16="http://schemas.microsoft.com/office/drawing/2014/main" id="{7787D7F5-F2C8-EA24-F520-51FC441C2A9F}"/>
              </a:ext>
            </a:extLst>
          </p:cNvPr>
          <p:cNvSpPr txBox="1">
            <a:spLocks/>
          </p:cNvSpPr>
          <p:nvPr/>
        </p:nvSpPr>
        <p:spPr>
          <a:xfrm>
            <a:off x="10469551" y="2466079"/>
            <a:ext cx="1796205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1590E76C-F271-2CC1-9689-3870B33BAC93}"/>
              </a:ext>
            </a:extLst>
          </p:cNvPr>
          <p:cNvSpPr txBox="1">
            <a:spLocks/>
          </p:cNvSpPr>
          <p:nvPr/>
        </p:nvSpPr>
        <p:spPr>
          <a:xfrm>
            <a:off x="3014332" y="163771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57935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02D4F-B6B4-21D6-6526-8FF5E0020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0262DDA-662F-6876-A489-2B6AFB77759F}"/>
              </a:ext>
            </a:extLst>
          </p:cNvPr>
          <p:cNvSpPr txBox="1">
            <a:spLocks/>
          </p:cNvSpPr>
          <p:nvPr/>
        </p:nvSpPr>
        <p:spPr>
          <a:xfrm>
            <a:off x="1277208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C079EA-FFA6-2D99-152F-D2283967471B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53367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B5CFA-C921-148F-B19A-629E90B04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5EEC2FC7-D92E-F5B4-C5DD-2486C53A4717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3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26543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48AACD-2619-6348-5601-1B2523795C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7937B82-D0E3-DF9C-28E4-0EA2E4DAE24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36F2853-7F59-087B-0BCD-C31571CBE91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’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ai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souvent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admiré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ce paysage grandiose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6C4BDE1-87CD-9C6F-186A-96CE3EA318D2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E752262-97CB-7A75-4263-5521A00188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9739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D2BC54-7E5A-18DD-5B6F-939223A55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C72EC42-4160-6648-7CDE-96DB6989978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0BD8265-A914-B7EA-0C04-8522C2DE762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’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ai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souvent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admiré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ce paysage grandiose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688CBAD-E6A5-4413-5B95-6265B321104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D65D014-92A7-B3E9-4C5C-4C176AF83BB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ABAEEE1-C29E-462C-4362-F6CCFB4C5C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20654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FE6182-9920-F953-FC77-C14777B72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7DD9A93-29C8-1BDB-1D30-63C28BC7B1B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61067B6-39E5-9843-D1FF-8274BA861E0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’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ai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souvent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admiré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ce paysage grandiose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0079849-E444-442E-94C5-48883E25D9A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EEDFC97-F8AB-64E0-C243-405864676F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6057004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51315EA8-AD09-EF70-E36F-3CD1B80D86E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FAED40C0-CF8E-C4A5-B57A-FD58AD59EA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7006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C50771-194D-9408-9CAC-AF894F3954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8DE57E9-FE11-4B12-D7A1-5A830371C24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37FEA2C-05DC-9993-E577-65CD167DD90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’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ai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souvent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admiré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ce paysage grandiose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778B0A8-209C-0F34-512A-B5865156F6C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2833BB0-409D-316A-7D13-DB446B1694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5269473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574FB570-504E-00CB-DDF1-63802D495CE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3D76284-7887-EFE2-BDCD-B648685429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16018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6C4E21-FF22-CA8D-3D11-6D24FD30C7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908D292-CDB5-3358-F8FA-833AECE2F01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480BDA0-4352-8AB5-D3B4-B652BDBF4E6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’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ai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souvent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admiré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ce paysage grandiose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E6CBE4C-BC94-197F-AA1B-4E3AC23966C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0A4EB42-AD15-F4CC-8BAC-33B2B0BAFC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860869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CF0CCB4F-68B4-FBF8-A91E-D9E1793964F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2516E15-51BD-8B8D-4576-B929728740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29000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B9C9C5-F005-329C-C3EF-E8606F479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DEF0AF6-34CE-2CBC-7676-38904C715E0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462C12D-8244-2997-6F42-C002D2BD937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’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ai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souvent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admiré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ce paysage grandiose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3ED4EBE-1AB2-C6B9-16E1-C2AD03E257F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D40D58D-34E7-8150-B59F-6B1156DACF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1793790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CF3CC8C1-1CD8-C578-253E-9B69969E10B8}"/>
              </a:ext>
            </a:extLst>
          </p:cNvPr>
          <p:cNvSpPr txBox="1">
            <a:spLocks/>
          </p:cNvSpPr>
          <p:nvPr/>
        </p:nvSpPr>
        <p:spPr>
          <a:xfrm>
            <a:off x="7440867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5404FB9-C98A-B139-984A-7DCC0F20A06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F24988C4-B351-4392-98FF-215BD98E58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0F3FDF20-81D6-61D6-FF0E-9C17827153E0}"/>
              </a:ext>
            </a:extLst>
          </p:cNvPr>
          <p:cNvSpPr txBox="1">
            <a:spLocks/>
          </p:cNvSpPr>
          <p:nvPr/>
        </p:nvSpPr>
        <p:spPr>
          <a:xfrm>
            <a:off x="1291741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BA140D78-9905-40A2-CC4D-6BDD06126842}"/>
              </a:ext>
            </a:extLst>
          </p:cNvPr>
          <p:cNvSpPr txBox="1">
            <a:spLocks/>
          </p:cNvSpPr>
          <p:nvPr/>
        </p:nvSpPr>
        <p:spPr>
          <a:xfrm>
            <a:off x="3058564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A05B9791-816D-DC8D-D5D2-FCA7AE3125D8}"/>
              </a:ext>
            </a:extLst>
          </p:cNvPr>
          <p:cNvSpPr txBox="1">
            <a:spLocks/>
          </p:cNvSpPr>
          <p:nvPr/>
        </p:nvSpPr>
        <p:spPr>
          <a:xfrm>
            <a:off x="9697056" y="169694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9B89EA0-AF87-825C-FE58-D6C12DBAE398}"/>
              </a:ext>
            </a:extLst>
          </p:cNvPr>
          <p:cNvSpPr txBox="1">
            <a:spLocks/>
          </p:cNvSpPr>
          <p:nvPr/>
        </p:nvSpPr>
        <p:spPr>
          <a:xfrm>
            <a:off x="1862379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3694AA89-3ABD-D374-92B7-F1C4C83E1BC9}"/>
              </a:ext>
            </a:extLst>
          </p:cNvPr>
          <p:cNvSpPr txBox="1">
            <a:spLocks/>
          </p:cNvSpPr>
          <p:nvPr/>
        </p:nvSpPr>
        <p:spPr>
          <a:xfrm>
            <a:off x="6181343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024C0152-F6E8-7128-8FB0-126F894B08DF}"/>
              </a:ext>
            </a:extLst>
          </p:cNvPr>
          <p:cNvSpPr txBox="1">
            <a:spLocks/>
          </p:cNvSpPr>
          <p:nvPr/>
        </p:nvSpPr>
        <p:spPr>
          <a:xfrm>
            <a:off x="4981938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00235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AF046-4890-3BB1-4A94-39F88B1BF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A18613B9-D60D-4409-0235-5F674F6CDE2C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Explications</a:t>
            </a:r>
            <a:r>
              <a:rPr lang="fr-FR" sz="2400" b="1" dirty="0">
                <a:solidFill>
                  <a:schemeClr val="tx1"/>
                </a:solidFill>
                <a:latin typeface="Calibri"/>
              </a:rPr>
              <a:t>			    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Période 5</a:t>
            </a:r>
            <a:endParaRPr kumimoji="0" lang="fr-FR" sz="1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Je recopie</a:t>
            </a:r>
            <a:r>
              <a:rPr kumimoji="0" lang="fr-FR" sz="2400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la phrase, puis…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Phrase simple / complexe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si la phrase est 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simple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ou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complexe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 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b)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la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nature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de chaque mot de la phrase.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</a:t>
            </a:r>
            <a:r>
              <a:rPr kumimoji="0" lang="fr-FR" sz="24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Fonctions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repère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verbe conjugué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d’objets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circonstanciels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et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attributs du 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s’il y en a.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d)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GN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recopie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groupes nominaux 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qui contiennent une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épithète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et je la souligne.</a:t>
            </a:r>
            <a:endParaRPr kumimoji="0" lang="fr-FR" sz="24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endParaRPr lang="fr-FR" sz="1100" baseline="0" dirty="0">
              <a:solidFill>
                <a:schemeClr val="tx1"/>
              </a:solidFill>
              <a:latin typeface="Calibri"/>
              <a:sym typeface="Wingdings" panose="05000000000000000000" pitchFamily="2" charset="2"/>
            </a:endParaRP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    </a:t>
            </a:r>
            <a:r>
              <a:rPr kumimoji="0" lang="fr-FR" sz="24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 </a:t>
            </a:r>
            <a:r>
              <a:rPr kumimoji="0" lang="fr-FR" sz="2400" b="1" i="0" u="sng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Changement de sujet et de temps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transforme la phrase en utilisant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le sujet et le temps proposés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4" name="Graphique 3" descr="Badge à suivre avec un remplissage uni">
            <a:extLst>
              <a:ext uri="{FF2B5EF4-FFF2-40B4-BE49-F238E27FC236}">
                <a16:creationId xmlns:a16="http://schemas.microsoft.com/office/drawing/2014/main" id="{A279B8D2-6E0D-1710-8FCC-9CCC179A54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4600" y="5164057"/>
            <a:ext cx="371475" cy="371475"/>
          </a:xfrm>
          <a:prstGeom prst="rect">
            <a:avLst/>
          </a:prstGeom>
        </p:spPr>
      </p:pic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8" name="Zoom de diapositive 7"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55515487"/>
                  </p:ext>
                </p:extLst>
              </p:nvPr>
            </p:nvGraphicFramePr>
            <p:xfrm>
              <a:off x="10046970" y="5611648"/>
              <a:ext cx="1695186" cy="953542"/>
            </p:xfrm>
            <a:graphic>
              <a:graphicData uri="http://schemas.microsoft.com/office/powerpoint/2016/slidezoom">
                <pslz:sldZm>
                  <pslz:sldZmObj sldId="257" cId="2990151595">
                    <pslz:zmPr id="{3E721E99-97D3-4014-9A14-1BB3F85E0E2A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95186" cy="953542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8" name="Zoom de diapositive 7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046970" y="5611648"/>
                <a:ext cx="1695186" cy="953542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168841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99A0E1-8D28-5CD8-DCD9-7C56748EE6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8D30F93-B4E2-B8D6-34E6-0C9867381CE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AFA3E6C-166B-93EC-9202-36AB5DDD008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’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ai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souvent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admiré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ce paysage grandiose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DE709AF-474E-3170-7D31-D8E4B949DFC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A3BF63C-12F6-EC88-70EF-6844EC6E0D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1258210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940F8658-C193-5ECE-8279-9D3776357374}"/>
              </a:ext>
            </a:extLst>
          </p:cNvPr>
          <p:cNvSpPr txBox="1">
            <a:spLocks/>
          </p:cNvSpPr>
          <p:nvPr/>
        </p:nvSpPr>
        <p:spPr>
          <a:xfrm>
            <a:off x="7440867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C219ADE-2A99-A16F-3F4E-526D0B8CBD7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6E79A735-4240-77AD-194D-D819D5E8AA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F7978E57-2E29-55C1-AB6B-6B2177E206F8}"/>
              </a:ext>
            </a:extLst>
          </p:cNvPr>
          <p:cNvSpPr txBox="1">
            <a:spLocks/>
          </p:cNvSpPr>
          <p:nvPr/>
        </p:nvSpPr>
        <p:spPr>
          <a:xfrm>
            <a:off x="1291741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F5993ED7-10EE-A48A-33C8-82E432B65889}"/>
              </a:ext>
            </a:extLst>
          </p:cNvPr>
          <p:cNvSpPr txBox="1">
            <a:spLocks/>
          </p:cNvSpPr>
          <p:nvPr/>
        </p:nvSpPr>
        <p:spPr>
          <a:xfrm>
            <a:off x="3058564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D7DEC120-6367-7615-E11A-57EF591B7785}"/>
              </a:ext>
            </a:extLst>
          </p:cNvPr>
          <p:cNvSpPr txBox="1">
            <a:spLocks/>
          </p:cNvSpPr>
          <p:nvPr/>
        </p:nvSpPr>
        <p:spPr>
          <a:xfrm>
            <a:off x="9697056" y="169694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386F9DD7-5D4E-124E-28F9-BA406F044347}"/>
              </a:ext>
            </a:extLst>
          </p:cNvPr>
          <p:cNvSpPr txBox="1">
            <a:spLocks/>
          </p:cNvSpPr>
          <p:nvPr/>
        </p:nvSpPr>
        <p:spPr>
          <a:xfrm>
            <a:off x="1862379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4590B14D-3917-07B2-6755-0737327BAA7A}"/>
              </a:ext>
            </a:extLst>
          </p:cNvPr>
          <p:cNvSpPr txBox="1">
            <a:spLocks/>
          </p:cNvSpPr>
          <p:nvPr/>
        </p:nvSpPr>
        <p:spPr>
          <a:xfrm>
            <a:off x="6181343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5779EF9-7BC0-C246-3FDF-2140A295A476}"/>
              </a:ext>
            </a:extLst>
          </p:cNvPr>
          <p:cNvSpPr txBox="1">
            <a:spLocks/>
          </p:cNvSpPr>
          <p:nvPr/>
        </p:nvSpPr>
        <p:spPr>
          <a:xfrm>
            <a:off x="4981938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8560618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C7CC90-D359-4FAC-AF3A-BCA5EF257F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4F366BF-3769-89CD-7917-3E49FD29257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99FD9F3-2376-5F49-4023-BCCFBD5360B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’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souvent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admiré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ce paysage grandiose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EF5C4BE-8225-D0FC-B5AF-EB2B8E34693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05DA7AC-55B0-0FFF-5AAF-FE1373E071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182920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D563A14D-4F81-254C-3486-857F109F9FEC}"/>
              </a:ext>
            </a:extLst>
          </p:cNvPr>
          <p:cNvSpPr txBox="1">
            <a:spLocks/>
          </p:cNvSpPr>
          <p:nvPr/>
        </p:nvSpPr>
        <p:spPr>
          <a:xfrm>
            <a:off x="7440867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5EF038E-A268-A784-7273-E524FE70D1E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F47FF67-F6F1-A762-7EE0-EB9B2AF4A2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217B40FA-E944-1B27-5DE7-A6A463C8A2AF}"/>
              </a:ext>
            </a:extLst>
          </p:cNvPr>
          <p:cNvSpPr txBox="1">
            <a:spLocks/>
          </p:cNvSpPr>
          <p:nvPr/>
        </p:nvSpPr>
        <p:spPr>
          <a:xfrm>
            <a:off x="1291741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AD959567-3D84-8E33-F169-4583B28A0605}"/>
              </a:ext>
            </a:extLst>
          </p:cNvPr>
          <p:cNvSpPr txBox="1">
            <a:spLocks/>
          </p:cNvSpPr>
          <p:nvPr/>
        </p:nvSpPr>
        <p:spPr>
          <a:xfrm>
            <a:off x="3058564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CC41B5E1-5D07-8ADD-F019-EEAC305D7938}"/>
              </a:ext>
            </a:extLst>
          </p:cNvPr>
          <p:cNvSpPr txBox="1">
            <a:spLocks/>
          </p:cNvSpPr>
          <p:nvPr/>
        </p:nvSpPr>
        <p:spPr>
          <a:xfrm>
            <a:off x="2346244" y="2594661"/>
            <a:ext cx="228149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28B89B8-B6BB-F987-75E6-26F6C221FD92}"/>
              </a:ext>
            </a:extLst>
          </p:cNvPr>
          <p:cNvSpPr txBox="1">
            <a:spLocks/>
          </p:cNvSpPr>
          <p:nvPr/>
        </p:nvSpPr>
        <p:spPr>
          <a:xfrm>
            <a:off x="957674" y="259466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D5858B6-6F43-C0C6-7772-48A12361EA94}"/>
              </a:ext>
            </a:extLst>
          </p:cNvPr>
          <p:cNvSpPr txBox="1">
            <a:spLocks/>
          </p:cNvSpPr>
          <p:nvPr/>
        </p:nvSpPr>
        <p:spPr>
          <a:xfrm>
            <a:off x="2985456" y="311997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34D5FE8E-5DEE-E284-872A-599985DF913C}"/>
              </a:ext>
            </a:extLst>
          </p:cNvPr>
          <p:cNvSpPr txBox="1">
            <a:spLocks/>
          </p:cNvSpPr>
          <p:nvPr/>
        </p:nvSpPr>
        <p:spPr>
          <a:xfrm>
            <a:off x="9697056" y="169694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A92FAC9-6759-DA64-547F-F009556552EA}"/>
              </a:ext>
            </a:extLst>
          </p:cNvPr>
          <p:cNvSpPr txBox="1">
            <a:spLocks/>
          </p:cNvSpPr>
          <p:nvPr/>
        </p:nvSpPr>
        <p:spPr>
          <a:xfrm>
            <a:off x="1862379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FFD7834A-342F-486B-10ED-2972C0BE11E9}"/>
              </a:ext>
            </a:extLst>
          </p:cNvPr>
          <p:cNvSpPr txBox="1">
            <a:spLocks/>
          </p:cNvSpPr>
          <p:nvPr/>
        </p:nvSpPr>
        <p:spPr>
          <a:xfrm>
            <a:off x="6181343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3153BCB-E98D-B53C-E2B6-F8FA98B8FC7A}"/>
              </a:ext>
            </a:extLst>
          </p:cNvPr>
          <p:cNvSpPr txBox="1">
            <a:spLocks/>
          </p:cNvSpPr>
          <p:nvPr/>
        </p:nvSpPr>
        <p:spPr>
          <a:xfrm>
            <a:off x="4981938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Forme libre : forme 15">
            <a:extLst>
              <a:ext uri="{FF2B5EF4-FFF2-40B4-BE49-F238E27FC236}">
                <a16:creationId xmlns:a16="http://schemas.microsoft.com/office/drawing/2014/main" id="{87FE1C1B-0A96-B42A-E2D2-F6E2B8AD1698}"/>
              </a:ext>
            </a:extLst>
          </p:cNvPr>
          <p:cNvSpPr/>
          <p:nvPr/>
        </p:nvSpPr>
        <p:spPr>
          <a:xfrm>
            <a:off x="2221992" y="2715768"/>
            <a:ext cx="777240" cy="749808"/>
          </a:xfrm>
          <a:custGeom>
            <a:avLst/>
            <a:gdLst>
              <a:gd name="csX0" fmla="*/ 777240 w 777240"/>
              <a:gd name="csY0" fmla="*/ 740664 h 749808"/>
              <a:gd name="csX1" fmla="*/ 0 w 777240"/>
              <a:gd name="csY1" fmla="*/ 749808 h 749808"/>
              <a:gd name="csX2" fmla="*/ 9144 w 777240"/>
              <a:gd name="csY2" fmla="*/ 0 h 74980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</a:cxnLst>
            <a:rect l="l" t="t" r="r" b="b"/>
            <a:pathLst>
              <a:path w="777240" h="749808">
                <a:moveTo>
                  <a:pt x="777240" y="740664"/>
                </a:moveTo>
                <a:lnTo>
                  <a:pt x="0" y="749808"/>
                </a:lnTo>
                <a:lnTo>
                  <a:pt x="9144" y="0"/>
                </a:lnTo>
              </a:path>
            </a:pathLst>
          </a:custGeom>
          <a:noFill/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orme libre : forme 20">
            <a:extLst>
              <a:ext uri="{FF2B5EF4-FFF2-40B4-BE49-F238E27FC236}">
                <a16:creationId xmlns:a16="http://schemas.microsoft.com/office/drawing/2014/main" id="{82D86922-87BB-8ACB-0C49-E2B33972F630}"/>
              </a:ext>
            </a:extLst>
          </p:cNvPr>
          <p:cNvSpPr/>
          <p:nvPr/>
        </p:nvSpPr>
        <p:spPr>
          <a:xfrm flipH="1">
            <a:off x="4097867" y="2761047"/>
            <a:ext cx="1293339" cy="713232"/>
          </a:xfrm>
          <a:custGeom>
            <a:avLst/>
            <a:gdLst>
              <a:gd name="csX0" fmla="*/ 777240 w 777240"/>
              <a:gd name="csY0" fmla="*/ 740664 h 749808"/>
              <a:gd name="csX1" fmla="*/ 0 w 777240"/>
              <a:gd name="csY1" fmla="*/ 749808 h 749808"/>
              <a:gd name="csX2" fmla="*/ 9144 w 777240"/>
              <a:gd name="csY2" fmla="*/ 0 h 74980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</a:cxnLst>
            <a:rect l="l" t="t" r="r" b="b"/>
            <a:pathLst>
              <a:path w="777240" h="749808">
                <a:moveTo>
                  <a:pt x="777240" y="740664"/>
                </a:moveTo>
                <a:lnTo>
                  <a:pt x="0" y="749808"/>
                </a:lnTo>
                <a:lnTo>
                  <a:pt x="9144" y="0"/>
                </a:lnTo>
              </a:path>
            </a:pathLst>
          </a:custGeom>
          <a:noFill/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BB3A83AD-CDCD-AA37-DDD4-03DFC0A3EA9B}"/>
              </a:ext>
            </a:extLst>
          </p:cNvPr>
          <p:cNvSpPr txBox="1">
            <a:spLocks/>
          </p:cNvSpPr>
          <p:nvPr/>
        </p:nvSpPr>
        <p:spPr>
          <a:xfrm>
            <a:off x="7519485" y="2594661"/>
            <a:ext cx="228149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980070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90200C-D9EC-E65C-A3EC-14F0D9DA5E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390BB1C-3832-7527-0206-BB880A98775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0F3AD7E-C9DA-506B-D464-AC5B4275C96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’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souvent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admiré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ce paysage grandiose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2C60990-ABB7-C013-EDF1-9158ABFB8DB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ED23CA7-9A1F-6DF4-BC75-BD2D922443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638727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12F4000E-4646-91CD-24CC-1D9544F1DCAA}"/>
              </a:ext>
            </a:extLst>
          </p:cNvPr>
          <p:cNvSpPr txBox="1">
            <a:spLocks/>
          </p:cNvSpPr>
          <p:nvPr/>
        </p:nvSpPr>
        <p:spPr>
          <a:xfrm>
            <a:off x="7440867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FFE644C-9E1C-BABF-6476-C126D29D30C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671C5FA-287F-7691-F394-6A08DDC1A1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8645F961-2680-520C-BFDC-C48D3EFDB91D}"/>
              </a:ext>
            </a:extLst>
          </p:cNvPr>
          <p:cNvSpPr txBox="1">
            <a:spLocks/>
          </p:cNvSpPr>
          <p:nvPr/>
        </p:nvSpPr>
        <p:spPr>
          <a:xfrm>
            <a:off x="1291741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BD84168B-2B97-6E30-F17F-7F45630BFFDD}"/>
              </a:ext>
            </a:extLst>
          </p:cNvPr>
          <p:cNvSpPr txBox="1">
            <a:spLocks/>
          </p:cNvSpPr>
          <p:nvPr/>
        </p:nvSpPr>
        <p:spPr>
          <a:xfrm>
            <a:off x="3058564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B0CE6DD3-C1F4-9BA9-0203-9362AED8A02D}"/>
              </a:ext>
            </a:extLst>
          </p:cNvPr>
          <p:cNvSpPr txBox="1">
            <a:spLocks/>
          </p:cNvSpPr>
          <p:nvPr/>
        </p:nvSpPr>
        <p:spPr>
          <a:xfrm>
            <a:off x="2346244" y="2594661"/>
            <a:ext cx="228149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09BA670-1A8B-DCB0-9F42-B0A66BB09EFA}"/>
              </a:ext>
            </a:extLst>
          </p:cNvPr>
          <p:cNvSpPr txBox="1">
            <a:spLocks/>
          </p:cNvSpPr>
          <p:nvPr/>
        </p:nvSpPr>
        <p:spPr>
          <a:xfrm>
            <a:off x="957674" y="259466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44AABE36-471C-3F61-87A1-A0D70DC7E84E}"/>
              </a:ext>
            </a:extLst>
          </p:cNvPr>
          <p:cNvSpPr txBox="1">
            <a:spLocks/>
          </p:cNvSpPr>
          <p:nvPr/>
        </p:nvSpPr>
        <p:spPr>
          <a:xfrm>
            <a:off x="2985456" y="311997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8810B06A-40E5-7D8E-C6AC-AEE3E1B24DC8}"/>
              </a:ext>
            </a:extLst>
          </p:cNvPr>
          <p:cNvSpPr txBox="1">
            <a:spLocks/>
          </p:cNvSpPr>
          <p:nvPr/>
        </p:nvSpPr>
        <p:spPr>
          <a:xfrm>
            <a:off x="9697056" y="169694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A96A1ED3-FC2A-5797-4BBF-3F0427DA1B5B}"/>
              </a:ext>
            </a:extLst>
          </p:cNvPr>
          <p:cNvSpPr txBox="1">
            <a:spLocks/>
          </p:cNvSpPr>
          <p:nvPr/>
        </p:nvSpPr>
        <p:spPr>
          <a:xfrm>
            <a:off x="1862379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D76A242B-F356-84BF-95E5-CA5B2962E810}"/>
              </a:ext>
            </a:extLst>
          </p:cNvPr>
          <p:cNvSpPr txBox="1">
            <a:spLocks/>
          </p:cNvSpPr>
          <p:nvPr/>
        </p:nvSpPr>
        <p:spPr>
          <a:xfrm>
            <a:off x="6181343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A150D59-A86A-C3F6-F53F-314FEA52371F}"/>
              </a:ext>
            </a:extLst>
          </p:cNvPr>
          <p:cNvSpPr txBox="1">
            <a:spLocks/>
          </p:cNvSpPr>
          <p:nvPr/>
        </p:nvSpPr>
        <p:spPr>
          <a:xfrm>
            <a:off x="4981938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Forme libre : forme 15">
            <a:extLst>
              <a:ext uri="{FF2B5EF4-FFF2-40B4-BE49-F238E27FC236}">
                <a16:creationId xmlns:a16="http://schemas.microsoft.com/office/drawing/2014/main" id="{9E1B6B4B-0D58-719C-5097-5643108E9A44}"/>
              </a:ext>
            </a:extLst>
          </p:cNvPr>
          <p:cNvSpPr/>
          <p:nvPr/>
        </p:nvSpPr>
        <p:spPr>
          <a:xfrm>
            <a:off x="2221992" y="2715768"/>
            <a:ext cx="777240" cy="749808"/>
          </a:xfrm>
          <a:custGeom>
            <a:avLst/>
            <a:gdLst>
              <a:gd name="csX0" fmla="*/ 777240 w 777240"/>
              <a:gd name="csY0" fmla="*/ 740664 h 749808"/>
              <a:gd name="csX1" fmla="*/ 0 w 777240"/>
              <a:gd name="csY1" fmla="*/ 749808 h 749808"/>
              <a:gd name="csX2" fmla="*/ 9144 w 777240"/>
              <a:gd name="csY2" fmla="*/ 0 h 74980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</a:cxnLst>
            <a:rect l="l" t="t" r="r" b="b"/>
            <a:pathLst>
              <a:path w="777240" h="749808">
                <a:moveTo>
                  <a:pt x="777240" y="740664"/>
                </a:moveTo>
                <a:lnTo>
                  <a:pt x="0" y="749808"/>
                </a:lnTo>
                <a:lnTo>
                  <a:pt x="9144" y="0"/>
                </a:lnTo>
              </a:path>
            </a:pathLst>
          </a:custGeom>
          <a:noFill/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orme libre : forme 20">
            <a:extLst>
              <a:ext uri="{FF2B5EF4-FFF2-40B4-BE49-F238E27FC236}">
                <a16:creationId xmlns:a16="http://schemas.microsoft.com/office/drawing/2014/main" id="{C253EBE5-3B65-B6EC-16DB-61209A9199EF}"/>
              </a:ext>
            </a:extLst>
          </p:cNvPr>
          <p:cNvSpPr/>
          <p:nvPr/>
        </p:nvSpPr>
        <p:spPr>
          <a:xfrm flipH="1">
            <a:off x="4097867" y="2761047"/>
            <a:ext cx="1293339" cy="713232"/>
          </a:xfrm>
          <a:custGeom>
            <a:avLst/>
            <a:gdLst>
              <a:gd name="csX0" fmla="*/ 777240 w 777240"/>
              <a:gd name="csY0" fmla="*/ 740664 h 749808"/>
              <a:gd name="csX1" fmla="*/ 0 w 777240"/>
              <a:gd name="csY1" fmla="*/ 749808 h 749808"/>
              <a:gd name="csX2" fmla="*/ 9144 w 777240"/>
              <a:gd name="csY2" fmla="*/ 0 h 74980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</a:cxnLst>
            <a:rect l="l" t="t" r="r" b="b"/>
            <a:pathLst>
              <a:path w="777240" h="749808">
                <a:moveTo>
                  <a:pt x="777240" y="740664"/>
                </a:moveTo>
                <a:lnTo>
                  <a:pt x="0" y="749808"/>
                </a:lnTo>
                <a:lnTo>
                  <a:pt x="9144" y="0"/>
                </a:lnTo>
              </a:path>
            </a:pathLst>
          </a:custGeom>
          <a:noFill/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04FD5240-DAA5-3908-267D-9E413D188C61}"/>
              </a:ext>
            </a:extLst>
          </p:cNvPr>
          <p:cNvSpPr txBox="1">
            <a:spLocks/>
          </p:cNvSpPr>
          <p:nvPr/>
        </p:nvSpPr>
        <p:spPr>
          <a:xfrm>
            <a:off x="7519485" y="2594661"/>
            <a:ext cx="228149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450770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219730-6D1E-7000-2034-B4BF34053D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489DFB0-C202-0E74-C777-7159255D96F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FFB0608-23A1-5785-6C16-C9AA729F94A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’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souvent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admiré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ce paysage grandiose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EB163A8-C1C1-41A5-91AD-DFDB6D6994B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2BF74C2-704D-3F5C-E48A-57DEFFF8BD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1861331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ce paysage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grandiose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B4031BB9-B98B-6E88-CC16-44C8EC7C5206}"/>
              </a:ext>
            </a:extLst>
          </p:cNvPr>
          <p:cNvSpPr txBox="1">
            <a:spLocks/>
          </p:cNvSpPr>
          <p:nvPr/>
        </p:nvSpPr>
        <p:spPr>
          <a:xfrm>
            <a:off x="7440867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19CB71A-1082-3047-261B-741FFFB06FA3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55828EA-4D65-4036-0D5B-F0E0C1E1CC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5A2CB54E-B503-5223-16F7-5F618C74985F}"/>
              </a:ext>
            </a:extLst>
          </p:cNvPr>
          <p:cNvSpPr txBox="1">
            <a:spLocks/>
          </p:cNvSpPr>
          <p:nvPr/>
        </p:nvSpPr>
        <p:spPr>
          <a:xfrm>
            <a:off x="1291741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34AA78BE-70D5-FBF4-604E-27B2CD45E092}"/>
              </a:ext>
            </a:extLst>
          </p:cNvPr>
          <p:cNvSpPr txBox="1">
            <a:spLocks/>
          </p:cNvSpPr>
          <p:nvPr/>
        </p:nvSpPr>
        <p:spPr>
          <a:xfrm>
            <a:off x="3058564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AD68E685-3071-F882-155C-858BC85A9F30}"/>
              </a:ext>
            </a:extLst>
          </p:cNvPr>
          <p:cNvSpPr txBox="1">
            <a:spLocks/>
          </p:cNvSpPr>
          <p:nvPr/>
        </p:nvSpPr>
        <p:spPr>
          <a:xfrm>
            <a:off x="2346244" y="2594661"/>
            <a:ext cx="228149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D99FD68-089B-A913-E148-0FE4A2556705}"/>
              </a:ext>
            </a:extLst>
          </p:cNvPr>
          <p:cNvSpPr txBox="1">
            <a:spLocks/>
          </p:cNvSpPr>
          <p:nvPr/>
        </p:nvSpPr>
        <p:spPr>
          <a:xfrm>
            <a:off x="957674" y="259466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A363041-50CD-F8D0-47DF-EFB71DE27D25}"/>
              </a:ext>
            </a:extLst>
          </p:cNvPr>
          <p:cNvSpPr txBox="1">
            <a:spLocks/>
          </p:cNvSpPr>
          <p:nvPr/>
        </p:nvSpPr>
        <p:spPr>
          <a:xfrm>
            <a:off x="2985456" y="311997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308A5585-7F51-F3F4-C648-767908762ED1}"/>
              </a:ext>
            </a:extLst>
          </p:cNvPr>
          <p:cNvSpPr txBox="1">
            <a:spLocks/>
          </p:cNvSpPr>
          <p:nvPr/>
        </p:nvSpPr>
        <p:spPr>
          <a:xfrm>
            <a:off x="9697056" y="169694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470C352-B691-FACF-7813-1B1FA1A2EF23}"/>
              </a:ext>
            </a:extLst>
          </p:cNvPr>
          <p:cNvSpPr txBox="1">
            <a:spLocks/>
          </p:cNvSpPr>
          <p:nvPr/>
        </p:nvSpPr>
        <p:spPr>
          <a:xfrm>
            <a:off x="1862379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481E1F0E-60F9-7201-EE88-3F97E0B30B97}"/>
              </a:ext>
            </a:extLst>
          </p:cNvPr>
          <p:cNvSpPr txBox="1">
            <a:spLocks/>
          </p:cNvSpPr>
          <p:nvPr/>
        </p:nvSpPr>
        <p:spPr>
          <a:xfrm>
            <a:off x="6181343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851BA18-C5BE-95E0-3B85-E7F51609F5BD}"/>
              </a:ext>
            </a:extLst>
          </p:cNvPr>
          <p:cNvSpPr txBox="1">
            <a:spLocks/>
          </p:cNvSpPr>
          <p:nvPr/>
        </p:nvSpPr>
        <p:spPr>
          <a:xfrm>
            <a:off x="4981938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Forme libre : forme 15">
            <a:extLst>
              <a:ext uri="{FF2B5EF4-FFF2-40B4-BE49-F238E27FC236}">
                <a16:creationId xmlns:a16="http://schemas.microsoft.com/office/drawing/2014/main" id="{12246DB2-5B90-A026-7835-B903A9C46C34}"/>
              </a:ext>
            </a:extLst>
          </p:cNvPr>
          <p:cNvSpPr/>
          <p:nvPr/>
        </p:nvSpPr>
        <p:spPr>
          <a:xfrm>
            <a:off x="2221992" y="2715768"/>
            <a:ext cx="777240" cy="749808"/>
          </a:xfrm>
          <a:custGeom>
            <a:avLst/>
            <a:gdLst>
              <a:gd name="csX0" fmla="*/ 777240 w 777240"/>
              <a:gd name="csY0" fmla="*/ 740664 h 749808"/>
              <a:gd name="csX1" fmla="*/ 0 w 777240"/>
              <a:gd name="csY1" fmla="*/ 749808 h 749808"/>
              <a:gd name="csX2" fmla="*/ 9144 w 777240"/>
              <a:gd name="csY2" fmla="*/ 0 h 74980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</a:cxnLst>
            <a:rect l="l" t="t" r="r" b="b"/>
            <a:pathLst>
              <a:path w="777240" h="749808">
                <a:moveTo>
                  <a:pt x="777240" y="740664"/>
                </a:moveTo>
                <a:lnTo>
                  <a:pt x="0" y="749808"/>
                </a:lnTo>
                <a:lnTo>
                  <a:pt x="9144" y="0"/>
                </a:lnTo>
              </a:path>
            </a:pathLst>
          </a:custGeom>
          <a:noFill/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orme libre : forme 20">
            <a:extLst>
              <a:ext uri="{FF2B5EF4-FFF2-40B4-BE49-F238E27FC236}">
                <a16:creationId xmlns:a16="http://schemas.microsoft.com/office/drawing/2014/main" id="{150A5C3E-E94B-80BC-00A9-B453DBCB23D5}"/>
              </a:ext>
            </a:extLst>
          </p:cNvPr>
          <p:cNvSpPr/>
          <p:nvPr/>
        </p:nvSpPr>
        <p:spPr>
          <a:xfrm flipH="1">
            <a:off x="4097867" y="2761047"/>
            <a:ext cx="1293339" cy="713232"/>
          </a:xfrm>
          <a:custGeom>
            <a:avLst/>
            <a:gdLst>
              <a:gd name="csX0" fmla="*/ 777240 w 777240"/>
              <a:gd name="csY0" fmla="*/ 740664 h 749808"/>
              <a:gd name="csX1" fmla="*/ 0 w 777240"/>
              <a:gd name="csY1" fmla="*/ 749808 h 749808"/>
              <a:gd name="csX2" fmla="*/ 9144 w 777240"/>
              <a:gd name="csY2" fmla="*/ 0 h 74980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</a:cxnLst>
            <a:rect l="l" t="t" r="r" b="b"/>
            <a:pathLst>
              <a:path w="777240" h="749808">
                <a:moveTo>
                  <a:pt x="777240" y="740664"/>
                </a:moveTo>
                <a:lnTo>
                  <a:pt x="0" y="749808"/>
                </a:lnTo>
                <a:lnTo>
                  <a:pt x="9144" y="0"/>
                </a:lnTo>
              </a:path>
            </a:pathLst>
          </a:custGeom>
          <a:noFill/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F4B287E2-344D-D919-5600-C545AE0FB888}"/>
              </a:ext>
            </a:extLst>
          </p:cNvPr>
          <p:cNvSpPr txBox="1">
            <a:spLocks/>
          </p:cNvSpPr>
          <p:nvPr/>
        </p:nvSpPr>
        <p:spPr>
          <a:xfrm>
            <a:off x="7519485" y="2594661"/>
            <a:ext cx="228149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1723130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5C1A85-9348-71B1-4D1E-6224C8B5F8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C05CCAF-B630-8B1E-46EF-F2E60E4F740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446FEBB-66D3-6924-39DA-085722B393F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’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souvent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admiré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ce paysage grandiose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FBAF92F-ACED-DBA8-AADC-5B61C386058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97DB1B8-7B5E-5B98-9F4F-907C839F4D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62632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ce paysage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grandiose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CA179DB1-8DE4-17BC-015C-9F3F14E6D1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3" name="Sous-titre 2">
            <a:extLst>
              <a:ext uri="{FF2B5EF4-FFF2-40B4-BE49-F238E27FC236}">
                <a16:creationId xmlns:a16="http://schemas.microsoft.com/office/drawing/2014/main" id="{D30C2F20-7CBC-F2BD-E588-D2F432B0CEC3}"/>
              </a:ext>
            </a:extLst>
          </p:cNvPr>
          <p:cNvSpPr txBox="1">
            <a:spLocks/>
          </p:cNvSpPr>
          <p:nvPr/>
        </p:nvSpPr>
        <p:spPr>
          <a:xfrm>
            <a:off x="7440867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FE19844-7397-80ED-7CD1-05C8355E0B8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ils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EEEE8C6-0C26-49EC-B592-6070E26BC7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38E827DE-97CD-1EBB-0AC4-7AE2B5817E0B}"/>
              </a:ext>
            </a:extLst>
          </p:cNvPr>
          <p:cNvSpPr txBox="1">
            <a:spLocks/>
          </p:cNvSpPr>
          <p:nvPr/>
        </p:nvSpPr>
        <p:spPr>
          <a:xfrm>
            <a:off x="1291741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2B7F69CE-2FC7-C810-42F2-215F9F62E826}"/>
              </a:ext>
            </a:extLst>
          </p:cNvPr>
          <p:cNvSpPr txBox="1">
            <a:spLocks/>
          </p:cNvSpPr>
          <p:nvPr/>
        </p:nvSpPr>
        <p:spPr>
          <a:xfrm>
            <a:off x="3058564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C51AD17D-02B5-0B60-9B59-7910283F6ADD}"/>
              </a:ext>
            </a:extLst>
          </p:cNvPr>
          <p:cNvSpPr txBox="1">
            <a:spLocks/>
          </p:cNvSpPr>
          <p:nvPr/>
        </p:nvSpPr>
        <p:spPr>
          <a:xfrm>
            <a:off x="2346244" y="2594661"/>
            <a:ext cx="228149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781879C-1126-F6B1-D1D5-349E5C18E918}"/>
              </a:ext>
            </a:extLst>
          </p:cNvPr>
          <p:cNvSpPr txBox="1">
            <a:spLocks/>
          </p:cNvSpPr>
          <p:nvPr/>
        </p:nvSpPr>
        <p:spPr>
          <a:xfrm>
            <a:off x="957674" y="259466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0F325583-6D1C-03FB-6D70-D7FB43E9AB50}"/>
              </a:ext>
            </a:extLst>
          </p:cNvPr>
          <p:cNvSpPr txBox="1">
            <a:spLocks/>
          </p:cNvSpPr>
          <p:nvPr/>
        </p:nvSpPr>
        <p:spPr>
          <a:xfrm>
            <a:off x="2985456" y="311997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AD28C316-7460-0E4E-BFAE-55FF1C627D94}"/>
              </a:ext>
            </a:extLst>
          </p:cNvPr>
          <p:cNvSpPr txBox="1">
            <a:spLocks/>
          </p:cNvSpPr>
          <p:nvPr/>
        </p:nvSpPr>
        <p:spPr>
          <a:xfrm>
            <a:off x="9697056" y="169694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544B819E-48E4-D630-B777-26121AC5E1DF}"/>
              </a:ext>
            </a:extLst>
          </p:cNvPr>
          <p:cNvSpPr txBox="1">
            <a:spLocks/>
          </p:cNvSpPr>
          <p:nvPr/>
        </p:nvSpPr>
        <p:spPr>
          <a:xfrm>
            <a:off x="1862379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36011EC9-9078-61F1-986E-95100BE7EC55}"/>
              </a:ext>
            </a:extLst>
          </p:cNvPr>
          <p:cNvSpPr txBox="1">
            <a:spLocks/>
          </p:cNvSpPr>
          <p:nvPr/>
        </p:nvSpPr>
        <p:spPr>
          <a:xfrm>
            <a:off x="6181343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363001E-C48D-0B45-42FB-BA56D53ADFD4}"/>
              </a:ext>
            </a:extLst>
          </p:cNvPr>
          <p:cNvSpPr txBox="1">
            <a:spLocks/>
          </p:cNvSpPr>
          <p:nvPr/>
        </p:nvSpPr>
        <p:spPr>
          <a:xfrm>
            <a:off x="4981938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Forme libre : forme 15">
            <a:extLst>
              <a:ext uri="{FF2B5EF4-FFF2-40B4-BE49-F238E27FC236}">
                <a16:creationId xmlns:a16="http://schemas.microsoft.com/office/drawing/2014/main" id="{F7DDBB16-DCAF-6548-0FAF-8DD243695EF2}"/>
              </a:ext>
            </a:extLst>
          </p:cNvPr>
          <p:cNvSpPr/>
          <p:nvPr/>
        </p:nvSpPr>
        <p:spPr>
          <a:xfrm>
            <a:off x="2221992" y="2715768"/>
            <a:ext cx="777240" cy="749808"/>
          </a:xfrm>
          <a:custGeom>
            <a:avLst/>
            <a:gdLst>
              <a:gd name="csX0" fmla="*/ 777240 w 777240"/>
              <a:gd name="csY0" fmla="*/ 740664 h 749808"/>
              <a:gd name="csX1" fmla="*/ 0 w 777240"/>
              <a:gd name="csY1" fmla="*/ 749808 h 749808"/>
              <a:gd name="csX2" fmla="*/ 9144 w 777240"/>
              <a:gd name="csY2" fmla="*/ 0 h 74980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</a:cxnLst>
            <a:rect l="l" t="t" r="r" b="b"/>
            <a:pathLst>
              <a:path w="777240" h="749808">
                <a:moveTo>
                  <a:pt x="777240" y="740664"/>
                </a:moveTo>
                <a:lnTo>
                  <a:pt x="0" y="749808"/>
                </a:lnTo>
                <a:lnTo>
                  <a:pt x="9144" y="0"/>
                </a:lnTo>
              </a:path>
            </a:pathLst>
          </a:custGeom>
          <a:noFill/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orme libre : forme 20">
            <a:extLst>
              <a:ext uri="{FF2B5EF4-FFF2-40B4-BE49-F238E27FC236}">
                <a16:creationId xmlns:a16="http://schemas.microsoft.com/office/drawing/2014/main" id="{670B0ABC-E8ED-8425-1C9A-9E2AAF791B85}"/>
              </a:ext>
            </a:extLst>
          </p:cNvPr>
          <p:cNvSpPr/>
          <p:nvPr/>
        </p:nvSpPr>
        <p:spPr>
          <a:xfrm flipH="1">
            <a:off x="4097867" y="2761047"/>
            <a:ext cx="1293339" cy="713232"/>
          </a:xfrm>
          <a:custGeom>
            <a:avLst/>
            <a:gdLst>
              <a:gd name="csX0" fmla="*/ 777240 w 777240"/>
              <a:gd name="csY0" fmla="*/ 740664 h 749808"/>
              <a:gd name="csX1" fmla="*/ 0 w 777240"/>
              <a:gd name="csY1" fmla="*/ 749808 h 749808"/>
              <a:gd name="csX2" fmla="*/ 9144 w 777240"/>
              <a:gd name="csY2" fmla="*/ 0 h 74980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</a:cxnLst>
            <a:rect l="l" t="t" r="r" b="b"/>
            <a:pathLst>
              <a:path w="777240" h="749808">
                <a:moveTo>
                  <a:pt x="777240" y="740664"/>
                </a:moveTo>
                <a:lnTo>
                  <a:pt x="0" y="749808"/>
                </a:lnTo>
                <a:lnTo>
                  <a:pt x="9144" y="0"/>
                </a:lnTo>
              </a:path>
            </a:pathLst>
          </a:custGeom>
          <a:noFill/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7F90CABF-41DE-9D3A-F963-3ED38624D38D}"/>
              </a:ext>
            </a:extLst>
          </p:cNvPr>
          <p:cNvSpPr txBox="1">
            <a:spLocks/>
          </p:cNvSpPr>
          <p:nvPr/>
        </p:nvSpPr>
        <p:spPr>
          <a:xfrm>
            <a:off x="7519485" y="2594661"/>
            <a:ext cx="228149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8291254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6DC980-EF1A-EBA6-4054-D85DB221E7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AFD454F-5DDA-FEA5-C6A7-09B0ECE2119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22F20CD-1BDA-D584-EA59-9A3941A9433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’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souvent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admiré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ce paysage grandiose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C054517-2C46-76ED-340D-7CCCF333CC2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643F167-AA75-8241-3CF9-C93A2D57EA2D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ce paysage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grandiose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Ils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admireront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souvent ce paysage grandiose.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EF16C25E-BE21-5435-81F3-A27941C331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3" name="Sous-titre 2">
            <a:extLst>
              <a:ext uri="{FF2B5EF4-FFF2-40B4-BE49-F238E27FC236}">
                <a16:creationId xmlns:a16="http://schemas.microsoft.com/office/drawing/2014/main" id="{6EBE6198-5A24-B077-8FF3-5E8DA649F1A0}"/>
              </a:ext>
            </a:extLst>
          </p:cNvPr>
          <p:cNvSpPr txBox="1">
            <a:spLocks/>
          </p:cNvSpPr>
          <p:nvPr/>
        </p:nvSpPr>
        <p:spPr>
          <a:xfrm>
            <a:off x="7440867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3854D93-84A7-132A-72F6-F57F0367D08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ils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C0A1E02-254B-6D6A-F8EC-0C82655D43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F26406F9-6F41-AAA8-DA70-A7567E73EF8F}"/>
              </a:ext>
            </a:extLst>
          </p:cNvPr>
          <p:cNvSpPr txBox="1">
            <a:spLocks/>
          </p:cNvSpPr>
          <p:nvPr/>
        </p:nvSpPr>
        <p:spPr>
          <a:xfrm>
            <a:off x="1291741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A1E342FC-9297-139A-C271-FDC1078FF7ED}"/>
              </a:ext>
            </a:extLst>
          </p:cNvPr>
          <p:cNvSpPr txBox="1">
            <a:spLocks/>
          </p:cNvSpPr>
          <p:nvPr/>
        </p:nvSpPr>
        <p:spPr>
          <a:xfrm>
            <a:off x="3058564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DDF2F14A-46D9-9665-C9B8-F766CA7C6EFA}"/>
              </a:ext>
            </a:extLst>
          </p:cNvPr>
          <p:cNvSpPr txBox="1">
            <a:spLocks/>
          </p:cNvSpPr>
          <p:nvPr/>
        </p:nvSpPr>
        <p:spPr>
          <a:xfrm>
            <a:off x="2346244" y="2594661"/>
            <a:ext cx="228149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4DA7D0A2-7108-4998-89FF-6289B026686C}"/>
              </a:ext>
            </a:extLst>
          </p:cNvPr>
          <p:cNvSpPr txBox="1">
            <a:spLocks/>
          </p:cNvSpPr>
          <p:nvPr/>
        </p:nvSpPr>
        <p:spPr>
          <a:xfrm>
            <a:off x="957674" y="259466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98CDF981-EB3E-DD17-F914-5CADFD811C0C}"/>
              </a:ext>
            </a:extLst>
          </p:cNvPr>
          <p:cNvSpPr txBox="1">
            <a:spLocks/>
          </p:cNvSpPr>
          <p:nvPr/>
        </p:nvSpPr>
        <p:spPr>
          <a:xfrm>
            <a:off x="2985456" y="311997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54D214BE-06E1-8F6E-1A87-D46F24FC6AFA}"/>
              </a:ext>
            </a:extLst>
          </p:cNvPr>
          <p:cNvSpPr txBox="1">
            <a:spLocks/>
          </p:cNvSpPr>
          <p:nvPr/>
        </p:nvSpPr>
        <p:spPr>
          <a:xfrm>
            <a:off x="9697056" y="169694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7C0FAD8-04A2-2536-77E2-612E2199F41A}"/>
              </a:ext>
            </a:extLst>
          </p:cNvPr>
          <p:cNvSpPr txBox="1">
            <a:spLocks/>
          </p:cNvSpPr>
          <p:nvPr/>
        </p:nvSpPr>
        <p:spPr>
          <a:xfrm>
            <a:off x="1862379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925B33D6-3BC7-774C-98BB-9AA868497DB7}"/>
              </a:ext>
            </a:extLst>
          </p:cNvPr>
          <p:cNvSpPr txBox="1">
            <a:spLocks/>
          </p:cNvSpPr>
          <p:nvPr/>
        </p:nvSpPr>
        <p:spPr>
          <a:xfrm>
            <a:off x="6181343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30B7781-D49A-696F-33B4-434C06EB4ADF}"/>
              </a:ext>
            </a:extLst>
          </p:cNvPr>
          <p:cNvSpPr txBox="1">
            <a:spLocks/>
          </p:cNvSpPr>
          <p:nvPr/>
        </p:nvSpPr>
        <p:spPr>
          <a:xfrm>
            <a:off x="4981938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Forme libre : forme 15">
            <a:extLst>
              <a:ext uri="{FF2B5EF4-FFF2-40B4-BE49-F238E27FC236}">
                <a16:creationId xmlns:a16="http://schemas.microsoft.com/office/drawing/2014/main" id="{EE97783C-10C9-731E-236D-ADEA8AB82894}"/>
              </a:ext>
            </a:extLst>
          </p:cNvPr>
          <p:cNvSpPr/>
          <p:nvPr/>
        </p:nvSpPr>
        <p:spPr>
          <a:xfrm>
            <a:off x="2221992" y="2715768"/>
            <a:ext cx="777240" cy="749808"/>
          </a:xfrm>
          <a:custGeom>
            <a:avLst/>
            <a:gdLst>
              <a:gd name="csX0" fmla="*/ 777240 w 777240"/>
              <a:gd name="csY0" fmla="*/ 740664 h 749808"/>
              <a:gd name="csX1" fmla="*/ 0 w 777240"/>
              <a:gd name="csY1" fmla="*/ 749808 h 749808"/>
              <a:gd name="csX2" fmla="*/ 9144 w 777240"/>
              <a:gd name="csY2" fmla="*/ 0 h 74980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</a:cxnLst>
            <a:rect l="l" t="t" r="r" b="b"/>
            <a:pathLst>
              <a:path w="777240" h="749808">
                <a:moveTo>
                  <a:pt x="777240" y="740664"/>
                </a:moveTo>
                <a:lnTo>
                  <a:pt x="0" y="749808"/>
                </a:lnTo>
                <a:lnTo>
                  <a:pt x="9144" y="0"/>
                </a:lnTo>
              </a:path>
            </a:pathLst>
          </a:custGeom>
          <a:noFill/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orme libre : forme 20">
            <a:extLst>
              <a:ext uri="{FF2B5EF4-FFF2-40B4-BE49-F238E27FC236}">
                <a16:creationId xmlns:a16="http://schemas.microsoft.com/office/drawing/2014/main" id="{11BC9D97-4251-87C1-B0EB-CF8E28168B6D}"/>
              </a:ext>
            </a:extLst>
          </p:cNvPr>
          <p:cNvSpPr/>
          <p:nvPr/>
        </p:nvSpPr>
        <p:spPr>
          <a:xfrm flipH="1">
            <a:off x="4097867" y="2761047"/>
            <a:ext cx="1293339" cy="713232"/>
          </a:xfrm>
          <a:custGeom>
            <a:avLst/>
            <a:gdLst>
              <a:gd name="csX0" fmla="*/ 777240 w 777240"/>
              <a:gd name="csY0" fmla="*/ 740664 h 749808"/>
              <a:gd name="csX1" fmla="*/ 0 w 777240"/>
              <a:gd name="csY1" fmla="*/ 749808 h 749808"/>
              <a:gd name="csX2" fmla="*/ 9144 w 777240"/>
              <a:gd name="csY2" fmla="*/ 0 h 74980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</a:cxnLst>
            <a:rect l="l" t="t" r="r" b="b"/>
            <a:pathLst>
              <a:path w="777240" h="749808">
                <a:moveTo>
                  <a:pt x="777240" y="740664"/>
                </a:moveTo>
                <a:lnTo>
                  <a:pt x="0" y="749808"/>
                </a:lnTo>
                <a:lnTo>
                  <a:pt x="9144" y="0"/>
                </a:lnTo>
              </a:path>
            </a:pathLst>
          </a:custGeom>
          <a:noFill/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0F52D979-09BD-63ED-56D8-0EAF3A41E9BD}"/>
              </a:ext>
            </a:extLst>
          </p:cNvPr>
          <p:cNvSpPr txBox="1">
            <a:spLocks/>
          </p:cNvSpPr>
          <p:nvPr/>
        </p:nvSpPr>
        <p:spPr>
          <a:xfrm>
            <a:off x="7519485" y="2594661"/>
            <a:ext cx="228149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1512241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D671B-EC34-CADF-6016-3C114F130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77D4B3A-7411-A4D5-5D49-F7E605FA9AB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EE569D-40F8-8140-A8A9-D17563DDFC56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19589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B355E-CC12-650B-EBE6-1F9586983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69B3B9F-9453-8BE4-50DF-025101D1A8A5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4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31402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0E567-B778-BE4B-4CB8-81F2EA88B5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3DAC396-6566-EAA3-FE6B-C62A060DE29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4166F42-223C-E315-C10A-D92FCCAF087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L’élégant cheval blanc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remporté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course prestigieuse.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CACE280-0142-B352-0F07-D2F832D0DB5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je / présent</a:t>
            </a:r>
            <a:endParaRPr kumimoji="0" lang="fr-FR" sz="24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2EF8B34-4EEC-6870-C0E5-E0CC488BE9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14584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7027F8-6DFD-726C-3B0D-89F50543B5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55CDD70-275E-EA4E-99FF-5F583AAF27F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F783D20-1B15-443A-26B4-D0EEAEB9C59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L’élégant cheval blanc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remporté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course prestigieuse.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13088A8-8AE7-C4B1-A346-2D0EE9EC841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AF5D3E9-8381-046B-5615-66A15B2A13E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je / présent</a:t>
            </a:r>
            <a:endParaRPr kumimoji="0" lang="fr-FR" sz="24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2C80E07-8AF4-9021-63DC-020FBEBFEC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649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E5938-0E73-2310-578C-4A80E78C2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3BCC224F-E846-E91D-276B-974C1EE1BBEC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1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457564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464761-010B-E2C0-86A2-9010C5AAE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07969D4-C522-4B5E-6E45-94B0E1E87B5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63ED6DF-6C4D-5674-6D9A-ED5C55868A5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L’élégant cheval blanc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remporté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course prestigieuse.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5DEDEAB-AD96-2CC8-71C1-B7C0958B3AB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3B21A7F-DAAE-13CB-9E16-8DD67B6029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5743708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EBDA201C-F3DD-C603-47C1-6255A261C6F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je / présent</a:t>
            </a:r>
            <a:endParaRPr kumimoji="0" lang="fr-FR" sz="24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6E8FC8F-D173-51A5-2F1B-93E334DA39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08451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01D69B-0DE9-302B-6956-7C1AC45FFF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8156771-DADF-66AA-15AE-33F87A051E3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55436A2-EA19-8476-526B-E5A90040507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L’élégant cheval blanc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remporté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course prestigieuse.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ED9A884-A93C-FA6D-5649-C0BA1B67B29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6DD03F9-4316-F322-BA9C-AE1E817E9E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947993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E53BBDEB-946D-EB2E-0EBF-18396F63EEA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je / présent</a:t>
            </a:r>
            <a:endParaRPr kumimoji="0" lang="fr-FR" sz="24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F117F3A-1C1F-102B-842B-7C72ED4BD0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76656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086298-4D6B-AF2A-91C9-6DE8C70958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00B0730-641D-0880-E9D8-78B8BC251D6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B0FB458-ED48-44D0-3EC2-97A9FE97E0D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L’élégant cheval blanc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remporté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course prestigieuse.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8A8446D-84CB-DEDB-CA62-8CE624E10A2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B32F8C1-EDB2-B9E9-CDC8-B14A320C74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1830720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0ACB0169-38D3-0B2E-E5C6-63C5A978FB73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je / présent</a:t>
            </a:r>
            <a:endParaRPr kumimoji="0" lang="fr-FR" sz="24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CF96790-B42F-E223-D475-DBB54EF606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64796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8A320B-6FD9-AC2C-01A3-E3E13E5CD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87C328A-890A-E823-C4F2-C45CD2EF53F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B37A65F-9722-32DD-DE81-D01E5F3BDC3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L’élégant cheval blanc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remporté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course prestigieuse.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38C463D-7CF6-C7C5-A6A1-65FAF410746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6B56542-00F3-E984-5345-5DEF7FF42C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515030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50F3A307-E08F-D5BA-F15D-893F6589822E}"/>
              </a:ext>
            </a:extLst>
          </p:cNvPr>
          <p:cNvSpPr txBox="1">
            <a:spLocks/>
          </p:cNvSpPr>
          <p:nvPr/>
        </p:nvSpPr>
        <p:spPr>
          <a:xfrm>
            <a:off x="802527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98EA247B-8144-2ACA-A751-831A9392EFC0}"/>
              </a:ext>
            </a:extLst>
          </p:cNvPr>
          <p:cNvSpPr txBox="1">
            <a:spLocks/>
          </p:cNvSpPr>
          <p:nvPr/>
        </p:nvSpPr>
        <p:spPr>
          <a:xfrm>
            <a:off x="5180134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FFD4A38-3867-5AFD-24A0-57D8C211CA33}"/>
              </a:ext>
            </a:extLst>
          </p:cNvPr>
          <p:cNvSpPr txBox="1">
            <a:spLocks/>
          </p:cNvSpPr>
          <p:nvPr/>
        </p:nvSpPr>
        <p:spPr>
          <a:xfrm>
            <a:off x="6577428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7EB838A-8D7A-A88A-29F0-AE85F757CCE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je / présent</a:t>
            </a:r>
            <a:endParaRPr kumimoji="0" lang="fr-FR" sz="24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CBB1C1C-2C54-BC28-AC6E-44A7E8D767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719B8CBE-EFEF-E957-8715-838D656F6284}"/>
              </a:ext>
            </a:extLst>
          </p:cNvPr>
          <p:cNvSpPr txBox="1">
            <a:spLocks/>
          </p:cNvSpPr>
          <p:nvPr/>
        </p:nvSpPr>
        <p:spPr>
          <a:xfrm>
            <a:off x="1653654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81B8E08B-2479-B0FA-C97B-29B0770DC670}"/>
              </a:ext>
            </a:extLst>
          </p:cNvPr>
          <p:cNvSpPr txBox="1">
            <a:spLocks/>
          </p:cNvSpPr>
          <p:nvPr/>
        </p:nvSpPr>
        <p:spPr>
          <a:xfrm>
            <a:off x="7702374" y="1675011"/>
            <a:ext cx="77937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57BA1369-9AC5-C3AB-945A-6AF5DF97EE85}"/>
              </a:ext>
            </a:extLst>
          </p:cNvPr>
          <p:cNvSpPr txBox="1">
            <a:spLocks/>
          </p:cNvSpPr>
          <p:nvPr/>
        </p:nvSpPr>
        <p:spPr>
          <a:xfrm>
            <a:off x="10234870" y="167501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E67C07F-57ED-2D62-F91B-B2B692D45CC4}"/>
              </a:ext>
            </a:extLst>
          </p:cNvPr>
          <p:cNvSpPr txBox="1">
            <a:spLocks/>
          </p:cNvSpPr>
          <p:nvPr/>
        </p:nvSpPr>
        <p:spPr>
          <a:xfrm>
            <a:off x="4185281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ABFA10BF-0433-7F65-80AA-116BA80F21C0}"/>
              </a:ext>
            </a:extLst>
          </p:cNvPr>
          <p:cNvSpPr txBox="1">
            <a:spLocks/>
          </p:cNvSpPr>
          <p:nvPr/>
        </p:nvSpPr>
        <p:spPr>
          <a:xfrm>
            <a:off x="3017641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8" name="Sous-titre 2">
            <a:extLst>
              <a:ext uri="{FF2B5EF4-FFF2-40B4-BE49-F238E27FC236}">
                <a16:creationId xmlns:a16="http://schemas.microsoft.com/office/drawing/2014/main" id="{1D102B17-021A-A0E0-B8B3-496A09274A34}"/>
              </a:ext>
            </a:extLst>
          </p:cNvPr>
          <p:cNvSpPr txBox="1">
            <a:spLocks/>
          </p:cNvSpPr>
          <p:nvPr/>
        </p:nvSpPr>
        <p:spPr>
          <a:xfrm>
            <a:off x="8560162" y="167501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8197064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E33D63-2E42-CB85-7C18-89FF8EAB3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8B11C2E-370E-FE61-D5CA-AC06006CCAB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E7879AC-B3ED-4505-8F87-E815204E0C7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L’élégant cheval blanc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remporté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course prestigieuse.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CC6284D-B95D-7930-4531-51911C189ED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A4BB885-9994-48B2-B3F0-96E1D32DCF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5596313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39F94A7D-BEF0-912D-593A-F1FB83D94B77}"/>
              </a:ext>
            </a:extLst>
          </p:cNvPr>
          <p:cNvSpPr txBox="1">
            <a:spLocks/>
          </p:cNvSpPr>
          <p:nvPr/>
        </p:nvSpPr>
        <p:spPr>
          <a:xfrm>
            <a:off x="802527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9221A2A3-0359-661E-0596-1A21D58D9FB8}"/>
              </a:ext>
            </a:extLst>
          </p:cNvPr>
          <p:cNvSpPr txBox="1">
            <a:spLocks/>
          </p:cNvSpPr>
          <p:nvPr/>
        </p:nvSpPr>
        <p:spPr>
          <a:xfrm>
            <a:off x="5180134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B0432CBC-88CF-30B2-7D27-DBFCEED12B31}"/>
              </a:ext>
            </a:extLst>
          </p:cNvPr>
          <p:cNvSpPr txBox="1">
            <a:spLocks/>
          </p:cNvSpPr>
          <p:nvPr/>
        </p:nvSpPr>
        <p:spPr>
          <a:xfrm>
            <a:off x="6577428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79727EB-84AF-06A1-491C-3487D52A76A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je / présent</a:t>
            </a:r>
            <a:endParaRPr kumimoji="0" lang="fr-FR" sz="24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B4648CB-24D9-16BF-2370-D61CA972E6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2B42B33E-2BBD-9221-08DE-4D67C87ADAD6}"/>
              </a:ext>
            </a:extLst>
          </p:cNvPr>
          <p:cNvSpPr txBox="1">
            <a:spLocks/>
          </p:cNvSpPr>
          <p:nvPr/>
        </p:nvSpPr>
        <p:spPr>
          <a:xfrm>
            <a:off x="1653654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B5327F33-87B0-7779-851C-D8536ECA94F4}"/>
              </a:ext>
            </a:extLst>
          </p:cNvPr>
          <p:cNvSpPr txBox="1">
            <a:spLocks/>
          </p:cNvSpPr>
          <p:nvPr/>
        </p:nvSpPr>
        <p:spPr>
          <a:xfrm>
            <a:off x="7702374" y="1675011"/>
            <a:ext cx="77937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BB6BED07-2E63-A5BE-DAF6-D71626A935F1}"/>
              </a:ext>
            </a:extLst>
          </p:cNvPr>
          <p:cNvSpPr txBox="1">
            <a:spLocks/>
          </p:cNvSpPr>
          <p:nvPr/>
        </p:nvSpPr>
        <p:spPr>
          <a:xfrm>
            <a:off x="10234870" y="167501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6C8747F-88AC-E308-2036-D4C3ABFAB303}"/>
              </a:ext>
            </a:extLst>
          </p:cNvPr>
          <p:cNvSpPr txBox="1">
            <a:spLocks/>
          </p:cNvSpPr>
          <p:nvPr/>
        </p:nvSpPr>
        <p:spPr>
          <a:xfrm>
            <a:off x="4185281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0CB7BC8F-ABA4-4C9B-9DE4-FB2AE19F96E7}"/>
              </a:ext>
            </a:extLst>
          </p:cNvPr>
          <p:cNvSpPr txBox="1">
            <a:spLocks/>
          </p:cNvSpPr>
          <p:nvPr/>
        </p:nvSpPr>
        <p:spPr>
          <a:xfrm>
            <a:off x="3017641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8" name="Sous-titre 2">
            <a:extLst>
              <a:ext uri="{FF2B5EF4-FFF2-40B4-BE49-F238E27FC236}">
                <a16:creationId xmlns:a16="http://schemas.microsoft.com/office/drawing/2014/main" id="{437AF07B-41C0-30A3-738A-87DE38251147}"/>
              </a:ext>
            </a:extLst>
          </p:cNvPr>
          <p:cNvSpPr txBox="1">
            <a:spLocks/>
          </p:cNvSpPr>
          <p:nvPr/>
        </p:nvSpPr>
        <p:spPr>
          <a:xfrm>
            <a:off x="8560162" y="167501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0109352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B321A9-E21B-27F4-4F59-99A56F0B14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CA308FF-7E0C-38DE-AE80-E61CD146B7D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9066DFD-0536-938C-D974-D3BD9B05FEF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L’élégant cheval blanc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remporté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course prestigieuse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82E5438-3161-D7BE-7810-E14111A28B9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2C4AA46-2D8C-94B1-53E2-466613D002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7452770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4B301BD7-166D-9EAA-2CE2-D17C4F455CFF}"/>
              </a:ext>
            </a:extLst>
          </p:cNvPr>
          <p:cNvSpPr txBox="1">
            <a:spLocks/>
          </p:cNvSpPr>
          <p:nvPr/>
        </p:nvSpPr>
        <p:spPr>
          <a:xfrm>
            <a:off x="802527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D02AF77-2E2B-9D20-54C0-670DA90B9A10}"/>
              </a:ext>
            </a:extLst>
          </p:cNvPr>
          <p:cNvSpPr txBox="1">
            <a:spLocks/>
          </p:cNvSpPr>
          <p:nvPr/>
        </p:nvSpPr>
        <p:spPr>
          <a:xfrm>
            <a:off x="2549766" y="2475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23C31CB3-F447-786E-185E-330210B966E7}"/>
              </a:ext>
            </a:extLst>
          </p:cNvPr>
          <p:cNvSpPr txBox="1">
            <a:spLocks/>
          </p:cNvSpPr>
          <p:nvPr/>
        </p:nvSpPr>
        <p:spPr>
          <a:xfrm>
            <a:off x="5180134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C14054C-9AAA-195A-11A1-F9E4C7E7A741}"/>
              </a:ext>
            </a:extLst>
          </p:cNvPr>
          <p:cNvSpPr txBox="1">
            <a:spLocks/>
          </p:cNvSpPr>
          <p:nvPr/>
        </p:nvSpPr>
        <p:spPr>
          <a:xfrm>
            <a:off x="8667433" y="2475256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383616A-7133-A37B-7637-BDEB3BBB085A}"/>
              </a:ext>
            </a:extLst>
          </p:cNvPr>
          <p:cNvSpPr txBox="1">
            <a:spLocks/>
          </p:cNvSpPr>
          <p:nvPr/>
        </p:nvSpPr>
        <p:spPr>
          <a:xfrm>
            <a:off x="6577428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058D0F0-F562-47DC-B267-D88804E7DCE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je / présent</a:t>
            </a:r>
            <a:endParaRPr kumimoji="0" lang="fr-FR" sz="24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B48CB39-3187-6D4B-E6C6-DD8334C9F2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3F4A127C-245F-D31A-BEF3-4AC63B45CCC9}"/>
              </a:ext>
            </a:extLst>
          </p:cNvPr>
          <p:cNvSpPr txBox="1">
            <a:spLocks/>
          </p:cNvSpPr>
          <p:nvPr/>
        </p:nvSpPr>
        <p:spPr>
          <a:xfrm>
            <a:off x="1653654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0595DD2F-F68E-5234-42A4-734863D5F663}"/>
              </a:ext>
            </a:extLst>
          </p:cNvPr>
          <p:cNvSpPr txBox="1">
            <a:spLocks/>
          </p:cNvSpPr>
          <p:nvPr/>
        </p:nvSpPr>
        <p:spPr>
          <a:xfrm>
            <a:off x="5928755" y="2475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44BA9704-ED60-048D-4256-52179B823F79}"/>
              </a:ext>
            </a:extLst>
          </p:cNvPr>
          <p:cNvSpPr txBox="1">
            <a:spLocks/>
          </p:cNvSpPr>
          <p:nvPr/>
        </p:nvSpPr>
        <p:spPr>
          <a:xfrm>
            <a:off x="7702374" y="1675011"/>
            <a:ext cx="77937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17F740C7-DF4A-EC29-5E70-56556BCFE7DE}"/>
              </a:ext>
            </a:extLst>
          </p:cNvPr>
          <p:cNvSpPr txBox="1">
            <a:spLocks/>
          </p:cNvSpPr>
          <p:nvPr/>
        </p:nvSpPr>
        <p:spPr>
          <a:xfrm>
            <a:off x="10234870" y="167501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087E764A-95E4-F700-E111-A758987F47B4}"/>
              </a:ext>
            </a:extLst>
          </p:cNvPr>
          <p:cNvSpPr txBox="1">
            <a:spLocks/>
          </p:cNvSpPr>
          <p:nvPr/>
        </p:nvSpPr>
        <p:spPr>
          <a:xfrm>
            <a:off x="4185281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D8A9AA5C-AFB6-6187-E76F-FF9C7301BF28}"/>
              </a:ext>
            </a:extLst>
          </p:cNvPr>
          <p:cNvSpPr txBox="1">
            <a:spLocks/>
          </p:cNvSpPr>
          <p:nvPr/>
        </p:nvSpPr>
        <p:spPr>
          <a:xfrm>
            <a:off x="3017641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8" name="Sous-titre 2">
            <a:extLst>
              <a:ext uri="{FF2B5EF4-FFF2-40B4-BE49-F238E27FC236}">
                <a16:creationId xmlns:a16="http://schemas.microsoft.com/office/drawing/2014/main" id="{7D9BAB10-EACE-D49B-93DC-405A03DCC633}"/>
              </a:ext>
            </a:extLst>
          </p:cNvPr>
          <p:cNvSpPr txBox="1">
            <a:spLocks/>
          </p:cNvSpPr>
          <p:nvPr/>
        </p:nvSpPr>
        <p:spPr>
          <a:xfrm>
            <a:off x="8560162" y="167501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3977107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503D13-E887-B23B-7998-242633321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D92B92D-D67B-8F5A-D30D-678DD0CBD4A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BAE6D2-DA7C-1D34-A3D9-16E3956AF88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L’élégant cheval blanc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remporté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course prestigieuse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5972925-E54E-B644-6039-451C667AE2F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14B723D-E88E-13FD-88E3-E5C8E22251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65358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839EBF88-C8B4-F624-BCC6-25CD37171034}"/>
              </a:ext>
            </a:extLst>
          </p:cNvPr>
          <p:cNvSpPr txBox="1">
            <a:spLocks/>
          </p:cNvSpPr>
          <p:nvPr/>
        </p:nvSpPr>
        <p:spPr>
          <a:xfrm>
            <a:off x="802527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C398D4F-0BB9-B886-E615-1638DCDA99E4}"/>
              </a:ext>
            </a:extLst>
          </p:cNvPr>
          <p:cNvSpPr txBox="1">
            <a:spLocks/>
          </p:cNvSpPr>
          <p:nvPr/>
        </p:nvSpPr>
        <p:spPr>
          <a:xfrm>
            <a:off x="2549766" y="2475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E6D6AFE-6B81-7003-610A-FDC96CCA1E68}"/>
              </a:ext>
            </a:extLst>
          </p:cNvPr>
          <p:cNvSpPr txBox="1">
            <a:spLocks/>
          </p:cNvSpPr>
          <p:nvPr/>
        </p:nvSpPr>
        <p:spPr>
          <a:xfrm>
            <a:off x="5180134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7F5F640-87EB-369D-FC60-AD7B9930825B}"/>
              </a:ext>
            </a:extLst>
          </p:cNvPr>
          <p:cNvSpPr txBox="1">
            <a:spLocks/>
          </p:cNvSpPr>
          <p:nvPr/>
        </p:nvSpPr>
        <p:spPr>
          <a:xfrm>
            <a:off x="8667433" y="2475256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C131681D-8416-E76F-B3CF-6258FF3DF0FE}"/>
              </a:ext>
            </a:extLst>
          </p:cNvPr>
          <p:cNvSpPr txBox="1">
            <a:spLocks/>
          </p:cNvSpPr>
          <p:nvPr/>
        </p:nvSpPr>
        <p:spPr>
          <a:xfrm>
            <a:off x="6577428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A00A9F7-5BBA-CD23-68DB-ACAEAA4387A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je / présent</a:t>
            </a:r>
            <a:endParaRPr kumimoji="0" lang="fr-FR" sz="24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0C26C46-9AC1-048F-EA7C-1E342A84F2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38694616-DF37-EA77-9DDB-B4200F1A3587}"/>
              </a:ext>
            </a:extLst>
          </p:cNvPr>
          <p:cNvSpPr txBox="1">
            <a:spLocks/>
          </p:cNvSpPr>
          <p:nvPr/>
        </p:nvSpPr>
        <p:spPr>
          <a:xfrm>
            <a:off x="1653654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EC210580-3699-BA98-6F56-4E35D0E1BC4E}"/>
              </a:ext>
            </a:extLst>
          </p:cNvPr>
          <p:cNvSpPr txBox="1">
            <a:spLocks/>
          </p:cNvSpPr>
          <p:nvPr/>
        </p:nvSpPr>
        <p:spPr>
          <a:xfrm>
            <a:off x="5928755" y="2475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038D3AE2-2711-22E2-19AC-07F720D3982F}"/>
              </a:ext>
            </a:extLst>
          </p:cNvPr>
          <p:cNvSpPr txBox="1">
            <a:spLocks/>
          </p:cNvSpPr>
          <p:nvPr/>
        </p:nvSpPr>
        <p:spPr>
          <a:xfrm>
            <a:off x="7702374" y="1675011"/>
            <a:ext cx="77937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558B809D-6599-057A-6705-5046EA7340AF}"/>
              </a:ext>
            </a:extLst>
          </p:cNvPr>
          <p:cNvSpPr txBox="1">
            <a:spLocks/>
          </p:cNvSpPr>
          <p:nvPr/>
        </p:nvSpPr>
        <p:spPr>
          <a:xfrm>
            <a:off x="10234870" y="167501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73C4F4B-1CAB-95B6-6F8C-4E151C8083D6}"/>
              </a:ext>
            </a:extLst>
          </p:cNvPr>
          <p:cNvSpPr txBox="1">
            <a:spLocks/>
          </p:cNvSpPr>
          <p:nvPr/>
        </p:nvSpPr>
        <p:spPr>
          <a:xfrm>
            <a:off x="4185281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0F9463D1-1363-B5A5-F6A1-BC17AC49FF78}"/>
              </a:ext>
            </a:extLst>
          </p:cNvPr>
          <p:cNvSpPr txBox="1">
            <a:spLocks/>
          </p:cNvSpPr>
          <p:nvPr/>
        </p:nvSpPr>
        <p:spPr>
          <a:xfrm>
            <a:off x="3017641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8" name="Sous-titre 2">
            <a:extLst>
              <a:ext uri="{FF2B5EF4-FFF2-40B4-BE49-F238E27FC236}">
                <a16:creationId xmlns:a16="http://schemas.microsoft.com/office/drawing/2014/main" id="{25B38FF9-F035-8099-54A8-B6D5C607ECF8}"/>
              </a:ext>
            </a:extLst>
          </p:cNvPr>
          <p:cNvSpPr txBox="1">
            <a:spLocks/>
          </p:cNvSpPr>
          <p:nvPr/>
        </p:nvSpPr>
        <p:spPr>
          <a:xfrm>
            <a:off x="8560162" y="167501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404150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DD52AD-06F9-236C-A1A3-56FE7878B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41E9554-35A7-B28C-26B9-D12EEA76165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FBC545A-DAE2-CB25-7B06-0381CB6B4FC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L’élégant cheval blanc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remporté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course prestigieuse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D43DD89-E776-F8EB-4837-8BBC22AAAE6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670352D-4D1E-3610-86B7-A48F19A761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152858"/>
              </p:ext>
            </p:extLst>
          </p:nvPr>
        </p:nvGraphicFramePr>
        <p:xfrm>
          <a:off x="952500" y="4101579"/>
          <a:ext cx="112395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L’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élégant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cheval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blanc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/ </a:t>
                      </a:r>
                      <a:b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</a:b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la course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prestigieuse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1DCCD798-5685-755B-2CE9-DD9BCC10CE49}"/>
              </a:ext>
            </a:extLst>
          </p:cNvPr>
          <p:cNvSpPr txBox="1">
            <a:spLocks/>
          </p:cNvSpPr>
          <p:nvPr/>
        </p:nvSpPr>
        <p:spPr>
          <a:xfrm>
            <a:off x="802527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BB41827-457E-013C-52C1-7640D0EB966D}"/>
              </a:ext>
            </a:extLst>
          </p:cNvPr>
          <p:cNvSpPr txBox="1">
            <a:spLocks/>
          </p:cNvSpPr>
          <p:nvPr/>
        </p:nvSpPr>
        <p:spPr>
          <a:xfrm>
            <a:off x="2549766" y="2475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1E45ACF-BED9-129C-629E-F939660A8436}"/>
              </a:ext>
            </a:extLst>
          </p:cNvPr>
          <p:cNvSpPr txBox="1">
            <a:spLocks/>
          </p:cNvSpPr>
          <p:nvPr/>
        </p:nvSpPr>
        <p:spPr>
          <a:xfrm>
            <a:off x="5180134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05917100-1C97-138E-8156-BD6860AAA135}"/>
              </a:ext>
            </a:extLst>
          </p:cNvPr>
          <p:cNvSpPr txBox="1">
            <a:spLocks/>
          </p:cNvSpPr>
          <p:nvPr/>
        </p:nvSpPr>
        <p:spPr>
          <a:xfrm>
            <a:off x="8667433" y="2475256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9CC9EDC5-37E9-A744-DD6F-CCDB79FC1B28}"/>
              </a:ext>
            </a:extLst>
          </p:cNvPr>
          <p:cNvSpPr txBox="1">
            <a:spLocks/>
          </p:cNvSpPr>
          <p:nvPr/>
        </p:nvSpPr>
        <p:spPr>
          <a:xfrm>
            <a:off x="6577428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FE1669D-B10E-4F6F-0966-2FF3703D965E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je / présent</a:t>
            </a:r>
            <a:endParaRPr kumimoji="0" lang="fr-FR" sz="24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6F7CF111-D94C-9147-0B6C-B3EEBDC9E8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BBD6C374-4C91-557B-A5DF-39DA278EA5AE}"/>
              </a:ext>
            </a:extLst>
          </p:cNvPr>
          <p:cNvSpPr txBox="1">
            <a:spLocks/>
          </p:cNvSpPr>
          <p:nvPr/>
        </p:nvSpPr>
        <p:spPr>
          <a:xfrm>
            <a:off x="1653654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57439285-BA42-9FBF-4FE2-3A3F61243D0A}"/>
              </a:ext>
            </a:extLst>
          </p:cNvPr>
          <p:cNvSpPr txBox="1">
            <a:spLocks/>
          </p:cNvSpPr>
          <p:nvPr/>
        </p:nvSpPr>
        <p:spPr>
          <a:xfrm>
            <a:off x="5928755" y="2475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B756B9A9-33AB-3976-9037-29AFFAA43C0F}"/>
              </a:ext>
            </a:extLst>
          </p:cNvPr>
          <p:cNvSpPr txBox="1">
            <a:spLocks/>
          </p:cNvSpPr>
          <p:nvPr/>
        </p:nvSpPr>
        <p:spPr>
          <a:xfrm>
            <a:off x="7702374" y="1675011"/>
            <a:ext cx="77937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A0CA0290-2456-CF71-9A37-3E131D005635}"/>
              </a:ext>
            </a:extLst>
          </p:cNvPr>
          <p:cNvSpPr txBox="1">
            <a:spLocks/>
          </p:cNvSpPr>
          <p:nvPr/>
        </p:nvSpPr>
        <p:spPr>
          <a:xfrm>
            <a:off x="10234870" y="167501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2CA34A5-18FD-6AFA-F0D7-558A24F328D4}"/>
              </a:ext>
            </a:extLst>
          </p:cNvPr>
          <p:cNvSpPr txBox="1">
            <a:spLocks/>
          </p:cNvSpPr>
          <p:nvPr/>
        </p:nvSpPr>
        <p:spPr>
          <a:xfrm>
            <a:off x="4185281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E54FB8C8-A3E5-879F-D331-4EA36EE84FDB}"/>
              </a:ext>
            </a:extLst>
          </p:cNvPr>
          <p:cNvSpPr txBox="1">
            <a:spLocks/>
          </p:cNvSpPr>
          <p:nvPr/>
        </p:nvSpPr>
        <p:spPr>
          <a:xfrm>
            <a:off x="3017641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8" name="Sous-titre 2">
            <a:extLst>
              <a:ext uri="{FF2B5EF4-FFF2-40B4-BE49-F238E27FC236}">
                <a16:creationId xmlns:a16="http://schemas.microsoft.com/office/drawing/2014/main" id="{CFF36C13-6886-5779-54D0-7F969ECFC41A}"/>
              </a:ext>
            </a:extLst>
          </p:cNvPr>
          <p:cNvSpPr txBox="1">
            <a:spLocks/>
          </p:cNvSpPr>
          <p:nvPr/>
        </p:nvSpPr>
        <p:spPr>
          <a:xfrm>
            <a:off x="8560162" y="167501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4687394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D040E3-37F2-C60D-CFE4-89B6AAE60A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33925B1-23E6-5A1C-2468-039C21F0783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9A68D09-E81B-D627-A5E7-9A7DD35437C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L’élégant cheval blanc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remporté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course prestigieuse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79C0F2D-E7E0-8877-C9B1-DC1435845A0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CCC2571-DFEF-62BF-02D7-570211FF5D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865403"/>
              </p:ext>
            </p:extLst>
          </p:nvPr>
        </p:nvGraphicFramePr>
        <p:xfrm>
          <a:off x="952500" y="4101579"/>
          <a:ext cx="112395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L’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élégant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cheval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blanc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/ </a:t>
                      </a:r>
                      <a:b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</a:b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la course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prestigieuse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23B95EDF-75C1-F909-8BCF-6ACFA5D770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CCC5F475-DBE2-EB61-7979-0001188017E1}"/>
              </a:ext>
            </a:extLst>
          </p:cNvPr>
          <p:cNvSpPr txBox="1">
            <a:spLocks/>
          </p:cNvSpPr>
          <p:nvPr/>
        </p:nvSpPr>
        <p:spPr>
          <a:xfrm>
            <a:off x="802527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39479CBF-36BE-AE14-EC26-85242F05F7FE}"/>
              </a:ext>
            </a:extLst>
          </p:cNvPr>
          <p:cNvSpPr txBox="1">
            <a:spLocks/>
          </p:cNvSpPr>
          <p:nvPr/>
        </p:nvSpPr>
        <p:spPr>
          <a:xfrm>
            <a:off x="2549766" y="2475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E97CAD87-B56C-CAB4-19FD-14B41A5DC310}"/>
              </a:ext>
            </a:extLst>
          </p:cNvPr>
          <p:cNvSpPr txBox="1">
            <a:spLocks/>
          </p:cNvSpPr>
          <p:nvPr/>
        </p:nvSpPr>
        <p:spPr>
          <a:xfrm>
            <a:off x="5180134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8D5C7E06-5F1A-E5F4-C9D3-330F53E7CA10}"/>
              </a:ext>
            </a:extLst>
          </p:cNvPr>
          <p:cNvSpPr txBox="1">
            <a:spLocks/>
          </p:cNvSpPr>
          <p:nvPr/>
        </p:nvSpPr>
        <p:spPr>
          <a:xfrm>
            <a:off x="8667433" y="2475256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C5538EA0-8D09-121D-40D2-CBE6878916D0}"/>
              </a:ext>
            </a:extLst>
          </p:cNvPr>
          <p:cNvSpPr txBox="1">
            <a:spLocks/>
          </p:cNvSpPr>
          <p:nvPr/>
        </p:nvSpPr>
        <p:spPr>
          <a:xfrm>
            <a:off x="6577428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05DE968-E1EF-B35C-F742-A22D3DB53B9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je / présent</a:t>
            </a:r>
            <a:endParaRPr kumimoji="0" lang="fr-FR" sz="2400" b="1" i="1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1705168-178F-43CB-E04E-BD118F383B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37C7FB68-624B-529D-724A-D812DD874C53}"/>
              </a:ext>
            </a:extLst>
          </p:cNvPr>
          <p:cNvSpPr txBox="1">
            <a:spLocks/>
          </p:cNvSpPr>
          <p:nvPr/>
        </p:nvSpPr>
        <p:spPr>
          <a:xfrm>
            <a:off x="1653654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9177C730-771A-C418-D362-E6131A24C884}"/>
              </a:ext>
            </a:extLst>
          </p:cNvPr>
          <p:cNvSpPr txBox="1">
            <a:spLocks/>
          </p:cNvSpPr>
          <p:nvPr/>
        </p:nvSpPr>
        <p:spPr>
          <a:xfrm>
            <a:off x="5928755" y="2475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95F6B547-CF4F-408F-270A-C6EEAF2C2487}"/>
              </a:ext>
            </a:extLst>
          </p:cNvPr>
          <p:cNvSpPr txBox="1">
            <a:spLocks/>
          </p:cNvSpPr>
          <p:nvPr/>
        </p:nvSpPr>
        <p:spPr>
          <a:xfrm>
            <a:off x="7702374" y="1675011"/>
            <a:ext cx="77937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D79D0B6A-6A66-0EB8-D083-5CE7711564F2}"/>
              </a:ext>
            </a:extLst>
          </p:cNvPr>
          <p:cNvSpPr txBox="1">
            <a:spLocks/>
          </p:cNvSpPr>
          <p:nvPr/>
        </p:nvSpPr>
        <p:spPr>
          <a:xfrm>
            <a:off x="10234870" y="167501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C8DA15E-CD46-F5BB-6ED0-B0BCB54E8FFD}"/>
              </a:ext>
            </a:extLst>
          </p:cNvPr>
          <p:cNvSpPr txBox="1">
            <a:spLocks/>
          </p:cNvSpPr>
          <p:nvPr/>
        </p:nvSpPr>
        <p:spPr>
          <a:xfrm>
            <a:off x="4185281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676F6CD5-A446-446C-D69E-EB0BC74FC568}"/>
              </a:ext>
            </a:extLst>
          </p:cNvPr>
          <p:cNvSpPr txBox="1">
            <a:spLocks/>
          </p:cNvSpPr>
          <p:nvPr/>
        </p:nvSpPr>
        <p:spPr>
          <a:xfrm>
            <a:off x="3017641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8" name="Sous-titre 2">
            <a:extLst>
              <a:ext uri="{FF2B5EF4-FFF2-40B4-BE49-F238E27FC236}">
                <a16:creationId xmlns:a16="http://schemas.microsoft.com/office/drawing/2014/main" id="{D49AE905-32CA-6A3C-420B-55C439C68E06}"/>
              </a:ext>
            </a:extLst>
          </p:cNvPr>
          <p:cNvSpPr txBox="1">
            <a:spLocks/>
          </p:cNvSpPr>
          <p:nvPr/>
        </p:nvSpPr>
        <p:spPr>
          <a:xfrm>
            <a:off x="8560162" y="167501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9675158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9EE1E0-0567-6831-06EE-39AA7AFDB3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46A2D07-3E5C-ECE6-BE9F-D808A413EA7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C963A93-63C1-8204-F291-FEE9270A35A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L’élégant cheval blanc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remporté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course prestigieuse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A04D541-CCA4-BA86-45F4-C919C4CA25B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E97E612-FDAE-D7CB-AC34-C6FB869A5841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L’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élégant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cheval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blanc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/ </a:t>
                      </a:r>
                      <a:b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</a:b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la course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prestigieuse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remporte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la course prestigieuse.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08E96622-84E4-7C31-9A6B-D6134975CB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6A9425ED-AD21-AB12-CB38-D2FE27479875}"/>
              </a:ext>
            </a:extLst>
          </p:cNvPr>
          <p:cNvSpPr txBox="1">
            <a:spLocks/>
          </p:cNvSpPr>
          <p:nvPr/>
        </p:nvSpPr>
        <p:spPr>
          <a:xfrm>
            <a:off x="802527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F7C1F1B-C5F8-7F7E-0568-543010C292DD}"/>
              </a:ext>
            </a:extLst>
          </p:cNvPr>
          <p:cNvSpPr txBox="1">
            <a:spLocks/>
          </p:cNvSpPr>
          <p:nvPr/>
        </p:nvSpPr>
        <p:spPr>
          <a:xfrm>
            <a:off x="2549766" y="2475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2EA4655C-242A-3AFB-55F1-AB0477485E84}"/>
              </a:ext>
            </a:extLst>
          </p:cNvPr>
          <p:cNvSpPr txBox="1">
            <a:spLocks/>
          </p:cNvSpPr>
          <p:nvPr/>
        </p:nvSpPr>
        <p:spPr>
          <a:xfrm>
            <a:off x="5180134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AB9EF21-EFFD-8B32-5B22-E05EFC4D9628}"/>
              </a:ext>
            </a:extLst>
          </p:cNvPr>
          <p:cNvSpPr txBox="1">
            <a:spLocks/>
          </p:cNvSpPr>
          <p:nvPr/>
        </p:nvSpPr>
        <p:spPr>
          <a:xfrm>
            <a:off x="8667433" y="2475256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BDD4D7F1-6FB2-688B-52C0-EAA91CB5FEBA}"/>
              </a:ext>
            </a:extLst>
          </p:cNvPr>
          <p:cNvSpPr txBox="1">
            <a:spLocks/>
          </p:cNvSpPr>
          <p:nvPr/>
        </p:nvSpPr>
        <p:spPr>
          <a:xfrm>
            <a:off x="6577428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BA016A3-51F9-2A11-8AF1-E161EE7C57A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je / présent</a:t>
            </a:r>
            <a:endParaRPr kumimoji="0" lang="fr-FR" sz="2400" b="1" i="1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3BB7A97-DCB0-FE85-C73C-C4FEC14CE6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5DA0BBAF-BC76-14FC-B069-40F7F96BED72}"/>
              </a:ext>
            </a:extLst>
          </p:cNvPr>
          <p:cNvSpPr txBox="1">
            <a:spLocks/>
          </p:cNvSpPr>
          <p:nvPr/>
        </p:nvSpPr>
        <p:spPr>
          <a:xfrm>
            <a:off x="1653654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96C4F086-3346-7950-B48F-037ECF9D5558}"/>
              </a:ext>
            </a:extLst>
          </p:cNvPr>
          <p:cNvSpPr txBox="1">
            <a:spLocks/>
          </p:cNvSpPr>
          <p:nvPr/>
        </p:nvSpPr>
        <p:spPr>
          <a:xfrm>
            <a:off x="5928755" y="2475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7E1E84BB-76AB-287F-5E68-66D26CD1DDF9}"/>
              </a:ext>
            </a:extLst>
          </p:cNvPr>
          <p:cNvSpPr txBox="1">
            <a:spLocks/>
          </p:cNvSpPr>
          <p:nvPr/>
        </p:nvSpPr>
        <p:spPr>
          <a:xfrm>
            <a:off x="7702374" y="1675011"/>
            <a:ext cx="77937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81FFC6A3-8A3E-0635-4087-3450CD1C20A8}"/>
              </a:ext>
            </a:extLst>
          </p:cNvPr>
          <p:cNvSpPr txBox="1">
            <a:spLocks/>
          </p:cNvSpPr>
          <p:nvPr/>
        </p:nvSpPr>
        <p:spPr>
          <a:xfrm>
            <a:off x="10234870" y="167501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8D3E53D-981C-52E2-7F12-F674BE5B92E8}"/>
              </a:ext>
            </a:extLst>
          </p:cNvPr>
          <p:cNvSpPr txBox="1">
            <a:spLocks/>
          </p:cNvSpPr>
          <p:nvPr/>
        </p:nvSpPr>
        <p:spPr>
          <a:xfrm>
            <a:off x="4185281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6BA7DAD3-01C6-F6B4-DE57-3DF781970147}"/>
              </a:ext>
            </a:extLst>
          </p:cNvPr>
          <p:cNvSpPr txBox="1">
            <a:spLocks/>
          </p:cNvSpPr>
          <p:nvPr/>
        </p:nvSpPr>
        <p:spPr>
          <a:xfrm>
            <a:off x="3017641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8" name="Sous-titre 2">
            <a:extLst>
              <a:ext uri="{FF2B5EF4-FFF2-40B4-BE49-F238E27FC236}">
                <a16:creationId xmlns:a16="http://schemas.microsoft.com/office/drawing/2014/main" id="{E249A7C9-6583-F1B6-3FAD-90D8459405BA}"/>
              </a:ext>
            </a:extLst>
          </p:cNvPr>
          <p:cNvSpPr txBox="1">
            <a:spLocks/>
          </p:cNvSpPr>
          <p:nvPr/>
        </p:nvSpPr>
        <p:spPr>
          <a:xfrm>
            <a:off x="8560162" y="167501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12957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E90A5D-AF0A-761A-B1FC-B670C5EABB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16D54C5-FECE-0D81-9576-8D458118FF7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E022C18-5949-F7A4-88A2-CF524149D3F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expliqua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solution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la classe attentive et silencieuse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5715774-EAF8-750A-C6F7-09ED48FC3E0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tu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12BE12F-F025-8EDD-5049-F192FC2735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79637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311DE-1FD5-3782-80C3-7588A7ACB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39DFDB-CF5E-6BDB-8CCB-9EEA61126FF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F81463-F859-8854-7977-FE3125C9A530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230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8F445F-54E1-2705-325A-587813707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8F42FA9-D55A-B880-A147-3AAA2918341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040B63A-2589-15C4-BF7D-12055F404A3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expliqua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solution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la classe attentive et silencieuse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162E16C-4AAC-56D2-7C67-7F39756C53F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508686D-A562-F4E6-223D-7D229FB3250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tu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DB5B7A0-587C-B9C0-52B6-65866EA9B0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731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FC6D88-CF8A-EB0D-192F-B302025B7D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71ACF79-247B-0242-53E4-8C8B24AAD60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97DF16E-4757-5F9D-E64B-E3E454BDF46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expliqua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solution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la classe attentive et silencieuse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01445B7-62E2-500A-B0C3-342F3F316AE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1F22D87-8443-BFAE-AB1F-68DE8E9071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435349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DEBA0ABF-0EF6-B43F-3501-0A8A6504545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tu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A77C53B-1386-AA11-1BE0-83FFEB3B37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330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091C49-8967-5EF1-158E-B0D9AD56E8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E11F89A-E387-3EC7-3033-DD49F5A40D0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5D139E8-8F47-F187-0D84-4B926E8A407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expliqua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solution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la classe attentive et silencieuse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6D47C02-C671-8038-27ED-D9053B38315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D253C99-3280-BCBC-8504-0CDA9BC68A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5213878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3B127E02-0545-55A5-927A-9D298154C12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tu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E2E1189-329B-544A-C1D7-758020FAE2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30822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TM03457485[[fn=Maillage]]</Template>
  <TotalTime>1116</TotalTime>
  <Words>3196</Words>
  <Application>Microsoft Office PowerPoint</Application>
  <PresentationFormat>Grand écran</PresentationFormat>
  <Paragraphs>827</Paragraphs>
  <Slides>60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60</vt:i4>
      </vt:variant>
    </vt:vector>
  </HeadingPairs>
  <TitlesOfParts>
    <vt:vector size="65" baseType="lpstr">
      <vt:lpstr>Aptos Display</vt:lpstr>
      <vt:lpstr>Calibri</vt:lpstr>
      <vt:lpstr>Arial</vt:lpstr>
      <vt:lpstr>Aptos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Maxime Paul</dc:creator>
  <cp:lastModifiedBy>Maxime Paul</cp:lastModifiedBy>
  <cp:revision>54</cp:revision>
  <dcterms:created xsi:type="dcterms:W3CDTF">2024-11-28T14:19:02Z</dcterms:created>
  <dcterms:modified xsi:type="dcterms:W3CDTF">2025-12-17T09:11:19Z</dcterms:modified>
</cp:coreProperties>
</file>