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031" r:id="rId7"/>
    <p:sldId id="1065" r:id="rId8"/>
    <p:sldId id="1066" r:id="rId9"/>
    <p:sldId id="1067" r:id="rId10"/>
    <p:sldId id="1068" r:id="rId11"/>
    <p:sldId id="1069" r:id="rId12"/>
    <p:sldId id="1070" r:id="rId13"/>
    <p:sldId id="1071" r:id="rId14"/>
    <p:sldId id="1072" r:id="rId15"/>
    <p:sldId id="1073" r:id="rId16"/>
    <p:sldId id="1074" r:id="rId17"/>
    <p:sldId id="1075" r:id="rId18"/>
    <p:sldId id="275" r:id="rId19"/>
    <p:sldId id="290" r:id="rId20"/>
    <p:sldId id="1042" r:id="rId21"/>
    <p:sldId id="1076" r:id="rId22"/>
    <p:sldId id="1077" r:id="rId23"/>
    <p:sldId id="1078" r:id="rId24"/>
    <p:sldId id="1079" r:id="rId25"/>
    <p:sldId id="1080" r:id="rId26"/>
    <p:sldId id="1081" r:id="rId27"/>
    <p:sldId id="1082" r:id="rId28"/>
    <p:sldId id="1083" r:id="rId29"/>
    <p:sldId id="1084" r:id="rId30"/>
    <p:sldId id="1085" r:id="rId31"/>
    <p:sldId id="1086" r:id="rId32"/>
    <p:sldId id="288" r:id="rId33"/>
    <p:sldId id="291" r:id="rId34"/>
    <p:sldId id="1053" r:id="rId35"/>
    <p:sldId id="1087" r:id="rId36"/>
    <p:sldId id="1088" r:id="rId37"/>
    <p:sldId id="1089" r:id="rId38"/>
    <p:sldId id="1090" r:id="rId39"/>
    <p:sldId id="1091" r:id="rId40"/>
    <p:sldId id="1092" r:id="rId41"/>
    <p:sldId id="1093" r:id="rId42"/>
    <p:sldId id="1094" r:id="rId43"/>
    <p:sldId id="1095" r:id="rId44"/>
    <p:sldId id="1096" r:id="rId45"/>
    <p:sldId id="1097" r:id="rId46"/>
    <p:sldId id="304" r:id="rId47"/>
    <p:sldId id="305" r:id="rId48"/>
    <p:sldId id="1064" r:id="rId49"/>
    <p:sldId id="1098" r:id="rId50"/>
    <p:sldId id="1099" r:id="rId51"/>
    <p:sldId id="1100" r:id="rId52"/>
    <p:sldId id="1101" r:id="rId53"/>
    <p:sldId id="1102" r:id="rId54"/>
    <p:sldId id="1103" r:id="rId55"/>
    <p:sldId id="1104" r:id="rId56"/>
    <p:sldId id="1105" r:id="rId57"/>
    <p:sldId id="1106" r:id="rId58"/>
    <p:sldId id="1107" r:id="rId59"/>
    <p:sldId id="1108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P5/S6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P5/S6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5 – Semaine 6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D666B-CF08-47A7-E76D-08F92D9E3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28AB25A-B98D-1B47-52F1-CB227006161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6990F6-BA4A-3BE7-FFA8-CD3C3597765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’écrivis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1C480DC-556C-C042-F430-35CE7AA7BB4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C877016-5A90-275C-2369-A3F279C9B1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0065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9E9C8B41-14FB-5BBD-D379-81EC5FC246A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8ECE316-C25C-39EF-23B1-3A5F91579E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213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48ED0-1DDE-A30B-AB19-300CB7212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E197658-DDBE-685A-8928-C98DC1ADC8A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E4E9C08-0AE7-3C5D-49C6-50F99CF9154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’écrivis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19A8563-389B-C6E0-ACE1-A92196CD569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DA04EA5-6230-3B11-40B2-CE56B2621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63824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B08354A1-B709-58C2-3A4F-4127B2B09253}"/>
              </a:ext>
            </a:extLst>
          </p:cNvPr>
          <p:cNvSpPr txBox="1">
            <a:spLocks/>
          </p:cNvSpPr>
          <p:nvPr/>
        </p:nvSpPr>
        <p:spPr>
          <a:xfrm>
            <a:off x="689041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AF3D876-8AA1-82D8-97B9-FE275A617E84}"/>
              </a:ext>
            </a:extLst>
          </p:cNvPr>
          <p:cNvSpPr txBox="1">
            <a:spLocks/>
          </p:cNvSpPr>
          <p:nvPr/>
        </p:nvSpPr>
        <p:spPr>
          <a:xfrm>
            <a:off x="391711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CE8532C-09D3-07F2-5B99-3AB7B74D8F9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493BCA1-112D-85CD-9EE6-EBEEE51CC2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A507BA9E-AD3F-7B88-E971-649B67157457}"/>
              </a:ext>
            </a:extLst>
          </p:cNvPr>
          <p:cNvSpPr txBox="1">
            <a:spLocks/>
          </p:cNvSpPr>
          <p:nvPr/>
        </p:nvSpPr>
        <p:spPr>
          <a:xfrm>
            <a:off x="280698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93B28AF-BE6D-06B8-437A-9B8304E25A1F}"/>
              </a:ext>
            </a:extLst>
          </p:cNvPr>
          <p:cNvSpPr txBox="1">
            <a:spLocks/>
          </p:cNvSpPr>
          <p:nvPr/>
        </p:nvSpPr>
        <p:spPr>
          <a:xfrm>
            <a:off x="518262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6D01AF8-1510-CEF5-E30D-0DD0F6AA4A6E}"/>
              </a:ext>
            </a:extLst>
          </p:cNvPr>
          <p:cNvSpPr txBox="1">
            <a:spLocks/>
          </p:cNvSpPr>
          <p:nvPr/>
        </p:nvSpPr>
        <p:spPr>
          <a:xfrm>
            <a:off x="801850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69A7B9B-2B34-ACAF-2BC4-AFD097490734}"/>
              </a:ext>
            </a:extLst>
          </p:cNvPr>
          <p:cNvSpPr txBox="1">
            <a:spLocks/>
          </p:cNvSpPr>
          <p:nvPr/>
        </p:nvSpPr>
        <p:spPr>
          <a:xfrm>
            <a:off x="872769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E4143F0C-E0AC-AD1C-F75F-71A554FFF44B}"/>
              </a:ext>
            </a:extLst>
          </p:cNvPr>
          <p:cNvSpPr txBox="1">
            <a:spLocks/>
          </p:cNvSpPr>
          <p:nvPr/>
        </p:nvSpPr>
        <p:spPr>
          <a:xfrm>
            <a:off x="1018756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561DE22-0B58-638A-8D2E-3A98BEA977D6}"/>
              </a:ext>
            </a:extLst>
          </p:cNvPr>
          <p:cNvSpPr txBox="1">
            <a:spLocks/>
          </p:cNvSpPr>
          <p:nvPr/>
        </p:nvSpPr>
        <p:spPr>
          <a:xfrm>
            <a:off x="90945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8DDA9A6-A329-D008-0B8A-86B17D79AF38}"/>
              </a:ext>
            </a:extLst>
          </p:cNvPr>
          <p:cNvSpPr txBox="1">
            <a:spLocks/>
          </p:cNvSpPr>
          <p:nvPr/>
        </p:nvSpPr>
        <p:spPr>
          <a:xfrm>
            <a:off x="176969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8615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02196-8B04-D95E-3F69-3676D100E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E3A7716-1A5C-A354-BE01-E0043479E80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50A4F2-7069-119C-2E94-4CC36787767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’écrivis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6B6DFB8-4F76-98B7-CD4E-32A1DD10FE2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360A6E1-8D06-F1CE-A1FE-BF9AAE9F1B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52318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3D235350-6FA6-51E2-AC46-657200C50B00}"/>
              </a:ext>
            </a:extLst>
          </p:cNvPr>
          <p:cNvSpPr txBox="1">
            <a:spLocks/>
          </p:cNvSpPr>
          <p:nvPr/>
        </p:nvSpPr>
        <p:spPr>
          <a:xfrm>
            <a:off x="689041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F170E32-9277-F3E6-8382-79A1308A8D34}"/>
              </a:ext>
            </a:extLst>
          </p:cNvPr>
          <p:cNvSpPr txBox="1">
            <a:spLocks/>
          </p:cNvSpPr>
          <p:nvPr/>
        </p:nvSpPr>
        <p:spPr>
          <a:xfrm>
            <a:off x="391711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71ECB98-841A-C1B0-2F8E-4B718A5B1C5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F399788-EFC9-8D27-3D34-9B2256D70E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65B7EBEE-23E6-8656-7D74-09814E2B7733}"/>
              </a:ext>
            </a:extLst>
          </p:cNvPr>
          <p:cNvSpPr txBox="1">
            <a:spLocks/>
          </p:cNvSpPr>
          <p:nvPr/>
        </p:nvSpPr>
        <p:spPr>
          <a:xfrm>
            <a:off x="280698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ED0990D-B846-7209-463E-7A490E1481CB}"/>
              </a:ext>
            </a:extLst>
          </p:cNvPr>
          <p:cNvSpPr txBox="1">
            <a:spLocks/>
          </p:cNvSpPr>
          <p:nvPr/>
        </p:nvSpPr>
        <p:spPr>
          <a:xfrm>
            <a:off x="518262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E230A00-03A2-8F69-57B6-290D51D0C7ED}"/>
              </a:ext>
            </a:extLst>
          </p:cNvPr>
          <p:cNvSpPr txBox="1">
            <a:spLocks/>
          </p:cNvSpPr>
          <p:nvPr/>
        </p:nvSpPr>
        <p:spPr>
          <a:xfrm>
            <a:off x="801850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C7B5CC5-5130-FD6A-C687-215B05661969}"/>
              </a:ext>
            </a:extLst>
          </p:cNvPr>
          <p:cNvSpPr txBox="1">
            <a:spLocks/>
          </p:cNvSpPr>
          <p:nvPr/>
        </p:nvSpPr>
        <p:spPr>
          <a:xfrm>
            <a:off x="872769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4B5D493-D4EF-2356-D225-011FE1D03464}"/>
              </a:ext>
            </a:extLst>
          </p:cNvPr>
          <p:cNvSpPr txBox="1">
            <a:spLocks/>
          </p:cNvSpPr>
          <p:nvPr/>
        </p:nvSpPr>
        <p:spPr>
          <a:xfrm>
            <a:off x="1018756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3823A62-FC04-E1ED-4E0E-6CD2FF65065D}"/>
              </a:ext>
            </a:extLst>
          </p:cNvPr>
          <p:cNvSpPr txBox="1">
            <a:spLocks/>
          </p:cNvSpPr>
          <p:nvPr/>
        </p:nvSpPr>
        <p:spPr>
          <a:xfrm>
            <a:off x="90945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63D9BA8-F09C-7849-FA58-500AA4C7B0E9}"/>
              </a:ext>
            </a:extLst>
          </p:cNvPr>
          <p:cNvSpPr txBox="1">
            <a:spLocks/>
          </p:cNvSpPr>
          <p:nvPr/>
        </p:nvSpPr>
        <p:spPr>
          <a:xfrm>
            <a:off x="176969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4938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6DD28-3475-437B-0B1E-AAE365109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9887052-D57D-99D6-5957-414652B68B5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21AFE0-B36C-671B-FD33-BF15398C2FB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écrivis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E90CAA1-A868-4C7D-A377-66F3DCA47EF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750771F-3D72-4923-C365-1987BF4C29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73082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6F569B4-7AD0-D30F-F95D-9750055A39C1}"/>
              </a:ext>
            </a:extLst>
          </p:cNvPr>
          <p:cNvSpPr txBox="1">
            <a:spLocks/>
          </p:cNvSpPr>
          <p:nvPr/>
        </p:nvSpPr>
        <p:spPr>
          <a:xfrm>
            <a:off x="689041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F7EE356-C0EE-59AB-3C37-4B5C415711EA}"/>
              </a:ext>
            </a:extLst>
          </p:cNvPr>
          <p:cNvSpPr txBox="1">
            <a:spLocks/>
          </p:cNvSpPr>
          <p:nvPr/>
        </p:nvSpPr>
        <p:spPr>
          <a:xfrm>
            <a:off x="391711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3263729-978A-4BFF-A48A-E20FD6CE53C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B9B56C5-F8D8-AA5E-DEAC-4F6064C772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BE5ED5C4-6C1A-9560-EE91-108B747EF53F}"/>
              </a:ext>
            </a:extLst>
          </p:cNvPr>
          <p:cNvSpPr txBox="1">
            <a:spLocks/>
          </p:cNvSpPr>
          <p:nvPr/>
        </p:nvSpPr>
        <p:spPr>
          <a:xfrm>
            <a:off x="280698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401D212-2E48-7ABA-692B-917AB26A7190}"/>
              </a:ext>
            </a:extLst>
          </p:cNvPr>
          <p:cNvSpPr txBox="1">
            <a:spLocks/>
          </p:cNvSpPr>
          <p:nvPr/>
        </p:nvSpPr>
        <p:spPr>
          <a:xfrm>
            <a:off x="518262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DF323BF-6F3F-BD09-7A48-000A1AD2F261}"/>
              </a:ext>
            </a:extLst>
          </p:cNvPr>
          <p:cNvSpPr txBox="1">
            <a:spLocks/>
          </p:cNvSpPr>
          <p:nvPr/>
        </p:nvSpPr>
        <p:spPr>
          <a:xfrm>
            <a:off x="847379" y="25067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39EB478-BF31-AC65-C76F-2A9809489CE6}"/>
              </a:ext>
            </a:extLst>
          </p:cNvPr>
          <p:cNvSpPr txBox="1">
            <a:spLocks/>
          </p:cNvSpPr>
          <p:nvPr/>
        </p:nvSpPr>
        <p:spPr>
          <a:xfrm>
            <a:off x="1820584" y="25067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F4DE507-3D42-4E12-2299-4DDCA389FD61}"/>
              </a:ext>
            </a:extLst>
          </p:cNvPr>
          <p:cNvSpPr txBox="1">
            <a:spLocks/>
          </p:cNvSpPr>
          <p:nvPr/>
        </p:nvSpPr>
        <p:spPr>
          <a:xfrm>
            <a:off x="801850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93EF39C-B529-D2FC-85FA-0A1E066D584F}"/>
              </a:ext>
            </a:extLst>
          </p:cNvPr>
          <p:cNvSpPr txBox="1">
            <a:spLocks/>
          </p:cNvSpPr>
          <p:nvPr/>
        </p:nvSpPr>
        <p:spPr>
          <a:xfrm>
            <a:off x="872769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8889370-035F-9BCF-6CF0-C24386312DB7}"/>
              </a:ext>
            </a:extLst>
          </p:cNvPr>
          <p:cNvSpPr txBox="1">
            <a:spLocks/>
          </p:cNvSpPr>
          <p:nvPr/>
        </p:nvSpPr>
        <p:spPr>
          <a:xfrm>
            <a:off x="8903689" y="2506789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B7A13715-21C2-53F4-E269-EEB472C6E40A}"/>
              </a:ext>
            </a:extLst>
          </p:cNvPr>
          <p:cNvSpPr txBox="1">
            <a:spLocks/>
          </p:cNvSpPr>
          <p:nvPr/>
        </p:nvSpPr>
        <p:spPr>
          <a:xfrm>
            <a:off x="1018756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876352F-0979-0EF9-2F2A-C93C530CCE0B}"/>
              </a:ext>
            </a:extLst>
          </p:cNvPr>
          <p:cNvSpPr txBox="1">
            <a:spLocks/>
          </p:cNvSpPr>
          <p:nvPr/>
        </p:nvSpPr>
        <p:spPr>
          <a:xfrm>
            <a:off x="90945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3EE627F-C4FF-C6DE-B3B7-CE131EA34088}"/>
              </a:ext>
            </a:extLst>
          </p:cNvPr>
          <p:cNvSpPr txBox="1">
            <a:spLocks/>
          </p:cNvSpPr>
          <p:nvPr/>
        </p:nvSpPr>
        <p:spPr>
          <a:xfrm>
            <a:off x="176969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2D4A4AB-5CF3-84EE-CCE8-BFC637815631}"/>
              </a:ext>
            </a:extLst>
          </p:cNvPr>
          <p:cNvSpPr txBox="1">
            <a:spLocks/>
          </p:cNvSpPr>
          <p:nvPr/>
        </p:nvSpPr>
        <p:spPr>
          <a:xfrm>
            <a:off x="4341321" y="2506789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6970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AEFE6-2D99-8E0D-D1E3-C23F78BE8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24DF46B-8DCC-BFDE-7059-16DED29AAE8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178FC39-02B8-8693-2067-7DE06735CBD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écrivis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20D06DF-895C-A24A-87FB-F45155F3886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2370398-B988-2299-464D-85E01A959D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77518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A53259A7-41F7-91D6-20C1-0DE87E5BCE12}"/>
              </a:ext>
            </a:extLst>
          </p:cNvPr>
          <p:cNvSpPr txBox="1">
            <a:spLocks/>
          </p:cNvSpPr>
          <p:nvPr/>
        </p:nvSpPr>
        <p:spPr>
          <a:xfrm>
            <a:off x="689041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7929597-E895-EA4C-5DD8-9FCB55B1676F}"/>
              </a:ext>
            </a:extLst>
          </p:cNvPr>
          <p:cNvSpPr txBox="1">
            <a:spLocks/>
          </p:cNvSpPr>
          <p:nvPr/>
        </p:nvSpPr>
        <p:spPr>
          <a:xfrm>
            <a:off x="391711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0DAE273-C797-0693-6D33-C12B3C19C40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DCA43DB-1ACD-BBA5-AADC-9E2E5494BD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7421E4F-253C-D91F-D434-ADC2E1652516}"/>
              </a:ext>
            </a:extLst>
          </p:cNvPr>
          <p:cNvSpPr txBox="1">
            <a:spLocks/>
          </p:cNvSpPr>
          <p:nvPr/>
        </p:nvSpPr>
        <p:spPr>
          <a:xfrm>
            <a:off x="280698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22EF45B-D12D-7101-A69C-432E4FEF940C}"/>
              </a:ext>
            </a:extLst>
          </p:cNvPr>
          <p:cNvSpPr txBox="1">
            <a:spLocks/>
          </p:cNvSpPr>
          <p:nvPr/>
        </p:nvSpPr>
        <p:spPr>
          <a:xfrm>
            <a:off x="518262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A2BF5ED-4E11-536E-4EBD-21D4E248E30F}"/>
              </a:ext>
            </a:extLst>
          </p:cNvPr>
          <p:cNvSpPr txBox="1">
            <a:spLocks/>
          </p:cNvSpPr>
          <p:nvPr/>
        </p:nvSpPr>
        <p:spPr>
          <a:xfrm>
            <a:off x="847379" y="25067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7AF26C8-46D7-1CB9-F2B3-97357A817F20}"/>
              </a:ext>
            </a:extLst>
          </p:cNvPr>
          <p:cNvSpPr txBox="1">
            <a:spLocks/>
          </p:cNvSpPr>
          <p:nvPr/>
        </p:nvSpPr>
        <p:spPr>
          <a:xfrm>
            <a:off x="1820584" y="25067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94ED3ABD-D5BC-4169-62E3-7A6965A258F3}"/>
              </a:ext>
            </a:extLst>
          </p:cNvPr>
          <p:cNvSpPr txBox="1">
            <a:spLocks/>
          </p:cNvSpPr>
          <p:nvPr/>
        </p:nvSpPr>
        <p:spPr>
          <a:xfrm>
            <a:off x="801850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C7970FE-B9EC-1923-B60A-DC93B4570633}"/>
              </a:ext>
            </a:extLst>
          </p:cNvPr>
          <p:cNvSpPr txBox="1">
            <a:spLocks/>
          </p:cNvSpPr>
          <p:nvPr/>
        </p:nvSpPr>
        <p:spPr>
          <a:xfrm>
            <a:off x="872769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5C05CC7-9B8F-52BE-6F10-F88B29E66F1F}"/>
              </a:ext>
            </a:extLst>
          </p:cNvPr>
          <p:cNvSpPr txBox="1">
            <a:spLocks/>
          </p:cNvSpPr>
          <p:nvPr/>
        </p:nvSpPr>
        <p:spPr>
          <a:xfrm>
            <a:off x="8903689" y="2506789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EF3A3887-AD0D-036C-A244-8186D89D99EB}"/>
              </a:ext>
            </a:extLst>
          </p:cNvPr>
          <p:cNvSpPr txBox="1">
            <a:spLocks/>
          </p:cNvSpPr>
          <p:nvPr/>
        </p:nvSpPr>
        <p:spPr>
          <a:xfrm>
            <a:off x="1018756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AB852ED-F664-E054-10DA-6865BFF1084C}"/>
              </a:ext>
            </a:extLst>
          </p:cNvPr>
          <p:cNvSpPr txBox="1">
            <a:spLocks/>
          </p:cNvSpPr>
          <p:nvPr/>
        </p:nvSpPr>
        <p:spPr>
          <a:xfrm>
            <a:off x="90945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2179DAC-DE69-D440-801C-03C57A1EB3D3}"/>
              </a:ext>
            </a:extLst>
          </p:cNvPr>
          <p:cNvSpPr txBox="1">
            <a:spLocks/>
          </p:cNvSpPr>
          <p:nvPr/>
        </p:nvSpPr>
        <p:spPr>
          <a:xfrm>
            <a:off x="176969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5CBF169-A277-0FEE-4874-6DBBC7A6DB0B}"/>
              </a:ext>
            </a:extLst>
          </p:cNvPr>
          <p:cNvSpPr txBox="1">
            <a:spLocks/>
          </p:cNvSpPr>
          <p:nvPr/>
        </p:nvSpPr>
        <p:spPr>
          <a:xfrm>
            <a:off x="4341321" y="2506789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1232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0965B-6007-222C-14DE-3877E77AF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762BD83-4CAB-BCFE-6A10-81E9772245F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BE1E36-70F9-EF8F-E5F7-ECCBE329786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écrivis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7C7AE8C-28FA-D54C-F365-FCA066CBAF4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DB84197-6B6A-AB8F-E35E-E771FB1D9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03027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longue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lettre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manuscrite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7C03C308-95D1-E206-B017-8D18DFF048B4}"/>
              </a:ext>
            </a:extLst>
          </p:cNvPr>
          <p:cNvSpPr txBox="1">
            <a:spLocks/>
          </p:cNvSpPr>
          <p:nvPr/>
        </p:nvSpPr>
        <p:spPr>
          <a:xfrm>
            <a:off x="689041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19A23ED-A929-E9CB-D241-B983FE425459}"/>
              </a:ext>
            </a:extLst>
          </p:cNvPr>
          <p:cNvSpPr txBox="1">
            <a:spLocks/>
          </p:cNvSpPr>
          <p:nvPr/>
        </p:nvSpPr>
        <p:spPr>
          <a:xfrm>
            <a:off x="391711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2A8241E-7638-DA8D-3774-7A17444FD15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E3BC963-811B-0437-A9BB-606DADE605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0219CBC0-9BEA-46E3-0870-0E555F531DAB}"/>
              </a:ext>
            </a:extLst>
          </p:cNvPr>
          <p:cNvSpPr txBox="1">
            <a:spLocks/>
          </p:cNvSpPr>
          <p:nvPr/>
        </p:nvSpPr>
        <p:spPr>
          <a:xfrm>
            <a:off x="280698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63B0CC6-1AAD-2F6E-6FD5-661AF38359AD}"/>
              </a:ext>
            </a:extLst>
          </p:cNvPr>
          <p:cNvSpPr txBox="1">
            <a:spLocks/>
          </p:cNvSpPr>
          <p:nvPr/>
        </p:nvSpPr>
        <p:spPr>
          <a:xfrm>
            <a:off x="518262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002BF4E-6939-548C-E2C5-D6E16C679199}"/>
              </a:ext>
            </a:extLst>
          </p:cNvPr>
          <p:cNvSpPr txBox="1">
            <a:spLocks/>
          </p:cNvSpPr>
          <p:nvPr/>
        </p:nvSpPr>
        <p:spPr>
          <a:xfrm>
            <a:off x="847379" y="25067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9269CD5-FC56-E789-B6E8-29416CED51D9}"/>
              </a:ext>
            </a:extLst>
          </p:cNvPr>
          <p:cNvSpPr txBox="1">
            <a:spLocks/>
          </p:cNvSpPr>
          <p:nvPr/>
        </p:nvSpPr>
        <p:spPr>
          <a:xfrm>
            <a:off x="1820584" y="25067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69DE1E2-3070-CA21-A606-04B9AD197254}"/>
              </a:ext>
            </a:extLst>
          </p:cNvPr>
          <p:cNvSpPr txBox="1">
            <a:spLocks/>
          </p:cNvSpPr>
          <p:nvPr/>
        </p:nvSpPr>
        <p:spPr>
          <a:xfrm>
            <a:off x="801850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1FC4228-B02F-4E2F-567C-4C4F8A9A9B43}"/>
              </a:ext>
            </a:extLst>
          </p:cNvPr>
          <p:cNvSpPr txBox="1">
            <a:spLocks/>
          </p:cNvSpPr>
          <p:nvPr/>
        </p:nvSpPr>
        <p:spPr>
          <a:xfrm>
            <a:off x="872769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D025962-B633-D40C-5AE9-D412EC9D6113}"/>
              </a:ext>
            </a:extLst>
          </p:cNvPr>
          <p:cNvSpPr txBox="1">
            <a:spLocks/>
          </p:cNvSpPr>
          <p:nvPr/>
        </p:nvSpPr>
        <p:spPr>
          <a:xfrm>
            <a:off x="8903689" y="2506789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B40A065-6607-5188-9369-7CA016309731}"/>
              </a:ext>
            </a:extLst>
          </p:cNvPr>
          <p:cNvSpPr txBox="1">
            <a:spLocks/>
          </p:cNvSpPr>
          <p:nvPr/>
        </p:nvSpPr>
        <p:spPr>
          <a:xfrm>
            <a:off x="1018756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BC741A8-1BF8-49C0-580B-C57A8A1BA4B1}"/>
              </a:ext>
            </a:extLst>
          </p:cNvPr>
          <p:cNvSpPr txBox="1">
            <a:spLocks/>
          </p:cNvSpPr>
          <p:nvPr/>
        </p:nvSpPr>
        <p:spPr>
          <a:xfrm>
            <a:off x="90945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36D18BA-A830-AEF9-279B-456CB516CEE4}"/>
              </a:ext>
            </a:extLst>
          </p:cNvPr>
          <p:cNvSpPr txBox="1">
            <a:spLocks/>
          </p:cNvSpPr>
          <p:nvPr/>
        </p:nvSpPr>
        <p:spPr>
          <a:xfrm>
            <a:off x="176969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C7D6AE6-FC25-F405-6516-108748720957}"/>
              </a:ext>
            </a:extLst>
          </p:cNvPr>
          <p:cNvSpPr txBox="1">
            <a:spLocks/>
          </p:cNvSpPr>
          <p:nvPr/>
        </p:nvSpPr>
        <p:spPr>
          <a:xfrm>
            <a:off x="4341321" y="2506789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7277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3AE41-8F75-2C2D-DE52-2A0D30ECB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6C9A551-67F1-3BD1-8D2E-701ED62974A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EE14E76-6D2E-AA53-F2B2-2C1CC55C024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écrivis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8C46116-F04D-6B30-CF68-C367D0355FA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B49D213-7685-748D-1EB4-5DC283A5B2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45303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longue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lettre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manuscrite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8FC773E5-37B3-DD3C-0CA7-0852D6E1CB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699E25DF-5F07-B8D6-3788-FF3D93B34914}"/>
              </a:ext>
            </a:extLst>
          </p:cNvPr>
          <p:cNvSpPr txBox="1">
            <a:spLocks/>
          </p:cNvSpPr>
          <p:nvPr/>
        </p:nvSpPr>
        <p:spPr>
          <a:xfrm>
            <a:off x="689041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84594EF-3E93-117B-5710-340A9315852D}"/>
              </a:ext>
            </a:extLst>
          </p:cNvPr>
          <p:cNvSpPr txBox="1">
            <a:spLocks/>
          </p:cNvSpPr>
          <p:nvPr/>
        </p:nvSpPr>
        <p:spPr>
          <a:xfrm>
            <a:off x="391711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C3960E9-04A0-FB3D-47B5-EC1CECCBBC2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C9A4E78-BEB5-46BF-840F-F519DC8EDD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117C21F2-5F35-4CC9-80A1-3A5EC67B1B66}"/>
              </a:ext>
            </a:extLst>
          </p:cNvPr>
          <p:cNvSpPr txBox="1">
            <a:spLocks/>
          </p:cNvSpPr>
          <p:nvPr/>
        </p:nvSpPr>
        <p:spPr>
          <a:xfrm>
            <a:off x="280698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C2F5F3C-ED49-DEA4-9D0A-336B2A62D8B1}"/>
              </a:ext>
            </a:extLst>
          </p:cNvPr>
          <p:cNvSpPr txBox="1">
            <a:spLocks/>
          </p:cNvSpPr>
          <p:nvPr/>
        </p:nvSpPr>
        <p:spPr>
          <a:xfrm>
            <a:off x="518262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AE36F4E-FD33-E7EB-DA33-7BDC35A61EA6}"/>
              </a:ext>
            </a:extLst>
          </p:cNvPr>
          <p:cNvSpPr txBox="1">
            <a:spLocks/>
          </p:cNvSpPr>
          <p:nvPr/>
        </p:nvSpPr>
        <p:spPr>
          <a:xfrm>
            <a:off x="847379" y="25067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3DEC757-2A5F-3CEF-4A15-6CFD6BFA482C}"/>
              </a:ext>
            </a:extLst>
          </p:cNvPr>
          <p:cNvSpPr txBox="1">
            <a:spLocks/>
          </p:cNvSpPr>
          <p:nvPr/>
        </p:nvSpPr>
        <p:spPr>
          <a:xfrm>
            <a:off x="1820584" y="25067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625AE8E-AE6C-D3FF-CA6C-67331807BB79}"/>
              </a:ext>
            </a:extLst>
          </p:cNvPr>
          <p:cNvSpPr txBox="1">
            <a:spLocks/>
          </p:cNvSpPr>
          <p:nvPr/>
        </p:nvSpPr>
        <p:spPr>
          <a:xfrm>
            <a:off x="801850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11A84FF-A03B-B246-300C-2037C435E405}"/>
              </a:ext>
            </a:extLst>
          </p:cNvPr>
          <p:cNvSpPr txBox="1">
            <a:spLocks/>
          </p:cNvSpPr>
          <p:nvPr/>
        </p:nvSpPr>
        <p:spPr>
          <a:xfrm>
            <a:off x="872769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5F4D806-3D9C-9621-8885-3614A77A852F}"/>
              </a:ext>
            </a:extLst>
          </p:cNvPr>
          <p:cNvSpPr txBox="1">
            <a:spLocks/>
          </p:cNvSpPr>
          <p:nvPr/>
        </p:nvSpPr>
        <p:spPr>
          <a:xfrm>
            <a:off x="8903689" y="2506789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86015821-AF2B-2882-A2E0-1A34285E2AE9}"/>
              </a:ext>
            </a:extLst>
          </p:cNvPr>
          <p:cNvSpPr txBox="1">
            <a:spLocks/>
          </p:cNvSpPr>
          <p:nvPr/>
        </p:nvSpPr>
        <p:spPr>
          <a:xfrm>
            <a:off x="1018756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26BE70E-C6A0-6677-B415-EC21AF2DDEEF}"/>
              </a:ext>
            </a:extLst>
          </p:cNvPr>
          <p:cNvSpPr txBox="1">
            <a:spLocks/>
          </p:cNvSpPr>
          <p:nvPr/>
        </p:nvSpPr>
        <p:spPr>
          <a:xfrm>
            <a:off x="90945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0C8B028-84E4-680D-B395-86B14157EA51}"/>
              </a:ext>
            </a:extLst>
          </p:cNvPr>
          <p:cNvSpPr txBox="1">
            <a:spLocks/>
          </p:cNvSpPr>
          <p:nvPr/>
        </p:nvSpPr>
        <p:spPr>
          <a:xfrm>
            <a:off x="176969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2FB6D16-B3A5-6BF0-6E12-F6CBE5818D1D}"/>
              </a:ext>
            </a:extLst>
          </p:cNvPr>
          <p:cNvSpPr txBox="1">
            <a:spLocks/>
          </p:cNvSpPr>
          <p:nvPr/>
        </p:nvSpPr>
        <p:spPr>
          <a:xfrm>
            <a:off x="4341321" y="2506789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7236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90A5D-AF0A-761A-B1FC-B670C5EAB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16D54C5-FECE-0D81-9576-8D458118FF7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022C18-5949-F7A4-88A2-CF524149D3F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écrivis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E75A44A-2A6C-A2AF-8B09-FBFDC2C0730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390EDDB-1D0A-8986-2BCC-766D062EFC1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longue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lettre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manuscrite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avions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écrit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une longue lettre manuscrite à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notre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grand-mère.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9A349E1-0AE8-93CA-136D-86FA81E272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6AC0C4FD-AB5F-305A-74ED-61B8FF4B80D1}"/>
              </a:ext>
            </a:extLst>
          </p:cNvPr>
          <p:cNvSpPr txBox="1">
            <a:spLocks/>
          </p:cNvSpPr>
          <p:nvPr/>
        </p:nvSpPr>
        <p:spPr>
          <a:xfrm>
            <a:off x="6890419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6BEAA43-FE2F-ABFE-B12A-5E07922855F8}"/>
              </a:ext>
            </a:extLst>
          </p:cNvPr>
          <p:cNvSpPr txBox="1">
            <a:spLocks/>
          </p:cNvSpPr>
          <p:nvPr/>
        </p:nvSpPr>
        <p:spPr>
          <a:xfrm>
            <a:off x="391711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5715774-EAF8-750A-C6F7-09ED48FC3E0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12BE12F-F025-8EDD-5049-F192FC273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38218AE5-A1CA-F540-5218-C8A8B65BD56C}"/>
              </a:ext>
            </a:extLst>
          </p:cNvPr>
          <p:cNvSpPr txBox="1">
            <a:spLocks/>
          </p:cNvSpPr>
          <p:nvPr/>
        </p:nvSpPr>
        <p:spPr>
          <a:xfrm>
            <a:off x="2806985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18A2395-FC24-2B53-C3BF-E172166CCD4D}"/>
              </a:ext>
            </a:extLst>
          </p:cNvPr>
          <p:cNvSpPr txBox="1">
            <a:spLocks/>
          </p:cNvSpPr>
          <p:nvPr/>
        </p:nvSpPr>
        <p:spPr>
          <a:xfrm>
            <a:off x="518262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BE803C0-77D0-C79E-1EAC-82862D2F527D}"/>
              </a:ext>
            </a:extLst>
          </p:cNvPr>
          <p:cNvSpPr txBox="1">
            <a:spLocks/>
          </p:cNvSpPr>
          <p:nvPr/>
        </p:nvSpPr>
        <p:spPr>
          <a:xfrm>
            <a:off x="847379" y="25067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A39210A-2828-8DD3-46B5-C48D63FC4A7C}"/>
              </a:ext>
            </a:extLst>
          </p:cNvPr>
          <p:cNvSpPr txBox="1">
            <a:spLocks/>
          </p:cNvSpPr>
          <p:nvPr/>
        </p:nvSpPr>
        <p:spPr>
          <a:xfrm>
            <a:off x="1820584" y="250678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E3AE995-ED72-76BC-9E42-49D48608803E}"/>
              </a:ext>
            </a:extLst>
          </p:cNvPr>
          <p:cNvSpPr txBox="1">
            <a:spLocks/>
          </p:cNvSpPr>
          <p:nvPr/>
        </p:nvSpPr>
        <p:spPr>
          <a:xfrm>
            <a:off x="8018501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D809F24-42DB-BBC1-9F54-3C04C99BD26D}"/>
              </a:ext>
            </a:extLst>
          </p:cNvPr>
          <p:cNvSpPr txBox="1">
            <a:spLocks/>
          </p:cNvSpPr>
          <p:nvPr/>
        </p:nvSpPr>
        <p:spPr>
          <a:xfrm>
            <a:off x="8727696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71814DD-13CC-9910-D1C7-375489806B3F}"/>
              </a:ext>
            </a:extLst>
          </p:cNvPr>
          <p:cNvSpPr txBox="1">
            <a:spLocks/>
          </p:cNvSpPr>
          <p:nvPr/>
        </p:nvSpPr>
        <p:spPr>
          <a:xfrm>
            <a:off x="8903689" y="2506789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3E17616-EE7E-CC53-2306-1E4F2912A462}"/>
              </a:ext>
            </a:extLst>
          </p:cNvPr>
          <p:cNvSpPr txBox="1">
            <a:spLocks/>
          </p:cNvSpPr>
          <p:nvPr/>
        </p:nvSpPr>
        <p:spPr>
          <a:xfrm>
            <a:off x="10187567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E6F723E-19C9-FF07-4236-9700097D44B2}"/>
              </a:ext>
            </a:extLst>
          </p:cNvPr>
          <p:cNvSpPr txBox="1">
            <a:spLocks/>
          </p:cNvSpPr>
          <p:nvPr/>
        </p:nvSpPr>
        <p:spPr>
          <a:xfrm>
            <a:off x="909450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03D4073-A152-6ED7-0C7A-3FCEED259618}"/>
              </a:ext>
            </a:extLst>
          </p:cNvPr>
          <p:cNvSpPr txBox="1">
            <a:spLocks/>
          </p:cNvSpPr>
          <p:nvPr/>
        </p:nvSpPr>
        <p:spPr>
          <a:xfrm>
            <a:off x="1769698" y="16771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BE6F14C-6E20-70B9-1086-1D9E05126C2A}"/>
              </a:ext>
            </a:extLst>
          </p:cNvPr>
          <p:cNvSpPr txBox="1">
            <a:spLocks/>
          </p:cNvSpPr>
          <p:nvPr/>
        </p:nvSpPr>
        <p:spPr>
          <a:xfrm>
            <a:off x="4341321" y="2506789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7796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84A52-2A40-0619-B4F4-190FB01B0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012AF54-9D27-6AB9-CAE9-E9CC7E637EA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00A5BA-6D5A-CE4B-1778-A6E05CADC2B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les nuages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862BD51-674B-F3FC-8D30-F4C5A63D9F0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8AD566E-73B8-6B8C-E08C-C299262C33C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9E81CC3-28FB-382D-F801-D9BB32B94F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5726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AFE1C-686C-ACC1-5D1B-1FF91FC5E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1BA6E9E-F419-DB3B-884E-371FC7E2417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DEAEC7-8ADB-8238-E807-79F19EB0D65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les nuages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8819C19-D079-E7B4-839B-5FDBD47D3DC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D30AA4E-8778-3B8E-B9A0-0BAE895B501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6E73AAE3-F6E5-8E48-2CA9-45D537DB522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D8AD545-4CB8-1894-DBEB-07DA17BD8F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4319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AF57C-4B25-8CD1-AD44-C15409DCE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05CB6357-2D86-4125-BFE0-FC7948332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59149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9E7C338F-1716-58CB-501D-D4F61914DD1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E39B38E-B33C-E712-9F26-7BA780B2AAD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les nuages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4D6710B-F55F-8074-894B-C8073256C34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4845B62-0D96-63C3-FFED-B95AB871D9B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B64104B-76B0-E305-BFAD-838258F84D0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8B1661E-FEBA-B55D-F231-1B88AA7C60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326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8E78B-ACEF-AFE5-C9D0-CB1E99873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F2C37EEA-7215-D47C-0A5A-F7FD77D5C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99554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043CD5B7-3F51-B65D-D39F-F5EEFA028CD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285C46-F798-EB62-5AE8-49A6468B489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les nuages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312DE42-71D8-FB9E-423C-9A4FB6BFDC3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7D38F24-163C-299C-DB97-A581CA66FEC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52FD132-3488-8944-D237-275105CDFBE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3452FE0-9786-5DDF-9F5E-8D68ACC85B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295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40881-9540-0607-5F2F-1E954E331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CC5EE4FA-68F5-932D-1C0D-08FE06912E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77555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F94C1F1E-74C1-3114-B266-6D3F6070B11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CEE448-1D19-500D-B94E-D88CA08030F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les nuages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B3AE17E-1B69-C0D4-9AB1-1D795194319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974B529-9B6B-97DE-4449-28273EECAA1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2D064506-69D1-177E-BF10-54B5FFDB61F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430C724-0427-8674-879F-8D5626C76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3485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4A0DA-71B1-1225-92FA-E19C8E937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91FC141F-46C7-F5E2-E254-47D75361D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24503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F19AF251-ACD3-A3E1-8896-2812763CD3C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89F359D-970A-05EB-D79B-84FB6617984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les nuages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F9A0A63-3989-9C61-EC7E-EE35FF4BFFD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B23A349-97AC-9615-2F23-46CBB417470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421F12A-7157-FFBB-3FD5-0F8EA96074D0}"/>
              </a:ext>
            </a:extLst>
          </p:cNvPr>
          <p:cNvSpPr txBox="1">
            <a:spLocks/>
          </p:cNvSpPr>
          <p:nvPr/>
        </p:nvSpPr>
        <p:spPr>
          <a:xfrm>
            <a:off x="83291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0063893-C150-F41D-BD4F-0B4E0A97E02E}"/>
              </a:ext>
            </a:extLst>
          </p:cNvPr>
          <p:cNvSpPr txBox="1">
            <a:spLocks/>
          </p:cNvSpPr>
          <p:nvPr/>
        </p:nvSpPr>
        <p:spPr>
          <a:xfrm>
            <a:off x="589769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55AAB6C-A257-D1DC-C1D2-5FBB20732332}"/>
              </a:ext>
            </a:extLst>
          </p:cNvPr>
          <p:cNvSpPr txBox="1">
            <a:spLocks/>
          </p:cNvSpPr>
          <p:nvPr/>
        </p:nvSpPr>
        <p:spPr>
          <a:xfrm>
            <a:off x="1661988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7ACB651-F268-F888-720A-39C603F7BA61}"/>
              </a:ext>
            </a:extLst>
          </p:cNvPr>
          <p:cNvSpPr txBox="1">
            <a:spLocks/>
          </p:cNvSpPr>
          <p:nvPr/>
        </p:nvSpPr>
        <p:spPr>
          <a:xfrm>
            <a:off x="7766741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4E1321B-C815-6ECB-9ED3-4061903CA24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655BBA0-4420-D4CF-9339-654BE2B6B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6" name="Sous-titre 2">
            <a:extLst>
              <a:ext uri="{FF2B5EF4-FFF2-40B4-BE49-F238E27FC236}">
                <a16:creationId xmlns:a16="http://schemas.microsoft.com/office/drawing/2014/main" id="{91673A6F-CE15-BB3E-2C97-26E197F27808}"/>
              </a:ext>
            </a:extLst>
          </p:cNvPr>
          <p:cNvSpPr txBox="1">
            <a:spLocks/>
          </p:cNvSpPr>
          <p:nvPr/>
        </p:nvSpPr>
        <p:spPr>
          <a:xfrm>
            <a:off x="3084737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14A815FD-E83F-D1EC-7C76-E974ABF06705}"/>
              </a:ext>
            </a:extLst>
          </p:cNvPr>
          <p:cNvSpPr txBox="1">
            <a:spLocks/>
          </p:cNvSpPr>
          <p:nvPr/>
        </p:nvSpPr>
        <p:spPr>
          <a:xfrm>
            <a:off x="4838346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383DB32-1692-F69E-5F33-9E775384A574}"/>
              </a:ext>
            </a:extLst>
          </p:cNvPr>
          <p:cNvSpPr txBox="1">
            <a:spLocks/>
          </p:cNvSpPr>
          <p:nvPr/>
        </p:nvSpPr>
        <p:spPr>
          <a:xfrm>
            <a:off x="10591933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B48CD1B-DC6E-FCC5-38B2-193539B21B13}"/>
              </a:ext>
            </a:extLst>
          </p:cNvPr>
          <p:cNvSpPr txBox="1">
            <a:spLocks/>
          </p:cNvSpPr>
          <p:nvPr/>
        </p:nvSpPr>
        <p:spPr>
          <a:xfrm>
            <a:off x="4243480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965AAB3-08A2-4653-610C-367F333241C9}"/>
              </a:ext>
            </a:extLst>
          </p:cNvPr>
          <p:cNvSpPr txBox="1">
            <a:spLocks/>
          </p:cNvSpPr>
          <p:nvPr/>
        </p:nvSpPr>
        <p:spPr>
          <a:xfrm>
            <a:off x="9243619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12833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8FB9A-661C-1DF9-7E77-C60C9974D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35A5B69A-151A-9BCB-81DF-D1914E7A78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83050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DF1E8932-6375-BB9D-60FB-02C8C420148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07F276-1BFD-75CC-FA74-74BCF0983F2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les nuages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4E40970-7E61-9E65-E435-311F7FA4DB0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026A3C2-75A2-8D53-045B-16A3B909C5E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1A83C8D-A2C1-3CEE-5EA8-D953DFE84A4B}"/>
              </a:ext>
            </a:extLst>
          </p:cNvPr>
          <p:cNvSpPr txBox="1">
            <a:spLocks/>
          </p:cNvSpPr>
          <p:nvPr/>
        </p:nvSpPr>
        <p:spPr>
          <a:xfrm>
            <a:off x="83291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2CF2942-3748-2BB3-D283-915D93DA3400}"/>
              </a:ext>
            </a:extLst>
          </p:cNvPr>
          <p:cNvSpPr txBox="1">
            <a:spLocks/>
          </p:cNvSpPr>
          <p:nvPr/>
        </p:nvSpPr>
        <p:spPr>
          <a:xfrm>
            <a:off x="589769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A5AAEC1-75C1-2715-ACCB-046A5B7ADC5C}"/>
              </a:ext>
            </a:extLst>
          </p:cNvPr>
          <p:cNvSpPr txBox="1">
            <a:spLocks/>
          </p:cNvSpPr>
          <p:nvPr/>
        </p:nvSpPr>
        <p:spPr>
          <a:xfrm>
            <a:off x="1661988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015794F-AFB1-A090-452C-252D6537FCD8}"/>
              </a:ext>
            </a:extLst>
          </p:cNvPr>
          <p:cNvSpPr txBox="1">
            <a:spLocks/>
          </p:cNvSpPr>
          <p:nvPr/>
        </p:nvSpPr>
        <p:spPr>
          <a:xfrm>
            <a:off x="7766741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B24FB39-B577-5DD0-2759-9C8D747FF5E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FBED75B-9622-CD58-6104-5ABCEF2F0F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6" name="Sous-titre 2">
            <a:extLst>
              <a:ext uri="{FF2B5EF4-FFF2-40B4-BE49-F238E27FC236}">
                <a16:creationId xmlns:a16="http://schemas.microsoft.com/office/drawing/2014/main" id="{75A8102C-FA2C-6194-9AB6-0745935BF3D8}"/>
              </a:ext>
            </a:extLst>
          </p:cNvPr>
          <p:cNvSpPr txBox="1">
            <a:spLocks/>
          </p:cNvSpPr>
          <p:nvPr/>
        </p:nvSpPr>
        <p:spPr>
          <a:xfrm>
            <a:off x="3084737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C72F719-758C-2788-257F-BB568656C3BD}"/>
              </a:ext>
            </a:extLst>
          </p:cNvPr>
          <p:cNvSpPr txBox="1">
            <a:spLocks/>
          </p:cNvSpPr>
          <p:nvPr/>
        </p:nvSpPr>
        <p:spPr>
          <a:xfrm>
            <a:off x="4838346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F6501F8-6C11-DD1A-3997-1EA8F21DBB8B}"/>
              </a:ext>
            </a:extLst>
          </p:cNvPr>
          <p:cNvSpPr txBox="1">
            <a:spLocks/>
          </p:cNvSpPr>
          <p:nvPr/>
        </p:nvSpPr>
        <p:spPr>
          <a:xfrm>
            <a:off x="10591933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4F19643-2E74-6CE2-557C-5D80B2460A2F}"/>
              </a:ext>
            </a:extLst>
          </p:cNvPr>
          <p:cNvSpPr txBox="1">
            <a:spLocks/>
          </p:cNvSpPr>
          <p:nvPr/>
        </p:nvSpPr>
        <p:spPr>
          <a:xfrm>
            <a:off x="4243480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055F21A-13A7-D776-86EF-635E5C65D417}"/>
              </a:ext>
            </a:extLst>
          </p:cNvPr>
          <p:cNvSpPr txBox="1">
            <a:spLocks/>
          </p:cNvSpPr>
          <p:nvPr/>
        </p:nvSpPr>
        <p:spPr>
          <a:xfrm>
            <a:off x="9243619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67573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7187A-DBA3-C7AF-EAC5-09FA790A4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510EF4D8-F012-7B82-E2E1-C08C13D5D6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33708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2522E9DF-F709-5304-16F4-24F13E05696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37DA79-E740-FC54-FAA3-BC9AC0C6011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nuages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01EA0FC-306C-034C-FF4A-B8F1B4AA1CE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3C86965-B225-A902-3B0D-5307D385354B}"/>
              </a:ext>
            </a:extLst>
          </p:cNvPr>
          <p:cNvSpPr txBox="1">
            <a:spLocks/>
          </p:cNvSpPr>
          <p:nvPr/>
        </p:nvSpPr>
        <p:spPr>
          <a:xfrm>
            <a:off x="2952607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2D911EF-0E59-64C3-FD13-F21DB947D46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1D8AC5B-3A41-AB41-E91C-38EFB499A567}"/>
              </a:ext>
            </a:extLst>
          </p:cNvPr>
          <p:cNvSpPr txBox="1">
            <a:spLocks/>
          </p:cNvSpPr>
          <p:nvPr/>
        </p:nvSpPr>
        <p:spPr>
          <a:xfrm>
            <a:off x="83291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20D164F-BABF-498A-2542-0BDDFBE8CB55}"/>
              </a:ext>
            </a:extLst>
          </p:cNvPr>
          <p:cNvSpPr txBox="1">
            <a:spLocks/>
          </p:cNvSpPr>
          <p:nvPr/>
        </p:nvSpPr>
        <p:spPr>
          <a:xfrm>
            <a:off x="1355836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A459CC9-FEF3-8755-B2A0-D1801118729E}"/>
              </a:ext>
            </a:extLst>
          </p:cNvPr>
          <p:cNvSpPr txBox="1">
            <a:spLocks/>
          </p:cNvSpPr>
          <p:nvPr/>
        </p:nvSpPr>
        <p:spPr>
          <a:xfrm>
            <a:off x="589769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CC2B0A4-66AF-CE9C-819D-E681BABC5111}"/>
              </a:ext>
            </a:extLst>
          </p:cNvPr>
          <p:cNvSpPr txBox="1">
            <a:spLocks/>
          </p:cNvSpPr>
          <p:nvPr/>
        </p:nvSpPr>
        <p:spPr>
          <a:xfrm>
            <a:off x="1661988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58ACF56-CED5-2505-F9E1-FD6E9033B8DD}"/>
              </a:ext>
            </a:extLst>
          </p:cNvPr>
          <p:cNvSpPr txBox="1">
            <a:spLocks/>
          </p:cNvSpPr>
          <p:nvPr/>
        </p:nvSpPr>
        <p:spPr>
          <a:xfrm>
            <a:off x="7766741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61FBDD0-4BB7-79F3-3873-711A02F8168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F0486BE-5564-36A8-AC42-887BEF573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D4F15543-77D9-A1E3-4C8C-4C8033FBD827}"/>
              </a:ext>
            </a:extLst>
          </p:cNvPr>
          <p:cNvSpPr txBox="1">
            <a:spLocks/>
          </p:cNvSpPr>
          <p:nvPr/>
        </p:nvSpPr>
        <p:spPr>
          <a:xfrm>
            <a:off x="9510093" y="253011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45BD5121-526D-D69E-579E-C5482597CA26}"/>
              </a:ext>
            </a:extLst>
          </p:cNvPr>
          <p:cNvSpPr txBox="1">
            <a:spLocks/>
          </p:cNvSpPr>
          <p:nvPr/>
        </p:nvSpPr>
        <p:spPr>
          <a:xfrm>
            <a:off x="3084737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845307D6-0D93-0D61-037A-15E83265ABF9}"/>
              </a:ext>
            </a:extLst>
          </p:cNvPr>
          <p:cNvSpPr txBox="1">
            <a:spLocks/>
          </p:cNvSpPr>
          <p:nvPr/>
        </p:nvSpPr>
        <p:spPr>
          <a:xfrm>
            <a:off x="4838346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EB37924-EF90-79F1-DD35-3304C6AADE83}"/>
              </a:ext>
            </a:extLst>
          </p:cNvPr>
          <p:cNvSpPr txBox="1">
            <a:spLocks/>
          </p:cNvSpPr>
          <p:nvPr/>
        </p:nvSpPr>
        <p:spPr>
          <a:xfrm>
            <a:off x="10591933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97AE8B6-A2CF-18D9-560D-0AD34380497F}"/>
              </a:ext>
            </a:extLst>
          </p:cNvPr>
          <p:cNvSpPr txBox="1">
            <a:spLocks/>
          </p:cNvSpPr>
          <p:nvPr/>
        </p:nvSpPr>
        <p:spPr>
          <a:xfrm>
            <a:off x="5441157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67F53A9C-1887-B9ED-02F3-124B00CCF51C}"/>
              </a:ext>
            </a:extLst>
          </p:cNvPr>
          <p:cNvSpPr txBox="1">
            <a:spLocks/>
          </p:cNvSpPr>
          <p:nvPr/>
        </p:nvSpPr>
        <p:spPr>
          <a:xfrm>
            <a:off x="7588475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47AB7FF-543E-75E5-61DA-55F45CE1BD9F}"/>
              </a:ext>
            </a:extLst>
          </p:cNvPr>
          <p:cNvSpPr txBox="1">
            <a:spLocks/>
          </p:cNvSpPr>
          <p:nvPr/>
        </p:nvSpPr>
        <p:spPr>
          <a:xfrm>
            <a:off x="4243480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013C045-942B-21CD-E018-9AC66214B6C6}"/>
              </a:ext>
            </a:extLst>
          </p:cNvPr>
          <p:cNvSpPr txBox="1">
            <a:spLocks/>
          </p:cNvSpPr>
          <p:nvPr/>
        </p:nvSpPr>
        <p:spPr>
          <a:xfrm>
            <a:off x="9243619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92077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3CA12-914D-2376-4B40-BFFD21BE6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56A83065-635F-EA08-D4A2-3FD86C9BD6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92475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E7083AC2-9BCD-A2B3-FEAD-B09A78EEC73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B94DD8-B67A-C27D-C2DD-D691BE63297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nuages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F7C0848-8FDC-246A-C391-1860C643CAE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C193792-1AEB-30B6-0470-9D72F1F041E2}"/>
              </a:ext>
            </a:extLst>
          </p:cNvPr>
          <p:cNvSpPr txBox="1">
            <a:spLocks/>
          </p:cNvSpPr>
          <p:nvPr/>
        </p:nvSpPr>
        <p:spPr>
          <a:xfrm>
            <a:off x="2952607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464196C-8439-CCB7-5AD1-64B4382C843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34F481A-E276-1EE3-E4F9-75D88E551BC8}"/>
              </a:ext>
            </a:extLst>
          </p:cNvPr>
          <p:cNvSpPr txBox="1">
            <a:spLocks/>
          </p:cNvSpPr>
          <p:nvPr/>
        </p:nvSpPr>
        <p:spPr>
          <a:xfrm>
            <a:off x="83291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4963EC7-F404-C5C0-D882-77C56D68FB50}"/>
              </a:ext>
            </a:extLst>
          </p:cNvPr>
          <p:cNvSpPr txBox="1">
            <a:spLocks/>
          </p:cNvSpPr>
          <p:nvPr/>
        </p:nvSpPr>
        <p:spPr>
          <a:xfrm>
            <a:off x="1355836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389E3A4-B51F-5503-B82B-A673A8326CA2}"/>
              </a:ext>
            </a:extLst>
          </p:cNvPr>
          <p:cNvSpPr txBox="1">
            <a:spLocks/>
          </p:cNvSpPr>
          <p:nvPr/>
        </p:nvSpPr>
        <p:spPr>
          <a:xfrm>
            <a:off x="589769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27A6127-04FC-E2FA-09B6-FE7A1846AA55}"/>
              </a:ext>
            </a:extLst>
          </p:cNvPr>
          <p:cNvSpPr txBox="1">
            <a:spLocks/>
          </p:cNvSpPr>
          <p:nvPr/>
        </p:nvSpPr>
        <p:spPr>
          <a:xfrm>
            <a:off x="1661988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513A916-9024-D24C-E5FF-AFFFAFDBD43E}"/>
              </a:ext>
            </a:extLst>
          </p:cNvPr>
          <p:cNvSpPr txBox="1">
            <a:spLocks/>
          </p:cNvSpPr>
          <p:nvPr/>
        </p:nvSpPr>
        <p:spPr>
          <a:xfrm>
            <a:off x="7766741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AA2D877-DD4A-A73F-C7A8-857D493CD96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CB24BF2-FAA1-D477-7230-BAAC0F1CDE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7CF12917-5007-4A74-320A-A60F33BF5073}"/>
              </a:ext>
            </a:extLst>
          </p:cNvPr>
          <p:cNvSpPr txBox="1">
            <a:spLocks/>
          </p:cNvSpPr>
          <p:nvPr/>
        </p:nvSpPr>
        <p:spPr>
          <a:xfrm>
            <a:off x="9510093" y="253011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7473B06-E252-9D24-6E47-40999986BE28}"/>
              </a:ext>
            </a:extLst>
          </p:cNvPr>
          <p:cNvSpPr txBox="1">
            <a:spLocks/>
          </p:cNvSpPr>
          <p:nvPr/>
        </p:nvSpPr>
        <p:spPr>
          <a:xfrm>
            <a:off x="3084737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678FACE-314B-4EB1-CBCD-D5E31D6B9FF4}"/>
              </a:ext>
            </a:extLst>
          </p:cNvPr>
          <p:cNvSpPr txBox="1">
            <a:spLocks/>
          </p:cNvSpPr>
          <p:nvPr/>
        </p:nvSpPr>
        <p:spPr>
          <a:xfrm>
            <a:off x="4838346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E125A6F-F709-6CA8-C265-D6916C9EA2DA}"/>
              </a:ext>
            </a:extLst>
          </p:cNvPr>
          <p:cNvSpPr txBox="1">
            <a:spLocks/>
          </p:cNvSpPr>
          <p:nvPr/>
        </p:nvSpPr>
        <p:spPr>
          <a:xfrm>
            <a:off x="10591933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B76AF3B-DDD8-2E1C-C47C-0615DCA499D0}"/>
              </a:ext>
            </a:extLst>
          </p:cNvPr>
          <p:cNvSpPr txBox="1">
            <a:spLocks/>
          </p:cNvSpPr>
          <p:nvPr/>
        </p:nvSpPr>
        <p:spPr>
          <a:xfrm>
            <a:off x="5441157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0FFE87E-D430-2A8D-6BD2-B53817EE4F3D}"/>
              </a:ext>
            </a:extLst>
          </p:cNvPr>
          <p:cNvSpPr txBox="1">
            <a:spLocks/>
          </p:cNvSpPr>
          <p:nvPr/>
        </p:nvSpPr>
        <p:spPr>
          <a:xfrm>
            <a:off x="7588475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1B59E91-3CB5-E240-4D0B-C05CFB73A31E}"/>
              </a:ext>
            </a:extLst>
          </p:cNvPr>
          <p:cNvSpPr txBox="1">
            <a:spLocks/>
          </p:cNvSpPr>
          <p:nvPr/>
        </p:nvSpPr>
        <p:spPr>
          <a:xfrm>
            <a:off x="4243480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8AC144A-D27C-CF72-D0F7-F1F6E2B5E071}"/>
              </a:ext>
            </a:extLst>
          </p:cNvPr>
          <p:cNvSpPr txBox="1">
            <a:spLocks/>
          </p:cNvSpPr>
          <p:nvPr/>
        </p:nvSpPr>
        <p:spPr>
          <a:xfrm>
            <a:off x="9243619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30296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FE3BD-C02A-D03F-0BCF-9C9393488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E0DB2520-0C3B-26CD-357D-233BD206B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1992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833F8889-B9F7-54D9-3BC4-6B8146AF776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0BA1B9E-7D02-DBCA-827C-3EF643D13FA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nuages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0963CBB-3DB3-2296-EE33-020A55F9474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CF15EEB-3290-CC64-9646-1E94E0808759}"/>
              </a:ext>
            </a:extLst>
          </p:cNvPr>
          <p:cNvSpPr txBox="1">
            <a:spLocks/>
          </p:cNvSpPr>
          <p:nvPr/>
        </p:nvSpPr>
        <p:spPr>
          <a:xfrm>
            <a:off x="2952607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8CC1C54-6B76-CF37-62FA-2CCBFB2A2ED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69CD3F6-C40C-4C5E-0868-7DB3E57905AB}"/>
              </a:ext>
            </a:extLst>
          </p:cNvPr>
          <p:cNvSpPr txBox="1">
            <a:spLocks/>
          </p:cNvSpPr>
          <p:nvPr/>
        </p:nvSpPr>
        <p:spPr>
          <a:xfrm>
            <a:off x="83291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E5C8FA5-7B81-84A5-449B-2574525711DE}"/>
              </a:ext>
            </a:extLst>
          </p:cNvPr>
          <p:cNvSpPr txBox="1">
            <a:spLocks/>
          </p:cNvSpPr>
          <p:nvPr/>
        </p:nvSpPr>
        <p:spPr>
          <a:xfrm>
            <a:off x="1355836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B779A26-7294-3481-E8B2-D9561AC46BBE}"/>
              </a:ext>
            </a:extLst>
          </p:cNvPr>
          <p:cNvSpPr txBox="1">
            <a:spLocks/>
          </p:cNvSpPr>
          <p:nvPr/>
        </p:nvSpPr>
        <p:spPr>
          <a:xfrm>
            <a:off x="589769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3F80ED6-9683-1A9F-1961-3A2DBB23924A}"/>
              </a:ext>
            </a:extLst>
          </p:cNvPr>
          <p:cNvSpPr txBox="1">
            <a:spLocks/>
          </p:cNvSpPr>
          <p:nvPr/>
        </p:nvSpPr>
        <p:spPr>
          <a:xfrm>
            <a:off x="1661988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30AC41A-5AEF-457D-D05C-28A13FDC8485}"/>
              </a:ext>
            </a:extLst>
          </p:cNvPr>
          <p:cNvSpPr txBox="1">
            <a:spLocks/>
          </p:cNvSpPr>
          <p:nvPr/>
        </p:nvSpPr>
        <p:spPr>
          <a:xfrm>
            <a:off x="7766741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F699EC2-A485-44E2-EFC3-5765077FDCE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A71A58E-7030-0BCF-4259-A65933C6E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98C05CD3-3121-6E33-DEEE-4975D752D33A}"/>
              </a:ext>
            </a:extLst>
          </p:cNvPr>
          <p:cNvSpPr txBox="1">
            <a:spLocks/>
          </p:cNvSpPr>
          <p:nvPr/>
        </p:nvSpPr>
        <p:spPr>
          <a:xfrm>
            <a:off x="9510093" y="253011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C218E08-4302-D868-20B7-9C1B93EDF5F9}"/>
              </a:ext>
            </a:extLst>
          </p:cNvPr>
          <p:cNvSpPr txBox="1">
            <a:spLocks/>
          </p:cNvSpPr>
          <p:nvPr/>
        </p:nvSpPr>
        <p:spPr>
          <a:xfrm>
            <a:off x="3084737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687B81E5-2C96-9ED0-1D3A-3652ACE31177}"/>
              </a:ext>
            </a:extLst>
          </p:cNvPr>
          <p:cNvSpPr txBox="1">
            <a:spLocks/>
          </p:cNvSpPr>
          <p:nvPr/>
        </p:nvSpPr>
        <p:spPr>
          <a:xfrm>
            <a:off x="4838346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FE1F88A-E93C-0D87-8E72-A6B194B5A215}"/>
              </a:ext>
            </a:extLst>
          </p:cNvPr>
          <p:cNvSpPr txBox="1">
            <a:spLocks/>
          </p:cNvSpPr>
          <p:nvPr/>
        </p:nvSpPr>
        <p:spPr>
          <a:xfrm>
            <a:off x="10591933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406184A-037F-67B8-36E7-827EF66D2733}"/>
              </a:ext>
            </a:extLst>
          </p:cNvPr>
          <p:cNvSpPr txBox="1">
            <a:spLocks/>
          </p:cNvSpPr>
          <p:nvPr/>
        </p:nvSpPr>
        <p:spPr>
          <a:xfrm>
            <a:off x="5441157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2DBF0F6-BD1C-F0B9-7ACA-D2ED031BA8B9}"/>
              </a:ext>
            </a:extLst>
          </p:cNvPr>
          <p:cNvSpPr txBox="1">
            <a:spLocks/>
          </p:cNvSpPr>
          <p:nvPr/>
        </p:nvSpPr>
        <p:spPr>
          <a:xfrm>
            <a:off x="7588475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656B3D5-D9BA-AEF0-9D6A-A55B9E8B6593}"/>
              </a:ext>
            </a:extLst>
          </p:cNvPr>
          <p:cNvSpPr txBox="1">
            <a:spLocks/>
          </p:cNvSpPr>
          <p:nvPr/>
        </p:nvSpPr>
        <p:spPr>
          <a:xfrm>
            <a:off x="4243480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E5CE6DA-2A8B-1C6C-4F31-D13A966261D6}"/>
              </a:ext>
            </a:extLst>
          </p:cNvPr>
          <p:cNvSpPr txBox="1">
            <a:spLocks/>
          </p:cNvSpPr>
          <p:nvPr/>
        </p:nvSpPr>
        <p:spPr>
          <a:xfrm>
            <a:off x="9243619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0453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A269F-0E88-EAA7-7072-6EBB60A49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BE6836D4-9AC3-9F7A-174C-039756109D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98518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928F0A41-1F70-D180-224E-9F8EDDF7248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F79EF1-2E3E-E08A-4BF6-C4D48CF03DB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nuages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ECD51F4-106B-DDE4-3576-6408939565D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D3645EF-DDB6-3BF5-DC4B-FD1EDED4BD5F}"/>
              </a:ext>
            </a:extLst>
          </p:cNvPr>
          <p:cNvSpPr txBox="1">
            <a:spLocks/>
          </p:cNvSpPr>
          <p:nvPr/>
        </p:nvSpPr>
        <p:spPr>
          <a:xfrm>
            <a:off x="2952607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A506ECD-05DD-7977-C602-EAC18297FF7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7A3DC48-A2D9-18DA-BF79-A27DC412E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0906546B-40A4-A1F1-D52E-5086EA5A9D34}"/>
              </a:ext>
            </a:extLst>
          </p:cNvPr>
          <p:cNvSpPr txBox="1">
            <a:spLocks/>
          </p:cNvSpPr>
          <p:nvPr/>
        </p:nvSpPr>
        <p:spPr>
          <a:xfrm>
            <a:off x="83291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8E11FB3-846D-9916-6DF7-C26D8F416DE4}"/>
              </a:ext>
            </a:extLst>
          </p:cNvPr>
          <p:cNvSpPr txBox="1">
            <a:spLocks/>
          </p:cNvSpPr>
          <p:nvPr/>
        </p:nvSpPr>
        <p:spPr>
          <a:xfrm>
            <a:off x="1355836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F655F89-59E1-AFCC-5FAD-2645FEDF8595}"/>
              </a:ext>
            </a:extLst>
          </p:cNvPr>
          <p:cNvSpPr txBox="1">
            <a:spLocks/>
          </p:cNvSpPr>
          <p:nvPr/>
        </p:nvSpPr>
        <p:spPr>
          <a:xfrm>
            <a:off x="589769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F64CE60-79F1-57A7-78DD-B72A6637173F}"/>
              </a:ext>
            </a:extLst>
          </p:cNvPr>
          <p:cNvSpPr txBox="1">
            <a:spLocks/>
          </p:cNvSpPr>
          <p:nvPr/>
        </p:nvSpPr>
        <p:spPr>
          <a:xfrm>
            <a:off x="1661988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918AFC5-6EE3-3213-1976-BFB0CD8654A9}"/>
              </a:ext>
            </a:extLst>
          </p:cNvPr>
          <p:cNvSpPr txBox="1">
            <a:spLocks/>
          </p:cNvSpPr>
          <p:nvPr/>
        </p:nvSpPr>
        <p:spPr>
          <a:xfrm>
            <a:off x="7766741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1027512-5AC7-1321-BDBF-3137D3041A1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A4A5B80-9FBC-081E-9859-34BAF0C978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F742145C-09FA-8A95-FE2C-317568B0897C}"/>
              </a:ext>
            </a:extLst>
          </p:cNvPr>
          <p:cNvSpPr txBox="1">
            <a:spLocks/>
          </p:cNvSpPr>
          <p:nvPr/>
        </p:nvSpPr>
        <p:spPr>
          <a:xfrm>
            <a:off x="9510093" y="253011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045B4C88-1B36-65EA-C698-365147D8BB67}"/>
              </a:ext>
            </a:extLst>
          </p:cNvPr>
          <p:cNvSpPr txBox="1">
            <a:spLocks/>
          </p:cNvSpPr>
          <p:nvPr/>
        </p:nvSpPr>
        <p:spPr>
          <a:xfrm>
            <a:off x="3084737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51C1E9A0-E65D-D185-BF15-67D43DA5C2E1}"/>
              </a:ext>
            </a:extLst>
          </p:cNvPr>
          <p:cNvSpPr txBox="1">
            <a:spLocks/>
          </p:cNvSpPr>
          <p:nvPr/>
        </p:nvSpPr>
        <p:spPr>
          <a:xfrm>
            <a:off x="4838346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2DC8453-59C7-7DA6-21BC-D86415A813D6}"/>
              </a:ext>
            </a:extLst>
          </p:cNvPr>
          <p:cNvSpPr txBox="1">
            <a:spLocks/>
          </p:cNvSpPr>
          <p:nvPr/>
        </p:nvSpPr>
        <p:spPr>
          <a:xfrm>
            <a:off x="10591933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2E00047-0BDE-20CC-8F71-F977BA672754}"/>
              </a:ext>
            </a:extLst>
          </p:cNvPr>
          <p:cNvSpPr txBox="1">
            <a:spLocks/>
          </p:cNvSpPr>
          <p:nvPr/>
        </p:nvSpPr>
        <p:spPr>
          <a:xfrm>
            <a:off x="5441157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67DDF34D-7444-029E-C467-30625DE0A85D}"/>
              </a:ext>
            </a:extLst>
          </p:cNvPr>
          <p:cNvSpPr txBox="1">
            <a:spLocks/>
          </p:cNvSpPr>
          <p:nvPr/>
        </p:nvSpPr>
        <p:spPr>
          <a:xfrm>
            <a:off x="7588475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D12D835-C265-FC2A-75E4-0949A057811A}"/>
              </a:ext>
            </a:extLst>
          </p:cNvPr>
          <p:cNvSpPr txBox="1">
            <a:spLocks/>
          </p:cNvSpPr>
          <p:nvPr/>
        </p:nvSpPr>
        <p:spPr>
          <a:xfrm>
            <a:off x="4243480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F05CD2A-5197-F40E-667E-55D5868ABD1D}"/>
              </a:ext>
            </a:extLst>
          </p:cNvPr>
          <p:cNvSpPr txBox="1">
            <a:spLocks/>
          </p:cNvSpPr>
          <p:nvPr/>
        </p:nvSpPr>
        <p:spPr>
          <a:xfrm>
            <a:off x="9243619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36564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82A2D-94B2-9CB4-176F-66F82CB3D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FDCD156F-4ABF-5CE2-2F85-C65D59B9A993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éclatai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et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libérai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contenu.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4002D3A2-D4E6-BF74-1404-EC90995DC46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7561107-11CD-30A7-A3D2-2F15EBE8A50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L’orage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nuages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libèreront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contenu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CAA1E96-F419-9FA5-9130-DF704AAF57A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D8268FF-CCBA-3887-3CDB-5FF57D909760}"/>
              </a:ext>
            </a:extLst>
          </p:cNvPr>
          <p:cNvSpPr txBox="1">
            <a:spLocks/>
          </p:cNvSpPr>
          <p:nvPr/>
        </p:nvSpPr>
        <p:spPr>
          <a:xfrm>
            <a:off x="2952607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A502371-B3E2-0B01-25C9-443BBE48D51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94942DE-A172-4549-527C-C17EC533CB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5C6A62F1-63C2-7184-A15B-A04ADC8F7B98}"/>
              </a:ext>
            </a:extLst>
          </p:cNvPr>
          <p:cNvSpPr txBox="1">
            <a:spLocks/>
          </p:cNvSpPr>
          <p:nvPr/>
        </p:nvSpPr>
        <p:spPr>
          <a:xfrm>
            <a:off x="83291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F64FEB9-3BB3-EC81-DA6D-06A9628631CD}"/>
              </a:ext>
            </a:extLst>
          </p:cNvPr>
          <p:cNvSpPr txBox="1">
            <a:spLocks/>
          </p:cNvSpPr>
          <p:nvPr/>
        </p:nvSpPr>
        <p:spPr>
          <a:xfrm>
            <a:off x="1355836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7FD7CD3-67A5-977E-6DB7-A1A185E4AD37}"/>
              </a:ext>
            </a:extLst>
          </p:cNvPr>
          <p:cNvSpPr txBox="1">
            <a:spLocks/>
          </p:cNvSpPr>
          <p:nvPr/>
        </p:nvSpPr>
        <p:spPr>
          <a:xfrm>
            <a:off x="5897691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48C5B8E-46F9-FE5E-36F7-E28F6D650734}"/>
              </a:ext>
            </a:extLst>
          </p:cNvPr>
          <p:cNvSpPr txBox="1">
            <a:spLocks/>
          </p:cNvSpPr>
          <p:nvPr/>
        </p:nvSpPr>
        <p:spPr>
          <a:xfrm>
            <a:off x="1661988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410BA48-C320-4939-BB9F-7E3759545886}"/>
              </a:ext>
            </a:extLst>
          </p:cNvPr>
          <p:cNvSpPr txBox="1">
            <a:spLocks/>
          </p:cNvSpPr>
          <p:nvPr/>
        </p:nvSpPr>
        <p:spPr>
          <a:xfrm>
            <a:off x="7766741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D3D7182-7630-A8A7-5F1E-D41E9CD8985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D8EB516-8A16-C46A-6091-8AC63DB59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8A6A9F69-679B-40F0-E815-FEC6F4D18FAE}"/>
              </a:ext>
            </a:extLst>
          </p:cNvPr>
          <p:cNvSpPr txBox="1">
            <a:spLocks/>
          </p:cNvSpPr>
          <p:nvPr/>
        </p:nvSpPr>
        <p:spPr>
          <a:xfrm>
            <a:off x="9510093" y="253011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6C8B8F20-DDED-BF97-3FAC-565E249FFEDD}"/>
              </a:ext>
            </a:extLst>
          </p:cNvPr>
          <p:cNvSpPr txBox="1">
            <a:spLocks/>
          </p:cNvSpPr>
          <p:nvPr/>
        </p:nvSpPr>
        <p:spPr>
          <a:xfrm>
            <a:off x="3084737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AE805ABC-E138-8BAE-3DD0-1DAABF8196FE}"/>
              </a:ext>
            </a:extLst>
          </p:cNvPr>
          <p:cNvSpPr txBox="1">
            <a:spLocks/>
          </p:cNvSpPr>
          <p:nvPr/>
        </p:nvSpPr>
        <p:spPr>
          <a:xfrm>
            <a:off x="4838346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42929B4-39F3-9C12-7E31-9B4EE96763BE}"/>
              </a:ext>
            </a:extLst>
          </p:cNvPr>
          <p:cNvSpPr txBox="1">
            <a:spLocks/>
          </p:cNvSpPr>
          <p:nvPr/>
        </p:nvSpPr>
        <p:spPr>
          <a:xfrm>
            <a:off x="10591933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B697C70-8A9C-217A-EF91-FD52C9CF40CD}"/>
              </a:ext>
            </a:extLst>
          </p:cNvPr>
          <p:cNvSpPr txBox="1">
            <a:spLocks/>
          </p:cNvSpPr>
          <p:nvPr/>
        </p:nvSpPr>
        <p:spPr>
          <a:xfrm>
            <a:off x="5441157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0353B64-220E-2BA6-E9F1-30CAB40DE452}"/>
              </a:ext>
            </a:extLst>
          </p:cNvPr>
          <p:cNvSpPr txBox="1">
            <a:spLocks/>
          </p:cNvSpPr>
          <p:nvPr/>
        </p:nvSpPr>
        <p:spPr>
          <a:xfrm>
            <a:off x="7588475" y="2530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A8EDD3A-D3DF-F865-8208-F7D481BDE85A}"/>
              </a:ext>
            </a:extLst>
          </p:cNvPr>
          <p:cNvSpPr txBox="1">
            <a:spLocks/>
          </p:cNvSpPr>
          <p:nvPr/>
        </p:nvSpPr>
        <p:spPr>
          <a:xfrm>
            <a:off x="4243480" y="1641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C2D633F-615A-581D-3DC6-03813AF87CF4}"/>
              </a:ext>
            </a:extLst>
          </p:cNvPr>
          <p:cNvSpPr txBox="1">
            <a:spLocks/>
          </p:cNvSpPr>
          <p:nvPr/>
        </p:nvSpPr>
        <p:spPr>
          <a:xfrm>
            <a:off x="9243619" y="164187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04137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E6C5D-4CED-C065-FB9C-D29B12214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68796F2-919E-1DD8-27FE-E8ABF485D10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78A003-DA3E-53D5-F7E8-D736457CEDD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après la tempête.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B3AABF6-5D56-A032-9A7A-8CB2A530F92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4D6695C-B5C9-5A05-8012-7D9E003D84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0438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9D37E-AC0D-37F3-0854-2721E2FE9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37AFD6A-6F7B-142D-9C1A-94DA215A314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841E5EE-A528-58F3-AA23-5313556D132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après la tempête.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0361FF9-6DF1-A50F-FC40-39951F2A5A3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5F1BD2C-B945-973A-9E00-5A75146629C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FFFE9E1-D633-F66B-5FC2-28CEFAF4D2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1291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63C36-9833-CC58-DBEC-35201EFAD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33C0306-9F09-4AD8-9552-1546B0B599B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6093D7-D56B-706A-1DB0-B87941714CE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après la tempête.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9453D60-878B-9C31-1408-BB8AABD5BC3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F2622DB-CCCA-509D-6DB1-E04020E3EB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86537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9F66A45-309D-DB23-AFFB-14FE07B662B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B6CC392-2115-EAB7-BD25-77813B3C6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0119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CEE23-C105-3734-CECB-DA0D5D7FE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10B60AA-D485-FB5D-8098-B1561209894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4E9B5E-3A17-F9CE-7FAF-5401F428D0C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après la tempête.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46E6D2F-6833-C7DC-51A3-6647A2CD15C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AAE2B76-482A-6EE4-A5B5-A93008E28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10470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61AB3374-D8C6-8B06-471B-2B94CFD7F71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81E6A5A-9875-B717-26A9-3BC6201FA9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4913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E815A-0AF0-34B4-9B84-4EC0B82FD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8BA8AA6-BD5B-4C51-D700-728E9F36935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C8F129-507E-0807-9A50-7F4B65B0A98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après la tempête.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1DBD718-F597-A3C7-0DD3-19D785FFA56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2F8A90C-1D38-923B-4445-5B9A79F65D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3476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C4A9D2CC-684C-7AF3-E8FC-85B838748E4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6841457-639F-CF39-1FB7-48EE1BE401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4236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1AE56-B86F-16E8-7893-95038B23D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4343511-80F7-FCC8-AF89-5C059926CA5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76DE11E-8B66-E8B6-BBF4-9F5CD1822B7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après la tempête.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C12F4CB-54F1-8EDB-3215-56EEAEC0E74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A082527-B14B-01B4-CE48-47DBE8DF27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28416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5EC497AF-BD25-4A18-B8E9-7E10593F629D}"/>
              </a:ext>
            </a:extLst>
          </p:cNvPr>
          <p:cNvSpPr txBox="1">
            <a:spLocks/>
          </p:cNvSpPr>
          <p:nvPr/>
        </p:nvSpPr>
        <p:spPr>
          <a:xfrm>
            <a:off x="6910515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F9D43A1-5F3C-3387-9D52-B1CB57AA94C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51E858D-67F5-B958-51B9-D919F5B26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0BA165C8-46BB-A6A3-D366-F666559C366A}"/>
              </a:ext>
            </a:extLst>
          </p:cNvPr>
          <p:cNvSpPr txBox="1">
            <a:spLocks/>
          </p:cNvSpPr>
          <p:nvPr/>
        </p:nvSpPr>
        <p:spPr>
          <a:xfrm>
            <a:off x="87111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EF65EB11-5B6A-A1CA-641A-67C4CA9856B8}"/>
              </a:ext>
            </a:extLst>
          </p:cNvPr>
          <p:cNvSpPr txBox="1">
            <a:spLocks/>
          </p:cNvSpPr>
          <p:nvPr/>
        </p:nvSpPr>
        <p:spPr>
          <a:xfrm>
            <a:off x="29671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D367112-7AA1-6D1D-1CDA-D29CD7625A10}"/>
              </a:ext>
            </a:extLst>
          </p:cNvPr>
          <p:cNvSpPr txBox="1">
            <a:spLocks/>
          </p:cNvSpPr>
          <p:nvPr/>
        </p:nvSpPr>
        <p:spPr>
          <a:xfrm>
            <a:off x="8580278" y="1681147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8211369-96DC-8BAB-865F-F71270B85C46}"/>
              </a:ext>
            </a:extLst>
          </p:cNvPr>
          <p:cNvSpPr txBox="1">
            <a:spLocks/>
          </p:cNvSpPr>
          <p:nvPr/>
        </p:nvSpPr>
        <p:spPr>
          <a:xfrm>
            <a:off x="10659201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28CE3BE7-238B-119C-519E-63773086C68B}"/>
              </a:ext>
            </a:extLst>
          </p:cNvPr>
          <p:cNvSpPr txBox="1">
            <a:spLocks/>
          </p:cNvSpPr>
          <p:nvPr/>
        </p:nvSpPr>
        <p:spPr>
          <a:xfrm>
            <a:off x="9523320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217B98C-3625-18C1-FA7E-5791A1D64F7D}"/>
              </a:ext>
            </a:extLst>
          </p:cNvPr>
          <p:cNvSpPr txBox="1">
            <a:spLocks/>
          </p:cNvSpPr>
          <p:nvPr/>
        </p:nvSpPr>
        <p:spPr>
          <a:xfrm>
            <a:off x="178922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7E6AD494-F858-22CC-C6F8-80A65ECE1890}"/>
              </a:ext>
            </a:extLst>
          </p:cNvPr>
          <p:cNvSpPr txBox="1">
            <a:spLocks/>
          </p:cNvSpPr>
          <p:nvPr/>
        </p:nvSpPr>
        <p:spPr>
          <a:xfrm>
            <a:off x="4191043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0D8259A-5DB0-18A1-E2F5-060801EDBB1E}"/>
              </a:ext>
            </a:extLst>
          </p:cNvPr>
          <p:cNvSpPr txBox="1">
            <a:spLocks/>
          </p:cNvSpPr>
          <p:nvPr/>
        </p:nvSpPr>
        <p:spPr>
          <a:xfrm>
            <a:off x="498347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1D657E4-677B-7E63-6D75-D875DF81EDB2}"/>
              </a:ext>
            </a:extLst>
          </p:cNvPr>
          <p:cNvSpPr txBox="1">
            <a:spLocks/>
          </p:cNvSpPr>
          <p:nvPr/>
        </p:nvSpPr>
        <p:spPr>
          <a:xfrm>
            <a:off x="56227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6288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5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épithète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la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07577-6149-CBDF-39F3-EFB0A56AA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C1AF673-AE9E-ADDF-9702-97A553BC608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629F615-5FF0-96B1-F552-0067EFD8305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après la tempête.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CE930EE-624B-A483-1B38-9541478889C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B579F6A-7070-3AC4-0356-408897F912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74069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F3F7F526-E773-CD49-6AF5-31B27DB5A6B7}"/>
              </a:ext>
            </a:extLst>
          </p:cNvPr>
          <p:cNvSpPr txBox="1">
            <a:spLocks/>
          </p:cNvSpPr>
          <p:nvPr/>
        </p:nvSpPr>
        <p:spPr>
          <a:xfrm>
            <a:off x="6910515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3B653B8-6562-FABA-5A3C-2C77D831232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D51DEA9-70C3-F16F-23BA-94789F8B90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7D5F8357-C435-B4DC-8039-5D5E9AA4E9DC}"/>
              </a:ext>
            </a:extLst>
          </p:cNvPr>
          <p:cNvSpPr txBox="1">
            <a:spLocks/>
          </p:cNvSpPr>
          <p:nvPr/>
        </p:nvSpPr>
        <p:spPr>
          <a:xfrm>
            <a:off x="87111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86D0F9E-9B54-9521-90DF-4E1169892AA0}"/>
              </a:ext>
            </a:extLst>
          </p:cNvPr>
          <p:cNvSpPr txBox="1">
            <a:spLocks/>
          </p:cNvSpPr>
          <p:nvPr/>
        </p:nvSpPr>
        <p:spPr>
          <a:xfrm>
            <a:off x="29671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367491E-670D-1F06-4B42-399F358B7453}"/>
              </a:ext>
            </a:extLst>
          </p:cNvPr>
          <p:cNvSpPr txBox="1">
            <a:spLocks/>
          </p:cNvSpPr>
          <p:nvPr/>
        </p:nvSpPr>
        <p:spPr>
          <a:xfrm>
            <a:off x="8580278" y="1681147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51C348F-923D-43D0-B991-4ABDCD8E409D}"/>
              </a:ext>
            </a:extLst>
          </p:cNvPr>
          <p:cNvSpPr txBox="1">
            <a:spLocks/>
          </p:cNvSpPr>
          <p:nvPr/>
        </p:nvSpPr>
        <p:spPr>
          <a:xfrm>
            <a:off x="10659201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E1690F21-D9D3-C07D-013C-6C334818BA2D}"/>
              </a:ext>
            </a:extLst>
          </p:cNvPr>
          <p:cNvSpPr txBox="1">
            <a:spLocks/>
          </p:cNvSpPr>
          <p:nvPr/>
        </p:nvSpPr>
        <p:spPr>
          <a:xfrm>
            <a:off x="9523320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6F47406-6144-1F9B-4446-F75508D1FE45}"/>
              </a:ext>
            </a:extLst>
          </p:cNvPr>
          <p:cNvSpPr txBox="1">
            <a:spLocks/>
          </p:cNvSpPr>
          <p:nvPr/>
        </p:nvSpPr>
        <p:spPr>
          <a:xfrm>
            <a:off x="178922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41EC919-B3EB-F6A1-3C0F-65E255C9309A}"/>
              </a:ext>
            </a:extLst>
          </p:cNvPr>
          <p:cNvSpPr txBox="1">
            <a:spLocks/>
          </p:cNvSpPr>
          <p:nvPr/>
        </p:nvSpPr>
        <p:spPr>
          <a:xfrm>
            <a:off x="4191043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06E060F-B098-ADC5-BCC4-014D7F817C55}"/>
              </a:ext>
            </a:extLst>
          </p:cNvPr>
          <p:cNvSpPr txBox="1">
            <a:spLocks/>
          </p:cNvSpPr>
          <p:nvPr/>
        </p:nvSpPr>
        <p:spPr>
          <a:xfrm>
            <a:off x="498347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80930F8-46D3-BF9C-44E2-EF4A45A011E6}"/>
              </a:ext>
            </a:extLst>
          </p:cNvPr>
          <p:cNvSpPr txBox="1">
            <a:spLocks/>
          </p:cNvSpPr>
          <p:nvPr/>
        </p:nvSpPr>
        <p:spPr>
          <a:xfrm>
            <a:off x="56227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29091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F0E3F-3F4C-2D25-DFD8-C2353EA74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C575580-7A9D-8B8A-F039-75BD5E3173B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D76A640-B103-F176-94A3-9C2EA4280F8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tempête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F63EE87-164A-A4FC-CEA0-C7C946076EE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C4BB3D8-5A91-D889-4F42-05E599779D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11269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3D5A72A3-6581-18B6-ED6A-59CB8FFEBA1F}"/>
              </a:ext>
            </a:extLst>
          </p:cNvPr>
          <p:cNvSpPr txBox="1">
            <a:spLocks/>
          </p:cNvSpPr>
          <p:nvPr/>
        </p:nvSpPr>
        <p:spPr>
          <a:xfrm>
            <a:off x="6910515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FBED5A4-4C6F-2C15-3394-A83F0C65215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AFBB720-78C1-7B14-D032-7F03A4D09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B6B9707B-91D1-E6DE-126C-B4A4E5F344E0}"/>
              </a:ext>
            </a:extLst>
          </p:cNvPr>
          <p:cNvSpPr txBox="1">
            <a:spLocks/>
          </p:cNvSpPr>
          <p:nvPr/>
        </p:nvSpPr>
        <p:spPr>
          <a:xfrm>
            <a:off x="87111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064F423-4C13-3DFE-2E6D-C7DD39303399}"/>
              </a:ext>
            </a:extLst>
          </p:cNvPr>
          <p:cNvSpPr txBox="1">
            <a:spLocks/>
          </p:cNvSpPr>
          <p:nvPr/>
        </p:nvSpPr>
        <p:spPr>
          <a:xfrm>
            <a:off x="29671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8EAFF17-4359-B9C1-534A-25BF4FFC38C6}"/>
              </a:ext>
            </a:extLst>
          </p:cNvPr>
          <p:cNvSpPr txBox="1">
            <a:spLocks/>
          </p:cNvSpPr>
          <p:nvPr/>
        </p:nvSpPr>
        <p:spPr>
          <a:xfrm>
            <a:off x="8999160" y="253963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38E294A-F49D-7755-D03A-0B62838914A3}"/>
              </a:ext>
            </a:extLst>
          </p:cNvPr>
          <p:cNvSpPr txBox="1">
            <a:spLocks/>
          </p:cNvSpPr>
          <p:nvPr/>
        </p:nvSpPr>
        <p:spPr>
          <a:xfrm>
            <a:off x="2616790" y="253963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18F571C-8D91-8CDE-ABE8-84B8992A87D2}"/>
              </a:ext>
            </a:extLst>
          </p:cNvPr>
          <p:cNvSpPr txBox="1">
            <a:spLocks/>
          </p:cNvSpPr>
          <p:nvPr/>
        </p:nvSpPr>
        <p:spPr>
          <a:xfrm>
            <a:off x="6226096" y="253963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1AC152F-94AC-E445-AC38-AFF63AD5354B}"/>
              </a:ext>
            </a:extLst>
          </p:cNvPr>
          <p:cNvSpPr txBox="1">
            <a:spLocks/>
          </p:cNvSpPr>
          <p:nvPr/>
        </p:nvSpPr>
        <p:spPr>
          <a:xfrm>
            <a:off x="8580278" y="1681147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7353414-B003-9324-529F-4E7B1BE6827D}"/>
              </a:ext>
            </a:extLst>
          </p:cNvPr>
          <p:cNvSpPr txBox="1">
            <a:spLocks/>
          </p:cNvSpPr>
          <p:nvPr/>
        </p:nvSpPr>
        <p:spPr>
          <a:xfrm>
            <a:off x="10659201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87232E2D-F754-19D0-4A83-646132776FF0}"/>
              </a:ext>
            </a:extLst>
          </p:cNvPr>
          <p:cNvSpPr txBox="1">
            <a:spLocks/>
          </p:cNvSpPr>
          <p:nvPr/>
        </p:nvSpPr>
        <p:spPr>
          <a:xfrm>
            <a:off x="9523320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A994F42-CB19-38A5-6F84-1FB33B3CFC34}"/>
              </a:ext>
            </a:extLst>
          </p:cNvPr>
          <p:cNvSpPr txBox="1">
            <a:spLocks/>
          </p:cNvSpPr>
          <p:nvPr/>
        </p:nvSpPr>
        <p:spPr>
          <a:xfrm>
            <a:off x="178922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D2578DB-0068-E8E6-4621-72D3A374BA80}"/>
              </a:ext>
            </a:extLst>
          </p:cNvPr>
          <p:cNvSpPr txBox="1">
            <a:spLocks/>
          </p:cNvSpPr>
          <p:nvPr/>
        </p:nvSpPr>
        <p:spPr>
          <a:xfrm>
            <a:off x="4191043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F8B13BB-959C-5C54-F622-BEC8E9383EF7}"/>
              </a:ext>
            </a:extLst>
          </p:cNvPr>
          <p:cNvSpPr txBox="1">
            <a:spLocks/>
          </p:cNvSpPr>
          <p:nvPr/>
        </p:nvSpPr>
        <p:spPr>
          <a:xfrm>
            <a:off x="498347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AF1FBF7-C333-641E-FEF2-B1EFFF5C58E0}"/>
              </a:ext>
            </a:extLst>
          </p:cNvPr>
          <p:cNvSpPr txBox="1">
            <a:spLocks/>
          </p:cNvSpPr>
          <p:nvPr/>
        </p:nvSpPr>
        <p:spPr>
          <a:xfrm>
            <a:off x="56227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25674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244A9-A580-C0B2-6D19-F955804CC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05D751A-F143-9058-50EA-7745363667F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6C4E06-E2F3-4A28-0FE6-292CE13B750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tempête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C288564-6359-9A8E-80CD-9A4849D57B2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55A880E-5493-F3C6-7B44-193ACD96B5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42294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87897068-4209-8B25-66D0-E5C528F51DCE}"/>
              </a:ext>
            </a:extLst>
          </p:cNvPr>
          <p:cNvSpPr txBox="1">
            <a:spLocks/>
          </p:cNvSpPr>
          <p:nvPr/>
        </p:nvSpPr>
        <p:spPr>
          <a:xfrm>
            <a:off x="6910515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DA52DE1-6BE7-9ED2-3491-FE3AF54A766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DE11330-4140-E438-0D55-25326E1A67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BFCA54FE-BED1-91D1-78BB-1F211C397066}"/>
              </a:ext>
            </a:extLst>
          </p:cNvPr>
          <p:cNvSpPr txBox="1">
            <a:spLocks/>
          </p:cNvSpPr>
          <p:nvPr/>
        </p:nvSpPr>
        <p:spPr>
          <a:xfrm>
            <a:off x="87111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E368C885-E47E-0E9B-4DF5-B5B27CBEB672}"/>
              </a:ext>
            </a:extLst>
          </p:cNvPr>
          <p:cNvSpPr txBox="1">
            <a:spLocks/>
          </p:cNvSpPr>
          <p:nvPr/>
        </p:nvSpPr>
        <p:spPr>
          <a:xfrm>
            <a:off x="29671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C85DC1B-685E-25BA-22A1-C73E5F1EC90F}"/>
              </a:ext>
            </a:extLst>
          </p:cNvPr>
          <p:cNvSpPr txBox="1">
            <a:spLocks/>
          </p:cNvSpPr>
          <p:nvPr/>
        </p:nvSpPr>
        <p:spPr>
          <a:xfrm>
            <a:off x="8999160" y="253963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36DF2AD-7D97-F17D-9E8D-3228DE7DF348}"/>
              </a:ext>
            </a:extLst>
          </p:cNvPr>
          <p:cNvSpPr txBox="1">
            <a:spLocks/>
          </p:cNvSpPr>
          <p:nvPr/>
        </p:nvSpPr>
        <p:spPr>
          <a:xfrm>
            <a:off x="2616790" y="253963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074F9FA-4320-AEE8-3029-C79AA083F107}"/>
              </a:ext>
            </a:extLst>
          </p:cNvPr>
          <p:cNvSpPr txBox="1">
            <a:spLocks/>
          </p:cNvSpPr>
          <p:nvPr/>
        </p:nvSpPr>
        <p:spPr>
          <a:xfrm>
            <a:off x="6226096" y="253963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25C3728-603D-BF88-244D-CD5078100F55}"/>
              </a:ext>
            </a:extLst>
          </p:cNvPr>
          <p:cNvSpPr txBox="1">
            <a:spLocks/>
          </p:cNvSpPr>
          <p:nvPr/>
        </p:nvSpPr>
        <p:spPr>
          <a:xfrm>
            <a:off x="8580278" y="1681147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A7BF1CC-9B1B-FF36-63BB-EAE9F540C337}"/>
              </a:ext>
            </a:extLst>
          </p:cNvPr>
          <p:cNvSpPr txBox="1">
            <a:spLocks/>
          </p:cNvSpPr>
          <p:nvPr/>
        </p:nvSpPr>
        <p:spPr>
          <a:xfrm>
            <a:off x="10659201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BB2606FC-9D55-00DE-6921-3992506079BE}"/>
              </a:ext>
            </a:extLst>
          </p:cNvPr>
          <p:cNvSpPr txBox="1">
            <a:spLocks/>
          </p:cNvSpPr>
          <p:nvPr/>
        </p:nvSpPr>
        <p:spPr>
          <a:xfrm>
            <a:off x="9523320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678FFFC-7AD0-CE2F-553D-2DDF67ECC643}"/>
              </a:ext>
            </a:extLst>
          </p:cNvPr>
          <p:cNvSpPr txBox="1">
            <a:spLocks/>
          </p:cNvSpPr>
          <p:nvPr/>
        </p:nvSpPr>
        <p:spPr>
          <a:xfrm>
            <a:off x="178922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82760E6-8705-2322-ABA3-3803572A2FFC}"/>
              </a:ext>
            </a:extLst>
          </p:cNvPr>
          <p:cNvSpPr txBox="1">
            <a:spLocks/>
          </p:cNvSpPr>
          <p:nvPr/>
        </p:nvSpPr>
        <p:spPr>
          <a:xfrm>
            <a:off x="4191043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8D2FC2B-853A-145F-7E39-737BE3C50C17}"/>
              </a:ext>
            </a:extLst>
          </p:cNvPr>
          <p:cNvSpPr txBox="1">
            <a:spLocks/>
          </p:cNvSpPr>
          <p:nvPr/>
        </p:nvSpPr>
        <p:spPr>
          <a:xfrm>
            <a:off x="498347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B03A8F6-00A6-40DA-5CBC-0B0040DF0C26}"/>
              </a:ext>
            </a:extLst>
          </p:cNvPr>
          <p:cNvSpPr txBox="1">
            <a:spLocks/>
          </p:cNvSpPr>
          <p:nvPr/>
        </p:nvSpPr>
        <p:spPr>
          <a:xfrm>
            <a:off x="56227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00353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F2B64-48B6-5D99-E753-6C6C58030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E3F6EEB-C76C-FC4B-AAC5-416B373DD37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23B406-A475-C030-2A8E-2B20F8AD5F8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tempête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0A831FB-2CDF-3750-8E85-73906E49850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5D75082-205F-49A9-6FC2-C7C279B437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51419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vieux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pont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fragile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26A6C52D-E56D-C0A9-D98F-53EA4457C1EC}"/>
              </a:ext>
            </a:extLst>
          </p:cNvPr>
          <p:cNvSpPr txBox="1">
            <a:spLocks/>
          </p:cNvSpPr>
          <p:nvPr/>
        </p:nvSpPr>
        <p:spPr>
          <a:xfrm>
            <a:off x="6910515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616BFFD-FE0A-83F8-2473-B95B78C0B6F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31CE023-E84D-CBDB-278F-991D1D12A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AE674F02-CD17-12AB-F5D1-AC9C2087EE77}"/>
              </a:ext>
            </a:extLst>
          </p:cNvPr>
          <p:cNvSpPr txBox="1">
            <a:spLocks/>
          </p:cNvSpPr>
          <p:nvPr/>
        </p:nvSpPr>
        <p:spPr>
          <a:xfrm>
            <a:off x="87111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86E8DFA-0B37-9F0B-10F8-C124E6531A98}"/>
              </a:ext>
            </a:extLst>
          </p:cNvPr>
          <p:cNvSpPr txBox="1">
            <a:spLocks/>
          </p:cNvSpPr>
          <p:nvPr/>
        </p:nvSpPr>
        <p:spPr>
          <a:xfrm>
            <a:off x="29671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9591919-9959-F18B-965B-F27C68C44050}"/>
              </a:ext>
            </a:extLst>
          </p:cNvPr>
          <p:cNvSpPr txBox="1">
            <a:spLocks/>
          </p:cNvSpPr>
          <p:nvPr/>
        </p:nvSpPr>
        <p:spPr>
          <a:xfrm>
            <a:off x="8999160" y="253963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077CDA9-1374-B42C-163A-45ED1FE168FE}"/>
              </a:ext>
            </a:extLst>
          </p:cNvPr>
          <p:cNvSpPr txBox="1">
            <a:spLocks/>
          </p:cNvSpPr>
          <p:nvPr/>
        </p:nvSpPr>
        <p:spPr>
          <a:xfrm>
            <a:off x="2616790" y="253963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323CD2F-7744-9D17-3178-BD1CCEC09A3B}"/>
              </a:ext>
            </a:extLst>
          </p:cNvPr>
          <p:cNvSpPr txBox="1">
            <a:spLocks/>
          </p:cNvSpPr>
          <p:nvPr/>
        </p:nvSpPr>
        <p:spPr>
          <a:xfrm>
            <a:off x="6226096" y="253963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0EDB43C-CF05-7032-5BA7-1ABEA091E3FB}"/>
              </a:ext>
            </a:extLst>
          </p:cNvPr>
          <p:cNvSpPr txBox="1">
            <a:spLocks/>
          </p:cNvSpPr>
          <p:nvPr/>
        </p:nvSpPr>
        <p:spPr>
          <a:xfrm>
            <a:off x="8580278" y="1681147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D65D54A-28FC-E0FA-2CAA-0B03FC57E0B6}"/>
              </a:ext>
            </a:extLst>
          </p:cNvPr>
          <p:cNvSpPr txBox="1">
            <a:spLocks/>
          </p:cNvSpPr>
          <p:nvPr/>
        </p:nvSpPr>
        <p:spPr>
          <a:xfrm>
            <a:off x="10659201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53891576-FA94-8AEB-0FB6-A66DA07857DE}"/>
              </a:ext>
            </a:extLst>
          </p:cNvPr>
          <p:cNvSpPr txBox="1">
            <a:spLocks/>
          </p:cNvSpPr>
          <p:nvPr/>
        </p:nvSpPr>
        <p:spPr>
          <a:xfrm>
            <a:off x="9523320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5F21BC4-3324-CB49-80B1-CA8A4751D1C3}"/>
              </a:ext>
            </a:extLst>
          </p:cNvPr>
          <p:cNvSpPr txBox="1">
            <a:spLocks/>
          </p:cNvSpPr>
          <p:nvPr/>
        </p:nvSpPr>
        <p:spPr>
          <a:xfrm>
            <a:off x="178922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6660B14-BA2B-A578-AB76-D01AD6AF2A04}"/>
              </a:ext>
            </a:extLst>
          </p:cNvPr>
          <p:cNvSpPr txBox="1">
            <a:spLocks/>
          </p:cNvSpPr>
          <p:nvPr/>
        </p:nvSpPr>
        <p:spPr>
          <a:xfrm>
            <a:off x="4191043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610451A-A576-F610-FE2A-88B9D2EC11D9}"/>
              </a:ext>
            </a:extLst>
          </p:cNvPr>
          <p:cNvSpPr txBox="1">
            <a:spLocks/>
          </p:cNvSpPr>
          <p:nvPr/>
        </p:nvSpPr>
        <p:spPr>
          <a:xfrm>
            <a:off x="498347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2068FFA-DC42-2BF6-EE7E-B9C8776E8FFB}"/>
              </a:ext>
            </a:extLst>
          </p:cNvPr>
          <p:cNvSpPr txBox="1">
            <a:spLocks/>
          </p:cNvSpPr>
          <p:nvPr/>
        </p:nvSpPr>
        <p:spPr>
          <a:xfrm>
            <a:off x="56227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56559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E542A-9A7D-3706-9D6C-E5F2FCC3A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0B587C1-89B9-45E8-D4F9-E59A0444879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A85EE05-B4E4-F0EE-6300-34AC19994A1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tempête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35AAC97-F4FB-5277-6AB5-2FFC5D01631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EF1383D-F01B-FC44-3959-DCD07D3CF7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06127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vieux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pont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fragile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6443B3D-D67B-AD91-EDFE-D77651549D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3255F84D-1F9F-6671-2879-A805D055B217}"/>
              </a:ext>
            </a:extLst>
          </p:cNvPr>
          <p:cNvSpPr txBox="1">
            <a:spLocks/>
          </p:cNvSpPr>
          <p:nvPr/>
        </p:nvSpPr>
        <p:spPr>
          <a:xfrm>
            <a:off x="6910515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BE02E59-6928-C4D8-BF00-2897826D987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9C25CE3-8901-BD2A-2991-8F58933AF0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86C61EA-574D-8295-CA69-E060461F319F}"/>
              </a:ext>
            </a:extLst>
          </p:cNvPr>
          <p:cNvSpPr txBox="1">
            <a:spLocks/>
          </p:cNvSpPr>
          <p:nvPr/>
        </p:nvSpPr>
        <p:spPr>
          <a:xfrm>
            <a:off x="87111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9969F7F-2A3C-4709-F8FE-E536425D7204}"/>
              </a:ext>
            </a:extLst>
          </p:cNvPr>
          <p:cNvSpPr txBox="1">
            <a:spLocks/>
          </p:cNvSpPr>
          <p:nvPr/>
        </p:nvSpPr>
        <p:spPr>
          <a:xfrm>
            <a:off x="29671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7224501-C781-D4A2-9AE9-B5704202B309}"/>
              </a:ext>
            </a:extLst>
          </p:cNvPr>
          <p:cNvSpPr txBox="1">
            <a:spLocks/>
          </p:cNvSpPr>
          <p:nvPr/>
        </p:nvSpPr>
        <p:spPr>
          <a:xfrm>
            <a:off x="8999160" y="253963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0D34CED-127A-388D-80DE-075DB72D09D2}"/>
              </a:ext>
            </a:extLst>
          </p:cNvPr>
          <p:cNvSpPr txBox="1">
            <a:spLocks/>
          </p:cNvSpPr>
          <p:nvPr/>
        </p:nvSpPr>
        <p:spPr>
          <a:xfrm>
            <a:off x="2616790" y="253963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19620BC-A8D0-B85F-F8B5-ED2C11923BA1}"/>
              </a:ext>
            </a:extLst>
          </p:cNvPr>
          <p:cNvSpPr txBox="1">
            <a:spLocks/>
          </p:cNvSpPr>
          <p:nvPr/>
        </p:nvSpPr>
        <p:spPr>
          <a:xfrm>
            <a:off x="6226096" y="253963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54D3932-9E5A-34A7-20F1-1EF50C68952F}"/>
              </a:ext>
            </a:extLst>
          </p:cNvPr>
          <p:cNvSpPr txBox="1">
            <a:spLocks/>
          </p:cNvSpPr>
          <p:nvPr/>
        </p:nvSpPr>
        <p:spPr>
          <a:xfrm>
            <a:off x="8580278" y="1681147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356DA4A-CC5E-B907-0EC7-6CDF19480200}"/>
              </a:ext>
            </a:extLst>
          </p:cNvPr>
          <p:cNvSpPr txBox="1">
            <a:spLocks/>
          </p:cNvSpPr>
          <p:nvPr/>
        </p:nvSpPr>
        <p:spPr>
          <a:xfrm>
            <a:off x="10659201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4195718-E0D3-CB14-449E-64EC6099DA6A}"/>
              </a:ext>
            </a:extLst>
          </p:cNvPr>
          <p:cNvSpPr txBox="1">
            <a:spLocks/>
          </p:cNvSpPr>
          <p:nvPr/>
        </p:nvSpPr>
        <p:spPr>
          <a:xfrm>
            <a:off x="9523320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7904E2C-59B3-1A16-990E-F37540AC5DB7}"/>
              </a:ext>
            </a:extLst>
          </p:cNvPr>
          <p:cNvSpPr txBox="1">
            <a:spLocks/>
          </p:cNvSpPr>
          <p:nvPr/>
        </p:nvSpPr>
        <p:spPr>
          <a:xfrm>
            <a:off x="178922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7E5C96ED-64FF-B18A-3783-0F3DBE5CE746}"/>
              </a:ext>
            </a:extLst>
          </p:cNvPr>
          <p:cNvSpPr txBox="1">
            <a:spLocks/>
          </p:cNvSpPr>
          <p:nvPr/>
        </p:nvSpPr>
        <p:spPr>
          <a:xfrm>
            <a:off x="4191043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87F11BB-08EB-9F7A-987F-8EED48EDD967}"/>
              </a:ext>
            </a:extLst>
          </p:cNvPr>
          <p:cNvSpPr txBox="1">
            <a:spLocks/>
          </p:cNvSpPr>
          <p:nvPr/>
        </p:nvSpPr>
        <p:spPr>
          <a:xfrm>
            <a:off x="498347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EF68C71-2E76-79F9-0192-19B5171464B3}"/>
              </a:ext>
            </a:extLst>
          </p:cNvPr>
          <p:cNvSpPr txBox="1">
            <a:spLocks/>
          </p:cNvSpPr>
          <p:nvPr/>
        </p:nvSpPr>
        <p:spPr>
          <a:xfrm>
            <a:off x="56227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10796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8AACD-2619-6348-5601-1B2523795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7937B82-D0E3-DF9C-28E4-0EA2E4DAE24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6F2853-7F59-087B-0BCD-C31571CBE91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vieux pont fragile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s’est effondré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tempête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F83B2F9-F41E-0C70-4773-F6F96378DDD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729CF43-B290-A929-5810-DCB4883E0B0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vieux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pont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fragile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effondrent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après la tempête.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2657B1DC-AE27-8262-696E-E46DBF4ADA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7A0FF351-36D3-D7F2-5E17-9F86275995A4}"/>
              </a:ext>
            </a:extLst>
          </p:cNvPr>
          <p:cNvSpPr txBox="1">
            <a:spLocks/>
          </p:cNvSpPr>
          <p:nvPr/>
        </p:nvSpPr>
        <p:spPr>
          <a:xfrm>
            <a:off x="6910515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6C4BDE1-87CD-9C6F-186A-96CE3EA318D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E752262-97CB-7A75-4263-5521A00188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43FA8FE6-6433-9708-94D0-ACB1E3898DF6}"/>
              </a:ext>
            </a:extLst>
          </p:cNvPr>
          <p:cNvSpPr txBox="1">
            <a:spLocks/>
          </p:cNvSpPr>
          <p:nvPr/>
        </p:nvSpPr>
        <p:spPr>
          <a:xfrm>
            <a:off x="87111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357E8A6-9624-29B1-943F-29B853D0AB7C}"/>
              </a:ext>
            </a:extLst>
          </p:cNvPr>
          <p:cNvSpPr txBox="1">
            <a:spLocks/>
          </p:cNvSpPr>
          <p:nvPr/>
        </p:nvSpPr>
        <p:spPr>
          <a:xfrm>
            <a:off x="29671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B5E7298-5D0A-28D7-9373-99F60624B7EE}"/>
              </a:ext>
            </a:extLst>
          </p:cNvPr>
          <p:cNvSpPr txBox="1">
            <a:spLocks/>
          </p:cNvSpPr>
          <p:nvPr/>
        </p:nvSpPr>
        <p:spPr>
          <a:xfrm>
            <a:off x="8999160" y="253963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4D4BBDC-EEC4-6A9A-60E6-8E7503D9140C}"/>
              </a:ext>
            </a:extLst>
          </p:cNvPr>
          <p:cNvSpPr txBox="1">
            <a:spLocks/>
          </p:cNvSpPr>
          <p:nvPr/>
        </p:nvSpPr>
        <p:spPr>
          <a:xfrm>
            <a:off x="2616790" y="253963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5A97852-C694-5D10-13D6-0F657CA2116A}"/>
              </a:ext>
            </a:extLst>
          </p:cNvPr>
          <p:cNvSpPr txBox="1">
            <a:spLocks/>
          </p:cNvSpPr>
          <p:nvPr/>
        </p:nvSpPr>
        <p:spPr>
          <a:xfrm>
            <a:off x="6226096" y="253963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BDB0191-B115-392F-7DC4-9DBD9D96C018}"/>
              </a:ext>
            </a:extLst>
          </p:cNvPr>
          <p:cNvSpPr txBox="1">
            <a:spLocks/>
          </p:cNvSpPr>
          <p:nvPr/>
        </p:nvSpPr>
        <p:spPr>
          <a:xfrm>
            <a:off x="8580278" y="1681147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B814D51-F130-ECF7-FC78-A75EF219EF3A}"/>
              </a:ext>
            </a:extLst>
          </p:cNvPr>
          <p:cNvSpPr txBox="1">
            <a:spLocks/>
          </p:cNvSpPr>
          <p:nvPr/>
        </p:nvSpPr>
        <p:spPr>
          <a:xfrm>
            <a:off x="10659201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8C76BC6D-A1F5-0291-FECC-51C9EA83187F}"/>
              </a:ext>
            </a:extLst>
          </p:cNvPr>
          <p:cNvSpPr txBox="1">
            <a:spLocks/>
          </p:cNvSpPr>
          <p:nvPr/>
        </p:nvSpPr>
        <p:spPr>
          <a:xfrm>
            <a:off x="9523320" y="168114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5CE8A92-4FB0-9DC9-8A8A-92B198941DB4}"/>
              </a:ext>
            </a:extLst>
          </p:cNvPr>
          <p:cNvSpPr txBox="1">
            <a:spLocks/>
          </p:cNvSpPr>
          <p:nvPr/>
        </p:nvSpPr>
        <p:spPr>
          <a:xfrm>
            <a:off x="178922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5EB1807-93EF-4AFB-49D4-FE8A87585936}"/>
              </a:ext>
            </a:extLst>
          </p:cNvPr>
          <p:cNvSpPr txBox="1">
            <a:spLocks/>
          </p:cNvSpPr>
          <p:nvPr/>
        </p:nvSpPr>
        <p:spPr>
          <a:xfrm>
            <a:off x="4191043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1513B61-A73C-8EB1-2B2D-E13935013003}"/>
              </a:ext>
            </a:extLst>
          </p:cNvPr>
          <p:cNvSpPr txBox="1">
            <a:spLocks/>
          </p:cNvSpPr>
          <p:nvPr/>
        </p:nvSpPr>
        <p:spPr>
          <a:xfrm>
            <a:off x="4983477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924AC6B-B592-5389-2AE1-C6BD7B3D6364}"/>
              </a:ext>
            </a:extLst>
          </p:cNvPr>
          <p:cNvSpPr txBox="1">
            <a:spLocks/>
          </p:cNvSpPr>
          <p:nvPr/>
        </p:nvSpPr>
        <p:spPr>
          <a:xfrm>
            <a:off x="5622724" y="168114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69739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ADFD0-31FB-AE0D-F3CB-EE8C3AB1B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CBEE32C-CD92-D03C-C9C6-21BA2475865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6FF7EB-DAC1-ABCF-AECA-4DB1A36D992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 et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3722C85-9A83-6510-E5A8-07956072A79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Marion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6DD8D9C-6805-FF84-B120-E0E0585732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29093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E5402-185C-FD70-B085-6B8E85D2F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C08B59A-E7C3-F656-EF79-667362F959A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323642-1EE5-5F41-BD4D-1649D84104F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 et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F88666A-EFAA-0CE5-685B-B1C26F5DB76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2F1EEC5-6A4F-F1E1-D8D7-B346704B4EB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Marion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A49059B-A571-F46C-5F55-DF3384B198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450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0B68A-EBC6-6F87-2511-718B415BD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CCF0A60-0D33-739C-5E7E-294411FA1DD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027DA6-E450-53C5-8D80-EC1805407D8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 et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C1C2E95-5D81-AF85-C4DC-D8FDA520DDF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E9FF21D-7024-FFED-789A-49A857B448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9823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303DC6EC-C5F2-BCD5-24E8-54FB130EADB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Marion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2E95A4D-CAD2-8B7B-B8A9-FCDD7DB6B6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6699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BC10A-D94C-5533-1681-B36EB39CC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C6DB78-4FB8-10F8-B299-25D5E767B1F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D3CA12-DD84-31DB-136E-B0C68699E64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 et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77F63AE-AAD1-98DF-65C1-7E281FC23C9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15E13B2-35F6-ADB2-B172-3FEBE9B27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40109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D763CC4F-ECFC-2FBF-C7C2-65674883F02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Marion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056DD7A-0A4A-082D-694D-35B1ED2B55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052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48F7A-9B5F-16C8-8888-0751CF772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FB0847C-07AF-2C3C-8C20-E63768EAA36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656B412-AEE1-FAE5-D09A-B0788264579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 et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BA82C95-7CD8-57D0-9EE8-DE5D8FEB760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2009F2C-CF75-DB40-EF20-87B281FED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38254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4F326B34-6037-17CA-6B71-8602EAAF180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Marion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A688873-3E7D-2498-16BE-4ED9725E2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58354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C1056-E7A5-57AE-BF5A-9DD0BD227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DA7C003-A3C2-FB12-6F4C-ECAD1714180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800530-FCB6-83D9-C0E1-C44544ED2D9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 et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E7834A4-D269-B42A-7488-F721CD763F1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30F3DC5-2EA3-109A-B4D6-7B29DC4F4A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12781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8D1DC1F-AA11-EDE3-984E-5A13877D73B5}"/>
              </a:ext>
            </a:extLst>
          </p:cNvPr>
          <p:cNvSpPr txBox="1">
            <a:spLocks/>
          </p:cNvSpPr>
          <p:nvPr/>
        </p:nvSpPr>
        <p:spPr>
          <a:xfrm>
            <a:off x="1442607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7FC0850-2926-6793-CB96-A1A380E96AFA}"/>
              </a:ext>
            </a:extLst>
          </p:cNvPr>
          <p:cNvSpPr txBox="1">
            <a:spLocks/>
          </p:cNvSpPr>
          <p:nvPr/>
        </p:nvSpPr>
        <p:spPr>
          <a:xfrm>
            <a:off x="534472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66B0C6D-3454-44C1-B483-8B9527C4711A}"/>
              </a:ext>
            </a:extLst>
          </p:cNvPr>
          <p:cNvSpPr txBox="1">
            <a:spLocks/>
          </p:cNvSpPr>
          <p:nvPr/>
        </p:nvSpPr>
        <p:spPr>
          <a:xfrm>
            <a:off x="657742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3985C48-FDC2-038D-1DEA-38A0E3E4E35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Marion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C3B0E71-25B5-5F2E-F70A-65820DBAD4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4AD2E058-6688-57C5-EFD1-173FF6022452}"/>
              </a:ext>
            </a:extLst>
          </p:cNvPr>
          <p:cNvSpPr txBox="1">
            <a:spLocks/>
          </p:cNvSpPr>
          <p:nvPr/>
        </p:nvSpPr>
        <p:spPr>
          <a:xfrm>
            <a:off x="250404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469398ED-BEF0-9BC1-E79F-9E7DE201C9C1}"/>
              </a:ext>
            </a:extLst>
          </p:cNvPr>
          <p:cNvSpPr txBox="1">
            <a:spLocks/>
          </p:cNvSpPr>
          <p:nvPr/>
        </p:nvSpPr>
        <p:spPr>
          <a:xfrm>
            <a:off x="8058990" y="1688727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CD987591-94D7-8E13-6BBF-E74D6DC26AF3}"/>
              </a:ext>
            </a:extLst>
          </p:cNvPr>
          <p:cNvSpPr txBox="1">
            <a:spLocks/>
          </p:cNvSpPr>
          <p:nvPr/>
        </p:nvSpPr>
        <p:spPr>
          <a:xfrm>
            <a:off x="10509190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DB15501-2691-DD18-6CE7-7E1D28D939CB}"/>
              </a:ext>
            </a:extLst>
          </p:cNvPr>
          <p:cNvSpPr txBox="1">
            <a:spLocks/>
          </p:cNvSpPr>
          <p:nvPr/>
        </p:nvSpPr>
        <p:spPr>
          <a:xfrm>
            <a:off x="438644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B8589DE2-3039-36A8-CF9F-DC4185A739EE}"/>
              </a:ext>
            </a:extLst>
          </p:cNvPr>
          <p:cNvSpPr txBox="1">
            <a:spLocks/>
          </p:cNvSpPr>
          <p:nvPr/>
        </p:nvSpPr>
        <p:spPr>
          <a:xfrm>
            <a:off x="358456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2" name="Sous-titre 2">
            <a:extLst>
              <a:ext uri="{FF2B5EF4-FFF2-40B4-BE49-F238E27FC236}">
                <a16:creationId xmlns:a16="http://schemas.microsoft.com/office/drawing/2014/main" id="{2C921E52-8762-D63F-C60E-E37B1C55B448}"/>
              </a:ext>
            </a:extLst>
          </p:cNvPr>
          <p:cNvSpPr txBox="1">
            <a:spLocks/>
          </p:cNvSpPr>
          <p:nvPr/>
        </p:nvSpPr>
        <p:spPr>
          <a:xfrm>
            <a:off x="73672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0F96E76B-0940-35E2-38F0-FB75CB0557B5}"/>
              </a:ext>
            </a:extLst>
          </p:cNvPr>
          <p:cNvCxnSpPr>
            <a:cxnSpLocks/>
          </p:cNvCxnSpPr>
          <p:nvPr/>
        </p:nvCxnSpPr>
        <p:spPr>
          <a:xfrm flipH="1">
            <a:off x="7805282" y="1761158"/>
            <a:ext cx="0" cy="360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97C8EEB7-5A1A-CA18-3B00-D61249915ACF}"/>
              </a:ext>
            </a:extLst>
          </p:cNvPr>
          <p:cNvSpPr txBox="1">
            <a:spLocks/>
          </p:cNvSpPr>
          <p:nvPr/>
        </p:nvSpPr>
        <p:spPr>
          <a:xfrm>
            <a:off x="9108802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70825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D73EC-95B4-683A-28C9-BDE541A01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22E1897-A8FA-E9CE-AAED-BA95311AA80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B8568A-7594-092E-C00D-41912F3B5D5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 et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240BC93-6758-67B6-25C6-36404D698E3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861EC00-B33F-7B1B-7C24-1B65CB5AAC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77954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4EA20CB-BA68-047B-EA92-B36638C9A088}"/>
              </a:ext>
            </a:extLst>
          </p:cNvPr>
          <p:cNvSpPr txBox="1">
            <a:spLocks/>
          </p:cNvSpPr>
          <p:nvPr/>
        </p:nvSpPr>
        <p:spPr>
          <a:xfrm>
            <a:off x="1442607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6DC68B7-5C63-82E4-B1E2-CCD8D2474A15}"/>
              </a:ext>
            </a:extLst>
          </p:cNvPr>
          <p:cNvSpPr txBox="1">
            <a:spLocks/>
          </p:cNvSpPr>
          <p:nvPr/>
        </p:nvSpPr>
        <p:spPr>
          <a:xfrm>
            <a:off x="534472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8BD7A8B-4A23-7105-4FA1-0E5B1307908A}"/>
              </a:ext>
            </a:extLst>
          </p:cNvPr>
          <p:cNvSpPr txBox="1">
            <a:spLocks/>
          </p:cNvSpPr>
          <p:nvPr/>
        </p:nvSpPr>
        <p:spPr>
          <a:xfrm>
            <a:off x="657742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72B4B1E-86BC-240C-C714-2178A911307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Marion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0AC3709-26B6-3907-5078-19DE01F687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A817CA9-AB9D-156B-3AEE-85177F0E2065}"/>
              </a:ext>
            </a:extLst>
          </p:cNvPr>
          <p:cNvSpPr txBox="1">
            <a:spLocks/>
          </p:cNvSpPr>
          <p:nvPr/>
        </p:nvSpPr>
        <p:spPr>
          <a:xfrm>
            <a:off x="250404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54A9A012-6412-8C5F-D02B-898DD9E3C93F}"/>
              </a:ext>
            </a:extLst>
          </p:cNvPr>
          <p:cNvSpPr txBox="1">
            <a:spLocks/>
          </p:cNvSpPr>
          <p:nvPr/>
        </p:nvSpPr>
        <p:spPr>
          <a:xfrm>
            <a:off x="8058990" y="1688727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BE0259FC-FAC8-2A06-DEFD-1392E99224F1}"/>
              </a:ext>
            </a:extLst>
          </p:cNvPr>
          <p:cNvSpPr txBox="1">
            <a:spLocks/>
          </p:cNvSpPr>
          <p:nvPr/>
        </p:nvSpPr>
        <p:spPr>
          <a:xfrm>
            <a:off x="10509190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C64684D-A65A-740B-ADDA-8A752C8413F5}"/>
              </a:ext>
            </a:extLst>
          </p:cNvPr>
          <p:cNvSpPr txBox="1">
            <a:spLocks/>
          </p:cNvSpPr>
          <p:nvPr/>
        </p:nvSpPr>
        <p:spPr>
          <a:xfrm>
            <a:off x="438644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24B3FCCB-4206-78CC-7C4E-0FA68A23BE38}"/>
              </a:ext>
            </a:extLst>
          </p:cNvPr>
          <p:cNvSpPr txBox="1">
            <a:spLocks/>
          </p:cNvSpPr>
          <p:nvPr/>
        </p:nvSpPr>
        <p:spPr>
          <a:xfrm>
            <a:off x="358456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2" name="Sous-titre 2">
            <a:extLst>
              <a:ext uri="{FF2B5EF4-FFF2-40B4-BE49-F238E27FC236}">
                <a16:creationId xmlns:a16="http://schemas.microsoft.com/office/drawing/2014/main" id="{3F7B9C18-F51E-D275-8257-6C30D168C415}"/>
              </a:ext>
            </a:extLst>
          </p:cNvPr>
          <p:cNvSpPr txBox="1">
            <a:spLocks/>
          </p:cNvSpPr>
          <p:nvPr/>
        </p:nvSpPr>
        <p:spPr>
          <a:xfrm>
            <a:off x="73672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DECE1DB5-34B7-4D9A-77AD-73482D875EC7}"/>
              </a:ext>
            </a:extLst>
          </p:cNvPr>
          <p:cNvCxnSpPr>
            <a:cxnSpLocks/>
          </p:cNvCxnSpPr>
          <p:nvPr/>
        </p:nvCxnSpPr>
        <p:spPr>
          <a:xfrm flipH="1">
            <a:off x="7805282" y="1761158"/>
            <a:ext cx="0" cy="360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BA0346D3-7D84-7DD2-E4A5-25C48436BF83}"/>
              </a:ext>
            </a:extLst>
          </p:cNvPr>
          <p:cNvSpPr txBox="1">
            <a:spLocks/>
          </p:cNvSpPr>
          <p:nvPr/>
        </p:nvSpPr>
        <p:spPr>
          <a:xfrm>
            <a:off x="9108802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783675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874B6-174F-C48D-84BE-82D0A8ACB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B99445E-7127-C305-5060-67427089480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D979E5D-0D87-EEB3-464E-2F284AC7188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et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C982CFE-A612-C41E-45FC-911A222C1FD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E33FC49-FFEA-3C6E-2914-05DA1DDA7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14230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491DE01-3B58-435A-BE1B-43D61931FABF}"/>
              </a:ext>
            </a:extLst>
          </p:cNvPr>
          <p:cNvSpPr txBox="1">
            <a:spLocks/>
          </p:cNvSpPr>
          <p:nvPr/>
        </p:nvSpPr>
        <p:spPr>
          <a:xfrm>
            <a:off x="1442607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08524B5-873D-0362-3432-7FA532FECB2B}"/>
              </a:ext>
            </a:extLst>
          </p:cNvPr>
          <p:cNvSpPr txBox="1">
            <a:spLocks/>
          </p:cNvSpPr>
          <p:nvPr/>
        </p:nvSpPr>
        <p:spPr>
          <a:xfrm>
            <a:off x="1261108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3115D85-826A-AF87-EE93-F3705AB79F7F}"/>
              </a:ext>
            </a:extLst>
          </p:cNvPr>
          <p:cNvSpPr txBox="1">
            <a:spLocks/>
          </p:cNvSpPr>
          <p:nvPr/>
        </p:nvSpPr>
        <p:spPr>
          <a:xfrm>
            <a:off x="534472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CD0A586-43F5-6EF7-0229-88841B5AA44D}"/>
              </a:ext>
            </a:extLst>
          </p:cNvPr>
          <p:cNvSpPr txBox="1">
            <a:spLocks/>
          </p:cNvSpPr>
          <p:nvPr/>
        </p:nvSpPr>
        <p:spPr>
          <a:xfrm>
            <a:off x="4870441" y="245125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1B536A2-E921-9CC4-9264-B3F8EA64FFD3}"/>
              </a:ext>
            </a:extLst>
          </p:cNvPr>
          <p:cNvSpPr txBox="1">
            <a:spLocks/>
          </p:cNvSpPr>
          <p:nvPr/>
        </p:nvSpPr>
        <p:spPr>
          <a:xfrm>
            <a:off x="657742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0B1D964-8B8A-961A-EFB2-97D3FFD682E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Marion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6D35036-3CE0-03CB-6115-D0AA8F8421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672D9F77-C0E6-F879-2763-5352D51EDC02}"/>
              </a:ext>
            </a:extLst>
          </p:cNvPr>
          <p:cNvSpPr txBox="1">
            <a:spLocks/>
          </p:cNvSpPr>
          <p:nvPr/>
        </p:nvSpPr>
        <p:spPr>
          <a:xfrm>
            <a:off x="250404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BC7AFEF-7606-D300-14EA-1FB1C90FA891}"/>
              </a:ext>
            </a:extLst>
          </p:cNvPr>
          <p:cNvSpPr txBox="1">
            <a:spLocks/>
          </p:cNvSpPr>
          <p:nvPr/>
        </p:nvSpPr>
        <p:spPr>
          <a:xfrm>
            <a:off x="2830283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C861305-08B4-DB28-81E4-AE2263190E04}"/>
              </a:ext>
            </a:extLst>
          </p:cNvPr>
          <p:cNvSpPr txBox="1">
            <a:spLocks/>
          </p:cNvSpPr>
          <p:nvPr/>
        </p:nvSpPr>
        <p:spPr>
          <a:xfrm>
            <a:off x="8058990" y="1688727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4ACAEA80-5894-7CE9-5CDC-DBD439C1730B}"/>
              </a:ext>
            </a:extLst>
          </p:cNvPr>
          <p:cNvSpPr txBox="1">
            <a:spLocks/>
          </p:cNvSpPr>
          <p:nvPr/>
        </p:nvSpPr>
        <p:spPr>
          <a:xfrm>
            <a:off x="10509190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E63C753-7EB0-3B82-FC43-B065BEBB583C}"/>
              </a:ext>
            </a:extLst>
          </p:cNvPr>
          <p:cNvSpPr txBox="1">
            <a:spLocks/>
          </p:cNvSpPr>
          <p:nvPr/>
        </p:nvSpPr>
        <p:spPr>
          <a:xfrm>
            <a:off x="7893415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C022D1F-617E-6507-7E5F-3E24B603E4FA}"/>
              </a:ext>
            </a:extLst>
          </p:cNvPr>
          <p:cNvSpPr txBox="1">
            <a:spLocks/>
          </p:cNvSpPr>
          <p:nvPr/>
        </p:nvSpPr>
        <p:spPr>
          <a:xfrm>
            <a:off x="438644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5B768AA-D2FD-D910-5957-28CDA98891AA}"/>
              </a:ext>
            </a:extLst>
          </p:cNvPr>
          <p:cNvSpPr txBox="1">
            <a:spLocks/>
          </p:cNvSpPr>
          <p:nvPr/>
        </p:nvSpPr>
        <p:spPr>
          <a:xfrm>
            <a:off x="358456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2" name="Sous-titre 2">
            <a:extLst>
              <a:ext uri="{FF2B5EF4-FFF2-40B4-BE49-F238E27FC236}">
                <a16:creationId xmlns:a16="http://schemas.microsoft.com/office/drawing/2014/main" id="{6F670AE4-1D35-CE1B-2502-96DDC34C70FD}"/>
              </a:ext>
            </a:extLst>
          </p:cNvPr>
          <p:cNvSpPr txBox="1">
            <a:spLocks/>
          </p:cNvSpPr>
          <p:nvPr/>
        </p:nvSpPr>
        <p:spPr>
          <a:xfrm>
            <a:off x="73672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74DB2A01-D8EB-E86F-39CA-4179FE96B896}"/>
              </a:ext>
            </a:extLst>
          </p:cNvPr>
          <p:cNvCxnSpPr>
            <a:cxnSpLocks/>
          </p:cNvCxnSpPr>
          <p:nvPr/>
        </p:nvCxnSpPr>
        <p:spPr>
          <a:xfrm flipH="1">
            <a:off x="7805282" y="1761158"/>
            <a:ext cx="0" cy="360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D134FEF7-5319-E7E1-4A96-1A4B284B5A21}"/>
              </a:ext>
            </a:extLst>
          </p:cNvPr>
          <p:cNvSpPr txBox="1">
            <a:spLocks/>
          </p:cNvSpPr>
          <p:nvPr/>
        </p:nvSpPr>
        <p:spPr>
          <a:xfrm>
            <a:off x="9108802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A3E8E39-199A-B590-B0A5-95E0508972A3}"/>
              </a:ext>
            </a:extLst>
          </p:cNvPr>
          <p:cNvSpPr txBox="1">
            <a:spLocks/>
          </p:cNvSpPr>
          <p:nvPr/>
        </p:nvSpPr>
        <p:spPr>
          <a:xfrm>
            <a:off x="8911614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C024C398-99B3-F0CB-0433-A6AE7394528F}"/>
              </a:ext>
            </a:extLst>
          </p:cNvPr>
          <p:cNvSpPr txBox="1">
            <a:spLocks/>
          </p:cNvSpPr>
          <p:nvPr/>
        </p:nvSpPr>
        <p:spPr>
          <a:xfrm>
            <a:off x="10291460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21958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7B115-DC18-0539-EFAC-384CA0697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1624DE3-4625-3140-0118-408FAEE7E4B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5D887FD-6713-667D-7DC7-00DB46C1024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et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A0AAE06-D57E-3BDA-D966-4581DB1D274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4DC9DEC-421F-BF3F-063E-96E23F1CD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68775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A05D27E-F3F6-8C9C-B9BB-58E4AF272B24}"/>
              </a:ext>
            </a:extLst>
          </p:cNvPr>
          <p:cNvSpPr txBox="1">
            <a:spLocks/>
          </p:cNvSpPr>
          <p:nvPr/>
        </p:nvSpPr>
        <p:spPr>
          <a:xfrm>
            <a:off x="1442607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54160F1-CDAB-BD98-6267-C3DFEABA62CE}"/>
              </a:ext>
            </a:extLst>
          </p:cNvPr>
          <p:cNvSpPr txBox="1">
            <a:spLocks/>
          </p:cNvSpPr>
          <p:nvPr/>
        </p:nvSpPr>
        <p:spPr>
          <a:xfrm>
            <a:off x="1261108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C792EDF-B81E-B77B-AAAA-700F6FD56DF1}"/>
              </a:ext>
            </a:extLst>
          </p:cNvPr>
          <p:cNvSpPr txBox="1">
            <a:spLocks/>
          </p:cNvSpPr>
          <p:nvPr/>
        </p:nvSpPr>
        <p:spPr>
          <a:xfrm>
            <a:off x="534472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D7E3F5E-078D-255E-E2D2-5B42DDA5A041}"/>
              </a:ext>
            </a:extLst>
          </p:cNvPr>
          <p:cNvSpPr txBox="1">
            <a:spLocks/>
          </p:cNvSpPr>
          <p:nvPr/>
        </p:nvSpPr>
        <p:spPr>
          <a:xfrm>
            <a:off x="4870441" y="245125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6CEF77F-8449-0774-9E14-D0D9E58B7262}"/>
              </a:ext>
            </a:extLst>
          </p:cNvPr>
          <p:cNvSpPr txBox="1">
            <a:spLocks/>
          </p:cNvSpPr>
          <p:nvPr/>
        </p:nvSpPr>
        <p:spPr>
          <a:xfrm>
            <a:off x="657742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C2E871F-C6E2-6C8F-048B-CFD9B0D9D90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Marion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E3C2AA5-6330-FAFF-8A6C-50A8ECC10B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564FF0D-AC58-392A-12C0-10BC81B96A58}"/>
              </a:ext>
            </a:extLst>
          </p:cNvPr>
          <p:cNvSpPr txBox="1">
            <a:spLocks/>
          </p:cNvSpPr>
          <p:nvPr/>
        </p:nvSpPr>
        <p:spPr>
          <a:xfrm>
            <a:off x="250404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5DEF053-4403-8F0D-CCE6-9878429C371F}"/>
              </a:ext>
            </a:extLst>
          </p:cNvPr>
          <p:cNvSpPr txBox="1">
            <a:spLocks/>
          </p:cNvSpPr>
          <p:nvPr/>
        </p:nvSpPr>
        <p:spPr>
          <a:xfrm>
            <a:off x="2830283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6A9002B9-EF8D-2628-2ECA-3FAF8C8D667B}"/>
              </a:ext>
            </a:extLst>
          </p:cNvPr>
          <p:cNvSpPr txBox="1">
            <a:spLocks/>
          </p:cNvSpPr>
          <p:nvPr/>
        </p:nvSpPr>
        <p:spPr>
          <a:xfrm>
            <a:off x="8058990" y="1688727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8CD678D9-7D12-E112-A37B-4F99060373C9}"/>
              </a:ext>
            </a:extLst>
          </p:cNvPr>
          <p:cNvSpPr txBox="1">
            <a:spLocks/>
          </p:cNvSpPr>
          <p:nvPr/>
        </p:nvSpPr>
        <p:spPr>
          <a:xfrm>
            <a:off x="10509190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4572AA5C-2080-ECD1-90B2-3EF648812A14}"/>
              </a:ext>
            </a:extLst>
          </p:cNvPr>
          <p:cNvSpPr txBox="1">
            <a:spLocks/>
          </p:cNvSpPr>
          <p:nvPr/>
        </p:nvSpPr>
        <p:spPr>
          <a:xfrm>
            <a:off x="7893415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3EFA5A1-F564-2356-0B20-70E3E016C938}"/>
              </a:ext>
            </a:extLst>
          </p:cNvPr>
          <p:cNvSpPr txBox="1">
            <a:spLocks/>
          </p:cNvSpPr>
          <p:nvPr/>
        </p:nvSpPr>
        <p:spPr>
          <a:xfrm>
            <a:off x="438644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1AAE4B47-615B-770D-8941-CFFEEE3E7540}"/>
              </a:ext>
            </a:extLst>
          </p:cNvPr>
          <p:cNvSpPr txBox="1">
            <a:spLocks/>
          </p:cNvSpPr>
          <p:nvPr/>
        </p:nvSpPr>
        <p:spPr>
          <a:xfrm>
            <a:off x="358456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2" name="Sous-titre 2">
            <a:extLst>
              <a:ext uri="{FF2B5EF4-FFF2-40B4-BE49-F238E27FC236}">
                <a16:creationId xmlns:a16="http://schemas.microsoft.com/office/drawing/2014/main" id="{B46FE1E4-108C-448B-8ADB-4D876733C035}"/>
              </a:ext>
            </a:extLst>
          </p:cNvPr>
          <p:cNvSpPr txBox="1">
            <a:spLocks/>
          </p:cNvSpPr>
          <p:nvPr/>
        </p:nvSpPr>
        <p:spPr>
          <a:xfrm>
            <a:off x="73672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80027579-F634-7B74-3648-43129492E160}"/>
              </a:ext>
            </a:extLst>
          </p:cNvPr>
          <p:cNvCxnSpPr>
            <a:cxnSpLocks/>
          </p:cNvCxnSpPr>
          <p:nvPr/>
        </p:nvCxnSpPr>
        <p:spPr>
          <a:xfrm flipH="1">
            <a:off x="7805282" y="1761158"/>
            <a:ext cx="0" cy="360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2F4DC372-7846-B857-754A-B068E4C84777}"/>
              </a:ext>
            </a:extLst>
          </p:cNvPr>
          <p:cNvSpPr txBox="1">
            <a:spLocks/>
          </p:cNvSpPr>
          <p:nvPr/>
        </p:nvSpPr>
        <p:spPr>
          <a:xfrm>
            <a:off x="9108802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C52DC9F-7F9D-F75F-E41C-A1A3471CD262}"/>
              </a:ext>
            </a:extLst>
          </p:cNvPr>
          <p:cNvSpPr txBox="1">
            <a:spLocks/>
          </p:cNvSpPr>
          <p:nvPr/>
        </p:nvSpPr>
        <p:spPr>
          <a:xfrm>
            <a:off x="8911614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F36D1975-1C35-4F36-32B0-7D76AF7DFE81}"/>
              </a:ext>
            </a:extLst>
          </p:cNvPr>
          <p:cNvSpPr txBox="1">
            <a:spLocks/>
          </p:cNvSpPr>
          <p:nvPr/>
        </p:nvSpPr>
        <p:spPr>
          <a:xfrm>
            <a:off x="10291460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849000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6D5A4-BF4D-7F77-09E9-6984AABB7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04A377D-7662-441B-50BD-DEB0347CD50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036B83-39C9-C36F-D470-62A272FEDC1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et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FC0EFBD-A388-4131-8801-94CE65E1030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92C17DC-C4A2-EAC2-4CF8-2D8192E2D9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71308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lourdes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tables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4B812C6-91A3-C6A9-CF1F-E468CEEB5E50}"/>
              </a:ext>
            </a:extLst>
          </p:cNvPr>
          <p:cNvSpPr txBox="1">
            <a:spLocks/>
          </p:cNvSpPr>
          <p:nvPr/>
        </p:nvSpPr>
        <p:spPr>
          <a:xfrm>
            <a:off x="1442607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BC6D185-8E0A-119F-A374-F1C84D81217B}"/>
              </a:ext>
            </a:extLst>
          </p:cNvPr>
          <p:cNvSpPr txBox="1">
            <a:spLocks/>
          </p:cNvSpPr>
          <p:nvPr/>
        </p:nvSpPr>
        <p:spPr>
          <a:xfrm>
            <a:off x="1261108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EFD53DD-A477-7C40-5D6B-558962525633}"/>
              </a:ext>
            </a:extLst>
          </p:cNvPr>
          <p:cNvSpPr txBox="1">
            <a:spLocks/>
          </p:cNvSpPr>
          <p:nvPr/>
        </p:nvSpPr>
        <p:spPr>
          <a:xfrm>
            <a:off x="534472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A110B4F-C67D-6C57-FA15-A4C17AF76A59}"/>
              </a:ext>
            </a:extLst>
          </p:cNvPr>
          <p:cNvSpPr txBox="1">
            <a:spLocks/>
          </p:cNvSpPr>
          <p:nvPr/>
        </p:nvSpPr>
        <p:spPr>
          <a:xfrm>
            <a:off x="4870441" y="245125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576E9BD-6F8C-5604-12B0-B58EF1F72713}"/>
              </a:ext>
            </a:extLst>
          </p:cNvPr>
          <p:cNvSpPr txBox="1">
            <a:spLocks/>
          </p:cNvSpPr>
          <p:nvPr/>
        </p:nvSpPr>
        <p:spPr>
          <a:xfrm>
            <a:off x="657742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5022C56-50FB-A1B9-91E4-C1953A433B9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Marion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2E0AF01-69DD-9C37-708A-0C5133A2DE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9E609DA-E58C-2459-D5DD-87A87B57F15F}"/>
              </a:ext>
            </a:extLst>
          </p:cNvPr>
          <p:cNvSpPr txBox="1">
            <a:spLocks/>
          </p:cNvSpPr>
          <p:nvPr/>
        </p:nvSpPr>
        <p:spPr>
          <a:xfrm>
            <a:off x="250404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506B295-2DB6-3A5B-D6B1-A6829FBE7B4C}"/>
              </a:ext>
            </a:extLst>
          </p:cNvPr>
          <p:cNvSpPr txBox="1">
            <a:spLocks/>
          </p:cNvSpPr>
          <p:nvPr/>
        </p:nvSpPr>
        <p:spPr>
          <a:xfrm>
            <a:off x="2830283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D9EA5C9-29E4-9A19-922F-95A8C8E13665}"/>
              </a:ext>
            </a:extLst>
          </p:cNvPr>
          <p:cNvSpPr txBox="1">
            <a:spLocks/>
          </p:cNvSpPr>
          <p:nvPr/>
        </p:nvSpPr>
        <p:spPr>
          <a:xfrm>
            <a:off x="8058990" y="1688727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CEC0D223-7CAF-7837-0A49-975807F6FE6E}"/>
              </a:ext>
            </a:extLst>
          </p:cNvPr>
          <p:cNvSpPr txBox="1">
            <a:spLocks/>
          </p:cNvSpPr>
          <p:nvPr/>
        </p:nvSpPr>
        <p:spPr>
          <a:xfrm>
            <a:off x="10509190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2ABC3FF6-B291-DFBA-0F45-4E4D958E4046}"/>
              </a:ext>
            </a:extLst>
          </p:cNvPr>
          <p:cNvSpPr txBox="1">
            <a:spLocks/>
          </p:cNvSpPr>
          <p:nvPr/>
        </p:nvSpPr>
        <p:spPr>
          <a:xfrm>
            <a:off x="7893415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4E5ADBB-1CE2-7592-5303-9D1549BEA83A}"/>
              </a:ext>
            </a:extLst>
          </p:cNvPr>
          <p:cNvSpPr txBox="1">
            <a:spLocks/>
          </p:cNvSpPr>
          <p:nvPr/>
        </p:nvSpPr>
        <p:spPr>
          <a:xfrm>
            <a:off x="438644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98F3EE40-602B-A751-1406-2583F306CE4D}"/>
              </a:ext>
            </a:extLst>
          </p:cNvPr>
          <p:cNvSpPr txBox="1">
            <a:spLocks/>
          </p:cNvSpPr>
          <p:nvPr/>
        </p:nvSpPr>
        <p:spPr>
          <a:xfrm>
            <a:off x="358456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2" name="Sous-titre 2">
            <a:extLst>
              <a:ext uri="{FF2B5EF4-FFF2-40B4-BE49-F238E27FC236}">
                <a16:creationId xmlns:a16="http://schemas.microsoft.com/office/drawing/2014/main" id="{D4E345B7-CD13-419C-A523-CC6FD8F15452}"/>
              </a:ext>
            </a:extLst>
          </p:cNvPr>
          <p:cNvSpPr txBox="1">
            <a:spLocks/>
          </p:cNvSpPr>
          <p:nvPr/>
        </p:nvSpPr>
        <p:spPr>
          <a:xfrm>
            <a:off x="73672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9CC01C09-E847-E46E-EDEA-EAA960C8ECD9}"/>
              </a:ext>
            </a:extLst>
          </p:cNvPr>
          <p:cNvCxnSpPr>
            <a:cxnSpLocks/>
          </p:cNvCxnSpPr>
          <p:nvPr/>
        </p:nvCxnSpPr>
        <p:spPr>
          <a:xfrm flipH="1">
            <a:off x="7805282" y="1761158"/>
            <a:ext cx="0" cy="360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D18D6088-3AE4-9052-2C71-15413A94BAFD}"/>
              </a:ext>
            </a:extLst>
          </p:cNvPr>
          <p:cNvSpPr txBox="1">
            <a:spLocks/>
          </p:cNvSpPr>
          <p:nvPr/>
        </p:nvSpPr>
        <p:spPr>
          <a:xfrm>
            <a:off x="9108802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B8F9AA6-C5DF-9B95-8252-C1DEEC19ACA9}"/>
              </a:ext>
            </a:extLst>
          </p:cNvPr>
          <p:cNvSpPr txBox="1">
            <a:spLocks/>
          </p:cNvSpPr>
          <p:nvPr/>
        </p:nvSpPr>
        <p:spPr>
          <a:xfrm>
            <a:off x="8911614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851867F3-00DD-3B14-F19B-E74C234D14E6}"/>
              </a:ext>
            </a:extLst>
          </p:cNvPr>
          <p:cNvSpPr txBox="1">
            <a:spLocks/>
          </p:cNvSpPr>
          <p:nvPr/>
        </p:nvSpPr>
        <p:spPr>
          <a:xfrm>
            <a:off x="10291460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749416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0402F-1E03-FFD8-A025-C5811B911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57DB75B-60D4-9B36-9718-D38F5968EA8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53C082E-D048-0CBC-9F98-216E1443E4F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et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6F3C14A-E550-35E5-8ACC-885310AB016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82701B9-E8FB-6198-1092-A33EE87631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00145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lourdes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tables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5F9F7D71-C1BD-9838-42A4-05766752E7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6CDD9DE4-0CF1-153A-5DC3-68F9039FCDAA}"/>
              </a:ext>
            </a:extLst>
          </p:cNvPr>
          <p:cNvSpPr txBox="1">
            <a:spLocks/>
          </p:cNvSpPr>
          <p:nvPr/>
        </p:nvSpPr>
        <p:spPr>
          <a:xfrm>
            <a:off x="1442607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319CE45-4C75-8B0B-D491-8E7B256AD1C8}"/>
              </a:ext>
            </a:extLst>
          </p:cNvPr>
          <p:cNvSpPr txBox="1">
            <a:spLocks/>
          </p:cNvSpPr>
          <p:nvPr/>
        </p:nvSpPr>
        <p:spPr>
          <a:xfrm>
            <a:off x="1261108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6572604-0056-8415-75CC-F358B73E7F1D}"/>
              </a:ext>
            </a:extLst>
          </p:cNvPr>
          <p:cNvSpPr txBox="1">
            <a:spLocks/>
          </p:cNvSpPr>
          <p:nvPr/>
        </p:nvSpPr>
        <p:spPr>
          <a:xfrm>
            <a:off x="534472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EE13B50-9E78-1422-14BE-81C622B8D465}"/>
              </a:ext>
            </a:extLst>
          </p:cNvPr>
          <p:cNvSpPr txBox="1">
            <a:spLocks/>
          </p:cNvSpPr>
          <p:nvPr/>
        </p:nvSpPr>
        <p:spPr>
          <a:xfrm>
            <a:off x="4870441" y="245125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F6774EF-D983-4504-4C82-2CA11891F4C4}"/>
              </a:ext>
            </a:extLst>
          </p:cNvPr>
          <p:cNvSpPr txBox="1">
            <a:spLocks/>
          </p:cNvSpPr>
          <p:nvPr/>
        </p:nvSpPr>
        <p:spPr>
          <a:xfrm>
            <a:off x="657742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203FFAE-0F19-9B7D-5ED0-0CFF83852D5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Marion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0D5FEDD-CC83-ABA3-C1E3-C03E0DC11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4A486CAA-AEC0-1434-1BCA-522389452C6C}"/>
              </a:ext>
            </a:extLst>
          </p:cNvPr>
          <p:cNvSpPr txBox="1">
            <a:spLocks/>
          </p:cNvSpPr>
          <p:nvPr/>
        </p:nvSpPr>
        <p:spPr>
          <a:xfrm>
            <a:off x="250404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4E871EF-D4B4-A036-3199-FB3E0976CD72}"/>
              </a:ext>
            </a:extLst>
          </p:cNvPr>
          <p:cNvSpPr txBox="1">
            <a:spLocks/>
          </p:cNvSpPr>
          <p:nvPr/>
        </p:nvSpPr>
        <p:spPr>
          <a:xfrm>
            <a:off x="2830283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AF7AF1F-5F9B-AD90-4F50-5A9BEDC8F4F7}"/>
              </a:ext>
            </a:extLst>
          </p:cNvPr>
          <p:cNvSpPr txBox="1">
            <a:spLocks/>
          </p:cNvSpPr>
          <p:nvPr/>
        </p:nvSpPr>
        <p:spPr>
          <a:xfrm>
            <a:off x="8058990" y="1688727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A478795A-7A23-039B-A2BE-AB1690C3A7A0}"/>
              </a:ext>
            </a:extLst>
          </p:cNvPr>
          <p:cNvSpPr txBox="1">
            <a:spLocks/>
          </p:cNvSpPr>
          <p:nvPr/>
        </p:nvSpPr>
        <p:spPr>
          <a:xfrm>
            <a:off x="10509190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B9B800F7-DA82-7A53-EA5E-5EE45D3C6CBE}"/>
              </a:ext>
            </a:extLst>
          </p:cNvPr>
          <p:cNvSpPr txBox="1">
            <a:spLocks/>
          </p:cNvSpPr>
          <p:nvPr/>
        </p:nvSpPr>
        <p:spPr>
          <a:xfrm>
            <a:off x="7893415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B08D8EA-4838-E974-D617-42BD754251BF}"/>
              </a:ext>
            </a:extLst>
          </p:cNvPr>
          <p:cNvSpPr txBox="1">
            <a:spLocks/>
          </p:cNvSpPr>
          <p:nvPr/>
        </p:nvSpPr>
        <p:spPr>
          <a:xfrm>
            <a:off x="438644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0D365B87-E41F-D244-1F05-48AD6AFAB241}"/>
              </a:ext>
            </a:extLst>
          </p:cNvPr>
          <p:cNvSpPr txBox="1">
            <a:spLocks/>
          </p:cNvSpPr>
          <p:nvPr/>
        </p:nvSpPr>
        <p:spPr>
          <a:xfrm>
            <a:off x="358456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2" name="Sous-titre 2">
            <a:extLst>
              <a:ext uri="{FF2B5EF4-FFF2-40B4-BE49-F238E27FC236}">
                <a16:creationId xmlns:a16="http://schemas.microsoft.com/office/drawing/2014/main" id="{A074A5DC-0BED-8C72-979F-AB7A97EF1018}"/>
              </a:ext>
            </a:extLst>
          </p:cNvPr>
          <p:cNvSpPr txBox="1">
            <a:spLocks/>
          </p:cNvSpPr>
          <p:nvPr/>
        </p:nvSpPr>
        <p:spPr>
          <a:xfrm>
            <a:off x="73672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0610D7B8-6BE4-C173-E830-48A3197BC8C3}"/>
              </a:ext>
            </a:extLst>
          </p:cNvPr>
          <p:cNvCxnSpPr>
            <a:cxnSpLocks/>
          </p:cNvCxnSpPr>
          <p:nvPr/>
        </p:nvCxnSpPr>
        <p:spPr>
          <a:xfrm flipH="1">
            <a:off x="7805282" y="1761158"/>
            <a:ext cx="0" cy="360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E5867B49-8806-C506-4245-1179EE759661}"/>
              </a:ext>
            </a:extLst>
          </p:cNvPr>
          <p:cNvSpPr txBox="1">
            <a:spLocks/>
          </p:cNvSpPr>
          <p:nvPr/>
        </p:nvSpPr>
        <p:spPr>
          <a:xfrm>
            <a:off x="9108802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D5CF915-65AD-6ED4-0C6D-A5C66F14AD2D}"/>
              </a:ext>
            </a:extLst>
          </p:cNvPr>
          <p:cNvSpPr txBox="1">
            <a:spLocks/>
          </p:cNvSpPr>
          <p:nvPr/>
        </p:nvSpPr>
        <p:spPr>
          <a:xfrm>
            <a:off x="8911614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9A872C8F-C8B2-DE74-FEDB-9AC9B02DFC97}"/>
              </a:ext>
            </a:extLst>
          </p:cNvPr>
          <p:cNvSpPr txBox="1">
            <a:spLocks/>
          </p:cNvSpPr>
          <p:nvPr/>
        </p:nvSpPr>
        <p:spPr>
          <a:xfrm>
            <a:off x="10291460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2351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0E567-B778-BE4B-4CB8-81F2EA88B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3DAC396-6566-EAA3-FE6B-C62A060DE29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166F42-223C-E315-C10A-D92FCCAF087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rangé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lourdes tables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et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étions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exténués</a:t>
            </a:r>
            <a:r>
              <a:rPr lang="fr-FR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3741BEA-6124-C245-EA54-BB75B37AE8A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1BC8D5D-23C3-8B51-54B1-BD98C589761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lourdes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tables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Marion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rangeait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lourdes tables et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Marion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était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exténuée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75C431D-4011-2960-9BBB-18B043EBC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F411BE3-EE76-DCC4-1E37-79EBA78CB054}"/>
              </a:ext>
            </a:extLst>
          </p:cNvPr>
          <p:cNvSpPr txBox="1">
            <a:spLocks/>
          </p:cNvSpPr>
          <p:nvPr/>
        </p:nvSpPr>
        <p:spPr>
          <a:xfrm>
            <a:off x="1442607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BEC395B-2173-65C4-8F16-B4B9E4907C56}"/>
              </a:ext>
            </a:extLst>
          </p:cNvPr>
          <p:cNvSpPr txBox="1">
            <a:spLocks/>
          </p:cNvSpPr>
          <p:nvPr/>
        </p:nvSpPr>
        <p:spPr>
          <a:xfrm>
            <a:off x="1261108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7531A3B-F564-ACE6-276C-B8B429F5DB7F}"/>
              </a:ext>
            </a:extLst>
          </p:cNvPr>
          <p:cNvSpPr txBox="1">
            <a:spLocks/>
          </p:cNvSpPr>
          <p:nvPr/>
        </p:nvSpPr>
        <p:spPr>
          <a:xfrm>
            <a:off x="534472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5D90E99-EDE4-5E75-0690-0E01A395AA4D}"/>
              </a:ext>
            </a:extLst>
          </p:cNvPr>
          <p:cNvSpPr txBox="1">
            <a:spLocks/>
          </p:cNvSpPr>
          <p:nvPr/>
        </p:nvSpPr>
        <p:spPr>
          <a:xfrm>
            <a:off x="4870441" y="245125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24E03F6-7A82-5BB1-5D2D-9D37B8B4AA81}"/>
              </a:ext>
            </a:extLst>
          </p:cNvPr>
          <p:cNvSpPr txBox="1">
            <a:spLocks/>
          </p:cNvSpPr>
          <p:nvPr/>
        </p:nvSpPr>
        <p:spPr>
          <a:xfrm>
            <a:off x="6577428" y="16978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CACE280-0142-B352-0F07-D2F832D0DB5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Marion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2EF8B34-4EEC-6870-C0E5-E0CC488BE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E72040EF-9C36-E929-4462-05C72C9B11A6}"/>
              </a:ext>
            </a:extLst>
          </p:cNvPr>
          <p:cNvSpPr txBox="1">
            <a:spLocks/>
          </p:cNvSpPr>
          <p:nvPr/>
        </p:nvSpPr>
        <p:spPr>
          <a:xfrm>
            <a:off x="2504046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5363DE8-94DB-54D6-FD67-DF4BA0527C69}"/>
              </a:ext>
            </a:extLst>
          </p:cNvPr>
          <p:cNvSpPr txBox="1">
            <a:spLocks/>
          </p:cNvSpPr>
          <p:nvPr/>
        </p:nvSpPr>
        <p:spPr>
          <a:xfrm>
            <a:off x="2830283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F0F31B94-98CE-1418-D17F-99D1A6897290}"/>
              </a:ext>
            </a:extLst>
          </p:cNvPr>
          <p:cNvSpPr txBox="1">
            <a:spLocks/>
          </p:cNvSpPr>
          <p:nvPr/>
        </p:nvSpPr>
        <p:spPr>
          <a:xfrm>
            <a:off x="8058990" y="1688727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0C1770BC-CBE5-7457-51FB-4531FD38C57C}"/>
              </a:ext>
            </a:extLst>
          </p:cNvPr>
          <p:cNvSpPr txBox="1">
            <a:spLocks/>
          </p:cNvSpPr>
          <p:nvPr/>
        </p:nvSpPr>
        <p:spPr>
          <a:xfrm>
            <a:off x="10509190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59E414D-3E75-3553-6372-57E12A6F76C0}"/>
              </a:ext>
            </a:extLst>
          </p:cNvPr>
          <p:cNvSpPr txBox="1">
            <a:spLocks/>
          </p:cNvSpPr>
          <p:nvPr/>
        </p:nvSpPr>
        <p:spPr>
          <a:xfrm>
            <a:off x="7893415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A15C1A4-BF9E-CA6B-8636-666D757477D8}"/>
              </a:ext>
            </a:extLst>
          </p:cNvPr>
          <p:cNvSpPr txBox="1">
            <a:spLocks/>
          </p:cNvSpPr>
          <p:nvPr/>
        </p:nvSpPr>
        <p:spPr>
          <a:xfrm>
            <a:off x="438644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4912538E-EC12-4272-941D-ADB66E713267}"/>
              </a:ext>
            </a:extLst>
          </p:cNvPr>
          <p:cNvSpPr txBox="1">
            <a:spLocks/>
          </p:cNvSpPr>
          <p:nvPr/>
        </p:nvSpPr>
        <p:spPr>
          <a:xfrm>
            <a:off x="3584569" y="168872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2" name="Sous-titre 2">
            <a:extLst>
              <a:ext uri="{FF2B5EF4-FFF2-40B4-BE49-F238E27FC236}">
                <a16:creationId xmlns:a16="http://schemas.microsoft.com/office/drawing/2014/main" id="{981205AB-44FE-558C-45A7-28613B637E03}"/>
              </a:ext>
            </a:extLst>
          </p:cNvPr>
          <p:cNvSpPr txBox="1">
            <a:spLocks/>
          </p:cNvSpPr>
          <p:nvPr/>
        </p:nvSpPr>
        <p:spPr>
          <a:xfrm>
            <a:off x="7367211" y="139316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C267B598-02B6-6805-C3D2-434DFD5788B0}"/>
              </a:ext>
            </a:extLst>
          </p:cNvPr>
          <p:cNvCxnSpPr>
            <a:cxnSpLocks/>
          </p:cNvCxnSpPr>
          <p:nvPr/>
        </p:nvCxnSpPr>
        <p:spPr>
          <a:xfrm flipH="1">
            <a:off x="7805282" y="1761158"/>
            <a:ext cx="0" cy="360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ous-titre 2">
            <a:extLst>
              <a:ext uri="{FF2B5EF4-FFF2-40B4-BE49-F238E27FC236}">
                <a16:creationId xmlns:a16="http://schemas.microsoft.com/office/drawing/2014/main" id="{2121F2FB-57FF-E45D-A2AC-18E354083CD9}"/>
              </a:ext>
            </a:extLst>
          </p:cNvPr>
          <p:cNvSpPr txBox="1">
            <a:spLocks/>
          </p:cNvSpPr>
          <p:nvPr/>
        </p:nvSpPr>
        <p:spPr>
          <a:xfrm>
            <a:off x="9108802" y="1688727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FF9E82B-20E8-1594-5A61-420E9557AFC6}"/>
              </a:ext>
            </a:extLst>
          </p:cNvPr>
          <p:cNvSpPr txBox="1">
            <a:spLocks/>
          </p:cNvSpPr>
          <p:nvPr/>
        </p:nvSpPr>
        <p:spPr>
          <a:xfrm>
            <a:off x="8911614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B146BB9A-B2D9-F2B7-ED6B-32CDFBD5B723}"/>
              </a:ext>
            </a:extLst>
          </p:cNvPr>
          <p:cNvSpPr txBox="1">
            <a:spLocks/>
          </p:cNvSpPr>
          <p:nvPr/>
        </p:nvSpPr>
        <p:spPr>
          <a:xfrm>
            <a:off x="10291460" y="245125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0145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FA7EE-6B1F-1DFF-F03E-082CE0498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A05E478-67ED-3AD2-0F5C-A1E97CFB555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FAC979-1F51-281C-38BF-69BF942D2D9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’écrivis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74BFCFA-97BB-69B3-AE43-C7A666D7A31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99350DB-96AE-33EC-9F4A-F5846FA50A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73333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0E651-8AB7-5E8C-78B5-A1E6387F5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9531825-14DD-41B2-91B1-EF543E3520F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82C553-77A2-3449-7F80-A461F835F4E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’écrivis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04253A4-BEF0-698B-4D50-75EBBEE96DB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898DFFD-67D4-83C9-570E-9F9B7761910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5CFF328-E87E-5BAA-C9B9-C1E4B16E8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2232A-6CA4-0472-ED40-A14D8BD2F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F66CEF3-29A2-C77C-ABD0-5BFF5BC8089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D5C888E-3D53-0B8F-E5A6-D7C0CE36C04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’écrivis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E6F69EE-2453-D441-99F2-FF5A0A6500F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EEB15B3-6CAC-CA19-98F6-BE54C370E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09293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8AC5D6E-7FEE-F933-E4AD-A8B25E7C96E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9AD024C-C772-4C2B-E6E9-28FDEC0FAE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001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E5C61-8FE6-41E3-6FA7-6CD104F00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B8EFEB3-FDEB-48A2-F609-ACE1BF103BE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49D7F7-CE8B-505C-1F8B-3EA75E1CC42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’écrivis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longue lettre manuscrite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ma grand-mère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F4A58A5-5A8B-322D-1CBF-25D8F54E9E9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5CA733A-A775-F9E0-0DA6-4979380B55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1588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D5A2A01-E7D3-5B07-3A25-F5AFB6FA1DF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nous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EAC0010-46D8-9209-1BD9-CF5C3571D3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7736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1087</TotalTime>
  <Words>3159</Words>
  <Application>Microsoft Office PowerPoint</Application>
  <PresentationFormat>Grand écran</PresentationFormat>
  <Paragraphs>846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 Display</vt:lpstr>
      <vt:lpstr>Calibri</vt:lpstr>
      <vt:lpstr>Arial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53</cp:revision>
  <dcterms:created xsi:type="dcterms:W3CDTF">2024-11-28T14:19:02Z</dcterms:created>
  <dcterms:modified xsi:type="dcterms:W3CDTF">2025-12-16T10:34:49Z</dcterms:modified>
</cp:coreProperties>
</file>