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987" r:id="rId7"/>
    <p:sldId id="1021" r:id="rId8"/>
    <p:sldId id="1022" r:id="rId9"/>
    <p:sldId id="1023" r:id="rId10"/>
    <p:sldId id="1024" r:id="rId11"/>
    <p:sldId id="1025" r:id="rId12"/>
    <p:sldId id="1026" r:id="rId13"/>
    <p:sldId id="1027" r:id="rId14"/>
    <p:sldId id="1028" r:id="rId15"/>
    <p:sldId id="1029" r:id="rId16"/>
    <p:sldId id="1030" r:id="rId17"/>
    <p:sldId id="1031" r:id="rId18"/>
    <p:sldId id="275" r:id="rId19"/>
    <p:sldId id="290" r:id="rId20"/>
    <p:sldId id="998" r:id="rId21"/>
    <p:sldId id="1032" r:id="rId22"/>
    <p:sldId id="1033" r:id="rId23"/>
    <p:sldId id="1034" r:id="rId24"/>
    <p:sldId id="1035" r:id="rId25"/>
    <p:sldId id="1036" r:id="rId26"/>
    <p:sldId id="1037" r:id="rId27"/>
    <p:sldId id="1038" r:id="rId28"/>
    <p:sldId id="1039" r:id="rId29"/>
    <p:sldId id="1040" r:id="rId30"/>
    <p:sldId id="1041" r:id="rId31"/>
    <p:sldId id="1042" r:id="rId32"/>
    <p:sldId id="288" r:id="rId33"/>
    <p:sldId id="291" r:id="rId34"/>
    <p:sldId id="1009" r:id="rId35"/>
    <p:sldId id="1043" r:id="rId36"/>
    <p:sldId id="1044" r:id="rId37"/>
    <p:sldId id="1045" r:id="rId38"/>
    <p:sldId id="1046" r:id="rId39"/>
    <p:sldId id="1047" r:id="rId40"/>
    <p:sldId id="1048" r:id="rId41"/>
    <p:sldId id="1049" r:id="rId42"/>
    <p:sldId id="1050" r:id="rId43"/>
    <p:sldId id="1051" r:id="rId44"/>
    <p:sldId id="1052" r:id="rId45"/>
    <p:sldId id="1053" r:id="rId46"/>
    <p:sldId id="304" r:id="rId47"/>
    <p:sldId id="305" r:id="rId48"/>
    <p:sldId id="1020" r:id="rId49"/>
    <p:sldId id="1054" r:id="rId50"/>
    <p:sldId id="1055" r:id="rId51"/>
    <p:sldId id="1056" r:id="rId52"/>
    <p:sldId id="1057" r:id="rId53"/>
    <p:sldId id="1058" r:id="rId54"/>
    <p:sldId id="1059" r:id="rId55"/>
    <p:sldId id="1060" r:id="rId56"/>
    <p:sldId id="1061" r:id="rId57"/>
    <p:sldId id="1062" r:id="rId58"/>
    <p:sldId id="1063" r:id="rId59"/>
    <p:sldId id="1064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P5/S5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P5/S5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5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481B5-8D5E-70CF-3979-3D2F13408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32C20EB-F5A0-102A-A6F9-E465D0A65F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206627-DC49-ECF0-E2F8-A1B202248CC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C1825B-A287-E3DD-9E90-D42E42AEE7B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FA2B49-FC58-0EA0-BBFC-ECDD11E6F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51625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2E64BC5-A8F0-4FAB-C4DA-3FA02F13F65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886B190-15A8-3CAC-367A-058991FF0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0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7CF67-72C4-12CA-4849-97189510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0C07B38-F0FE-5EB5-7748-C47F2E961B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35F5D9-E216-D510-E422-3CC8DCC2FEE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04DE0E-4EE6-5AFC-2395-4451B84C66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ADBCB0D-9C1D-4481-E638-A5B600E29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44975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DD0D85D-42ED-E79E-B0DA-7179D62AF276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520E5A3-8455-0B37-ADF5-2839F2080D95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8E2C96D-3333-B7DA-8B94-1BA8CAF08D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7109AAE-5A0E-E47F-0B75-248BE3F4E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7071209-3CFF-DA5C-4564-57991BCFD56B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0178933-3716-2703-FBE0-D586FFFC999A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A89272A-3374-3262-D4EF-C379058AB557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316D79B-7E38-30D7-D0B8-5FCF362D3379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CD1174D-A465-824C-6FA8-23967717802C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67BD465-02CF-FDE4-E9C1-E5D3CEE561E7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D9EDD30-4C7B-614E-5DC2-86C576DC9360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287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4D0B8-BAAB-FD50-608A-E4609E420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00150E-7EB5-9F26-87D4-E4A4C6CA78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211043-FE80-D648-D6D8-644E7946CB7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02787AF-58AE-53AE-B327-248B6A4C4A0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92932D-A37D-CEA6-60DB-D8913F7B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20125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9B810EC-4B4B-EF27-2D15-823DAE3C5206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6A016B-9871-2D6B-9B07-583DFE1BFB46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C632E82-C64C-59BA-261C-2842D20A961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BFD6400-7A70-1A8E-146B-A432C4E354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0B9D1D1-79EF-1B10-FD27-FFFE9420041C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0CAF164-37B1-30B8-AC33-8A6616B5FA74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7A7DF91-DD71-44E9-D00B-F4CDEBC77F73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C71F2CE-7F1F-EBD5-CBE3-85910051D27D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0FA0B33-A533-B946-DEF5-2DEC85F1AB7F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6F360F8-C78E-D621-9FA7-581B871C966C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DA1AE64-D01C-AE38-B663-FC5E8CCBBBDD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2925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59BE7-FF7C-CEFF-3365-8827ACED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C970A87-4E87-685C-3C56-D67D12FC29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3829F1-D623-FE46-FFAE-45ED0384DE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retentit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86DBFF-04FF-5F93-6298-9050B206F07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280EAAB-8A29-64D4-D955-06B7E4DA2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79017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4A23AD9-72D5-0835-1B9A-FE3B07951C70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C4E737A-2A72-DFD0-98E5-E19235BE8778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75BEAF3-C139-5100-FDC9-06E392D5E94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97B6296-9C81-E4F1-5D99-4E0EB0097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344C435-A773-6670-5875-B94CF69794C9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6DC18ED-BBB2-3CAE-2EDD-8E1191C0D201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0879641-F5B7-9E92-5DEC-9A071FAA9127}"/>
              </a:ext>
            </a:extLst>
          </p:cNvPr>
          <p:cNvSpPr txBox="1">
            <a:spLocks/>
          </p:cNvSpPr>
          <p:nvPr/>
        </p:nvSpPr>
        <p:spPr>
          <a:xfrm>
            <a:off x="150725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B627D02-04FE-7E9B-2D03-2F6C148034E6}"/>
              </a:ext>
            </a:extLst>
          </p:cNvPr>
          <p:cNvSpPr txBox="1">
            <a:spLocks/>
          </p:cNvSpPr>
          <p:nvPr/>
        </p:nvSpPr>
        <p:spPr>
          <a:xfrm>
            <a:off x="3046067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536C0A8-503F-E951-79AD-A2774D7240E2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B05600C-B0F4-5214-A206-E7EC6B98CC17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4614FC7-6E32-FF15-5ED9-F179674B5A6F}"/>
              </a:ext>
            </a:extLst>
          </p:cNvPr>
          <p:cNvSpPr txBox="1">
            <a:spLocks/>
          </p:cNvSpPr>
          <p:nvPr/>
        </p:nvSpPr>
        <p:spPr>
          <a:xfrm>
            <a:off x="8903689" y="2471290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C671571-BF45-C6C2-1712-0E09A083D33F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6B0D1E4-8EB0-B771-6674-54AC5A06000A}"/>
              </a:ext>
            </a:extLst>
          </p:cNvPr>
          <p:cNvSpPr txBox="1">
            <a:spLocks/>
          </p:cNvSpPr>
          <p:nvPr/>
        </p:nvSpPr>
        <p:spPr>
          <a:xfrm>
            <a:off x="4928331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50682A1-3222-0CF3-AFD7-0C45F4290D61}"/>
              </a:ext>
            </a:extLst>
          </p:cNvPr>
          <p:cNvSpPr txBox="1">
            <a:spLocks/>
          </p:cNvSpPr>
          <p:nvPr/>
        </p:nvSpPr>
        <p:spPr>
          <a:xfrm>
            <a:off x="697984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C5DEE3F-88A4-B8A5-FF01-B8D764E7E92C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01F50C0-858E-CAF1-98B9-75FC02F765B9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0645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E77CC-48FE-2259-B900-43A8EC2E2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DDBAD50-62CD-1F42-5DC3-3FD48268CEB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DCBA0D-27A3-1002-F9E0-05FC5A5C5AE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retentit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C9F058-8C60-81B6-5F59-5868A403615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9B246FF-F3B8-39DB-044C-9464B7B68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79817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794A303-A385-EDA2-CB89-4EA0E280FB9A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39D8CCD-4B64-7DBA-027E-4B98F469F2AF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0F8CA98-4A3A-1C96-D499-61B95BF58C6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21BB5FB-9A69-7E1B-F86B-FE30A26E8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A8DC29C-CBCA-2C1F-101F-1D577B4431EE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C121F0F-2075-6564-D68D-780BDA40C59C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AFA9A97-1F78-2C55-34A7-47F6FB126726}"/>
              </a:ext>
            </a:extLst>
          </p:cNvPr>
          <p:cNvSpPr txBox="1">
            <a:spLocks/>
          </p:cNvSpPr>
          <p:nvPr/>
        </p:nvSpPr>
        <p:spPr>
          <a:xfrm>
            <a:off x="150725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38C28C7-DF3C-AED4-10B6-6338F5E70C80}"/>
              </a:ext>
            </a:extLst>
          </p:cNvPr>
          <p:cNvSpPr txBox="1">
            <a:spLocks/>
          </p:cNvSpPr>
          <p:nvPr/>
        </p:nvSpPr>
        <p:spPr>
          <a:xfrm>
            <a:off x="3046067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26F6019-880D-8818-8B00-915664A86EE1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7D43A99-F22A-E664-69F8-8A9AFFCDC980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E391DA0-3A52-6854-DC87-C5C5C6A4FB33}"/>
              </a:ext>
            </a:extLst>
          </p:cNvPr>
          <p:cNvSpPr txBox="1">
            <a:spLocks/>
          </p:cNvSpPr>
          <p:nvPr/>
        </p:nvSpPr>
        <p:spPr>
          <a:xfrm>
            <a:off x="8903689" y="2471290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6EEB1DE-E288-FB32-0AA6-D72ED15F93E3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0C86543-BB6D-898F-17D4-EB579DCDAF8F}"/>
              </a:ext>
            </a:extLst>
          </p:cNvPr>
          <p:cNvSpPr txBox="1">
            <a:spLocks/>
          </p:cNvSpPr>
          <p:nvPr/>
        </p:nvSpPr>
        <p:spPr>
          <a:xfrm>
            <a:off x="4928331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952659E-8F60-C5A1-A6D2-5D7BF3DAB465}"/>
              </a:ext>
            </a:extLst>
          </p:cNvPr>
          <p:cNvSpPr txBox="1">
            <a:spLocks/>
          </p:cNvSpPr>
          <p:nvPr/>
        </p:nvSpPr>
        <p:spPr>
          <a:xfrm>
            <a:off x="697984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36E062F-6376-7939-8FCE-C80D1CBAE0CF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BD47C96-7014-0338-912F-AA60AD42122D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3649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3E627-D847-35A5-B8D4-256DAB220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2857881-7CDC-A149-B670-56FCF7DE29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89B8FB-41FC-BF35-702A-0B5D83AA805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retentit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6B2D215-463F-08D3-F66F-A8589F13F66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75DB7F-07F3-8AA7-C130-279E0B460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25660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leur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rapide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88E2312-02AB-C6B7-3EFD-D64A627471A3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9FCD4F5-E179-1E46-608F-5C1A09EC2702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875682-819B-2F2F-881A-BAA4CB1AD1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4C1BC8C-FA39-89DD-0264-943FE72B3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E935E7E-99AB-0E86-E279-3D6B1DD9694A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621B588-9944-D80C-0F95-4A60237E5F8F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CB4DCF0-8FBE-0108-79C4-CFA0432EE55D}"/>
              </a:ext>
            </a:extLst>
          </p:cNvPr>
          <p:cNvSpPr txBox="1">
            <a:spLocks/>
          </p:cNvSpPr>
          <p:nvPr/>
        </p:nvSpPr>
        <p:spPr>
          <a:xfrm>
            <a:off x="150725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57F1249-3111-CFC3-D404-EAD38B48E9A0}"/>
              </a:ext>
            </a:extLst>
          </p:cNvPr>
          <p:cNvSpPr txBox="1">
            <a:spLocks/>
          </p:cNvSpPr>
          <p:nvPr/>
        </p:nvSpPr>
        <p:spPr>
          <a:xfrm>
            <a:off x="3046067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0042529-0D5C-EF28-C7D9-45029D2E49D3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480F404-DF86-8DD6-BD7A-6A852BEFE3E4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5059AEB-583C-69F8-75D1-4E143FF2B0AC}"/>
              </a:ext>
            </a:extLst>
          </p:cNvPr>
          <p:cNvSpPr txBox="1">
            <a:spLocks/>
          </p:cNvSpPr>
          <p:nvPr/>
        </p:nvSpPr>
        <p:spPr>
          <a:xfrm>
            <a:off x="8903689" y="2471290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94F72C2-3796-C642-4BC4-597C5498F038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2DECD6B-55D8-D223-A29A-57B2E583E52A}"/>
              </a:ext>
            </a:extLst>
          </p:cNvPr>
          <p:cNvSpPr txBox="1">
            <a:spLocks/>
          </p:cNvSpPr>
          <p:nvPr/>
        </p:nvSpPr>
        <p:spPr>
          <a:xfrm>
            <a:off x="4928331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C0CE724-BD65-ECD4-40F2-6489F1593A0B}"/>
              </a:ext>
            </a:extLst>
          </p:cNvPr>
          <p:cNvSpPr txBox="1">
            <a:spLocks/>
          </p:cNvSpPr>
          <p:nvPr/>
        </p:nvSpPr>
        <p:spPr>
          <a:xfrm>
            <a:off x="697984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E7312D5-43A1-52AD-A79B-BF4D2513D94F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74AC322-6A89-375E-7797-1270770FD1FA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1681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545D4-75E4-301B-CAB4-7A1F958ED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0486F79-D647-4B37-F109-F4FCEA6799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90AB4-6845-0A38-A3BE-9609E5F43B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retentit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32CBC7-48B5-5F0C-5F87-4D2BFB33872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F2C97F1-2123-A2AF-7C5E-3748646CA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8663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leur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rapide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D9BAFC8-E29F-E878-3C7E-0848DF2E3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F5B98518-84B7-FC80-4666-BFC835CB42EC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4C13175-14FD-8FC4-867B-4F1A157CC555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99ABDAF-CC42-674A-4207-E9267225F58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09B0794-50E5-F27E-0A1E-C37EA7DA3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9555597-063B-60D1-9D0A-78FE94FA4C76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95F2A33-0733-77D0-AB9A-D95F9E1CC292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139D20A-418F-4125-A860-8ADB92F05E91}"/>
              </a:ext>
            </a:extLst>
          </p:cNvPr>
          <p:cNvSpPr txBox="1">
            <a:spLocks/>
          </p:cNvSpPr>
          <p:nvPr/>
        </p:nvSpPr>
        <p:spPr>
          <a:xfrm>
            <a:off x="150725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C98F2B0-7AF9-B281-3510-74A2EE9D8CEB}"/>
              </a:ext>
            </a:extLst>
          </p:cNvPr>
          <p:cNvSpPr txBox="1">
            <a:spLocks/>
          </p:cNvSpPr>
          <p:nvPr/>
        </p:nvSpPr>
        <p:spPr>
          <a:xfrm>
            <a:off x="3046067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0106BB8-5D1B-05D3-573D-14B618B8FC46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F1666D6-10BF-E686-6542-E225728B299A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A871F61-0830-D1FA-5344-F18291209224}"/>
              </a:ext>
            </a:extLst>
          </p:cNvPr>
          <p:cNvSpPr txBox="1">
            <a:spLocks/>
          </p:cNvSpPr>
          <p:nvPr/>
        </p:nvSpPr>
        <p:spPr>
          <a:xfrm>
            <a:off x="8903689" y="2471290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76A48F6-06E8-764F-C324-D1771CB35C04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01BE6A7-237D-601B-4D7D-441569B9F2C7}"/>
              </a:ext>
            </a:extLst>
          </p:cNvPr>
          <p:cNvSpPr txBox="1">
            <a:spLocks/>
          </p:cNvSpPr>
          <p:nvPr/>
        </p:nvSpPr>
        <p:spPr>
          <a:xfrm>
            <a:off x="4928331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B3A876E-4CA6-82B0-6FC3-4CC135BFC5C6}"/>
              </a:ext>
            </a:extLst>
          </p:cNvPr>
          <p:cNvSpPr txBox="1">
            <a:spLocks/>
          </p:cNvSpPr>
          <p:nvPr/>
        </p:nvSpPr>
        <p:spPr>
          <a:xfrm>
            <a:off x="697984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DFA0AC6-78B4-EC00-8DDA-6203559DCA5D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87F9F18-E958-EA1F-3E70-0AD693B6988A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853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FA7EE-6B1F-1DFF-F03E-082CE0498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05E478-67ED-3AD2-0F5C-A1E97CFB55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FAC979-1F51-281C-38BF-69BF942D2D9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retentit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927BE9-EA53-55C0-16E8-DAEE9991CF8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FB36363-8AA8-22FE-861E-5BB17DADB12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leur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rapide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retenti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entamé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notre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course rapide.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B7F36BB-6E62-9D7D-D219-A94BD6211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4CA6BFC5-6477-E6DD-4BE8-EFF9FA15500D}"/>
              </a:ext>
            </a:extLst>
          </p:cNvPr>
          <p:cNvSpPr txBox="1">
            <a:spLocks/>
          </p:cNvSpPr>
          <p:nvPr/>
        </p:nvSpPr>
        <p:spPr>
          <a:xfrm>
            <a:off x="710723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386A2EB-D913-461A-84A8-E8C0D92F00FA}"/>
              </a:ext>
            </a:extLst>
          </p:cNvPr>
          <p:cNvSpPr txBox="1">
            <a:spLocks/>
          </p:cNvSpPr>
          <p:nvPr/>
        </p:nvSpPr>
        <p:spPr>
          <a:xfrm>
            <a:off x="431304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4BFCFA-97BB-69B3-AE43-C7A666D7A3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99350DB-96AE-33EC-9F4A-F5846FA50A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FAA4249-A9C4-B7E1-C2A5-0D1E348482BA}"/>
              </a:ext>
            </a:extLst>
          </p:cNvPr>
          <p:cNvSpPr txBox="1">
            <a:spLocks/>
          </p:cNvSpPr>
          <p:nvPr/>
        </p:nvSpPr>
        <p:spPr>
          <a:xfrm>
            <a:off x="318405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2F0B303-B555-6308-7631-1E8F3089544F}"/>
              </a:ext>
            </a:extLst>
          </p:cNvPr>
          <p:cNvSpPr txBox="1">
            <a:spLocks/>
          </p:cNvSpPr>
          <p:nvPr/>
        </p:nvSpPr>
        <p:spPr>
          <a:xfrm>
            <a:off x="540887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0DC77CC-1964-3B4B-6540-2BDE8FDD0CDE}"/>
              </a:ext>
            </a:extLst>
          </p:cNvPr>
          <p:cNvSpPr txBox="1">
            <a:spLocks/>
          </p:cNvSpPr>
          <p:nvPr/>
        </p:nvSpPr>
        <p:spPr>
          <a:xfrm>
            <a:off x="150725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83E3F36-8DF7-84AD-4490-CB82385C355E}"/>
              </a:ext>
            </a:extLst>
          </p:cNvPr>
          <p:cNvSpPr txBox="1">
            <a:spLocks/>
          </p:cNvSpPr>
          <p:nvPr/>
        </p:nvSpPr>
        <p:spPr>
          <a:xfrm>
            <a:off x="3046067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8736F5A-E040-F905-F5B0-C52D90715493}"/>
              </a:ext>
            </a:extLst>
          </p:cNvPr>
          <p:cNvSpPr txBox="1">
            <a:spLocks/>
          </p:cNvSpPr>
          <p:nvPr/>
        </p:nvSpPr>
        <p:spPr>
          <a:xfrm>
            <a:off x="845213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BC57324-24DA-6CF7-A027-9D06C039D6C7}"/>
              </a:ext>
            </a:extLst>
          </p:cNvPr>
          <p:cNvSpPr txBox="1">
            <a:spLocks/>
          </p:cNvSpPr>
          <p:nvPr/>
        </p:nvSpPr>
        <p:spPr>
          <a:xfrm>
            <a:off x="9481842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5FB63EF-9F15-31C2-D015-320BECA41A24}"/>
              </a:ext>
            </a:extLst>
          </p:cNvPr>
          <p:cNvSpPr txBox="1">
            <a:spLocks/>
          </p:cNvSpPr>
          <p:nvPr/>
        </p:nvSpPr>
        <p:spPr>
          <a:xfrm>
            <a:off x="8903689" y="2471290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7064F9A-60C3-146D-3269-BF62034429A0}"/>
              </a:ext>
            </a:extLst>
          </p:cNvPr>
          <p:cNvSpPr txBox="1">
            <a:spLocks/>
          </p:cNvSpPr>
          <p:nvPr/>
        </p:nvSpPr>
        <p:spPr>
          <a:xfrm>
            <a:off x="1074374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6246AD1-91D4-9F3B-9786-CF941B62E3E3}"/>
              </a:ext>
            </a:extLst>
          </p:cNvPr>
          <p:cNvSpPr txBox="1">
            <a:spLocks/>
          </p:cNvSpPr>
          <p:nvPr/>
        </p:nvSpPr>
        <p:spPr>
          <a:xfrm>
            <a:off x="4928331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FBF185A-57EA-6125-776B-0E7247EC3859}"/>
              </a:ext>
            </a:extLst>
          </p:cNvPr>
          <p:cNvSpPr txBox="1">
            <a:spLocks/>
          </p:cNvSpPr>
          <p:nvPr/>
        </p:nvSpPr>
        <p:spPr>
          <a:xfrm>
            <a:off x="6979846" y="247129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4A2BB75-CA61-2393-3670-470890D043F8}"/>
              </a:ext>
            </a:extLst>
          </p:cNvPr>
          <p:cNvSpPr txBox="1">
            <a:spLocks/>
          </p:cNvSpPr>
          <p:nvPr/>
        </p:nvSpPr>
        <p:spPr>
          <a:xfrm>
            <a:off x="109798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21031ED-0DF7-4EC2-47A1-FA698675CF7D}"/>
              </a:ext>
            </a:extLst>
          </p:cNvPr>
          <p:cNvSpPr txBox="1">
            <a:spLocks/>
          </p:cNvSpPr>
          <p:nvPr/>
        </p:nvSpPr>
        <p:spPr>
          <a:xfrm>
            <a:off x="189224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4733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1D306-A771-E88A-A45C-F08BC344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23E88C-9422-E989-5C6D-3EE294890B0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587C3D-F8CB-911A-6BFA-E730C35BFC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AD273B-807E-1705-8173-EED35F29AD8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F6FBF18-048C-9145-42D4-0D4BF00FC43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B35FE0F-6CF9-6A33-DC75-42C267FFF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55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78B13-EE7D-3808-9F9B-0D9946D90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74DD7A-6174-B78B-BAB2-E4949D7169D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702819-2CC2-BD90-5195-7C81F641008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418C5B0-4E33-2E31-1869-2BD13CDC93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2FD8D8-15A8-C72D-5DC2-2251FE94DA1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F69DFD4-5BA3-66BA-1279-975BEDEAD2A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F61499D-9A60-5369-F4D7-70B1B16DA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5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725D0-F19C-8743-A54B-0FDB6512F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EF47994-37F0-B0D6-961C-CBB4226E3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23419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C104E06-61FD-2751-D935-DB6CA274DF9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61281C-C6A0-564D-0345-BBAD294112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00FED84-7A04-0826-A0DA-A77927AE9C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FF2CE37-8FA0-C142-D7BB-50DE5510B99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BFB876E-341B-6872-4882-E15AFD0FDC9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1B23273-7E9C-EB18-956A-D1A1E5A30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385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CF26-2D28-9FB5-56F8-3D3FB2E32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A007F2E-B1B9-4F9C-A26D-51A55028F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68397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CC5B2C2D-F27D-C495-FDEF-E23DDCE44B8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0DEF76-8907-ECF3-1C0D-9E2BB6DD00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FEC4932-291C-ED91-B215-903873E2AB7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FFFD074-06D8-E65F-B8E9-4EAC2476979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4912AA4-0C44-0B6C-6473-B9C503F66C6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DFFDDD5-B071-96FC-5529-5DAC35461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819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A821D-2603-E07B-41B1-1D3A24FB0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21E811C-F48F-6001-A553-642042425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0856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D4E17F0-FAB8-670A-16DF-E14C3C2B93C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E44037-AA9E-684E-A853-8DB1BDD159A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EC4AA7-FC82-0431-3FFF-EE9CEBE0560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614A741-65E5-D7B4-375D-EE8BFA9C4A3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86497A6-8466-C04E-03F3-36617F65BCB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AADC70F-AD08-6B56-F7E6-B3EFEECF1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890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3E472-2362-3F21-AF51-EE432D9E4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A606688A-196B-EC92-9313-F5872650C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83055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60557A09-ABEC-1DCA-391D-7BFD37FB3C5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EA7AAE-5C8A-2BF6-8D38-14D9EAE813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E37684-9C92-5483-D596-4CA68C1197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B89C903-DF06-43AA-3BA0-617A410A221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425C65F-7A2B-2B14-B995-1DA4BAFB77FD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83903BD-39EF-42B3-50CC-A14AC62CE08C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B8096DD-568B-9467-E373-AA6E7FD33D3E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351DB5F-2DC8-F859-E214-A948D34E09C1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3A8671A-81B7-E8CC-5EED-26AE5E37247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1406ECF-87A9-282C-2F4D-009C7E7CF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4A60646E-E041-80BE-6547-4B10A643D1AD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9D0FAFF9-E95E-7A38-C2C4-78FB4817C78E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1CA3EE9-8867-D425-1517-0B47897C6C80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3810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33718-8D3D-E189-99B7-78696149D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B708A0E-1666-3BF8-DC22-0E2763C4E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30869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008C853-B778-6F53-32CC-143417BDC74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74808D-1AAF-6F2F-8553-495CCC7B391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racontait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C5B981-5ADC-B081-BFF1-EC1EE9DE06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88798F-342F-7266-8F76-3361C924F42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0883C02-6C23-EC22-3414-083002C027AE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1B76DA6-A84F-7F08-68E9-84EBC3B973D4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4BE9A6A-32C5-A82D-70D3-758E84B1FA63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9663CA5-1B60-E53D-3BA3-A88A26C9722E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2E86E21-0384-65F2-9E86-36DF79F0D0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DDFB05-88CB-3FCF-5CF6-391A73EA34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E7C78466-D939-F367-C12A-D5764E1AE277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B0686AF1-642D-8096-4BCE-21F0743D348B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3F6F6EC-59EE-D61F-03FD-0DB70B9DCB21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2506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90C2F-7A8C-73C6-D6C1-0E1C1C245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2826B6A-17A5-EFCD-03BA-E17CB7A01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69872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B84E284-E423-8B74-6EDB-7A3E3CDBC82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6C46B5-ECB0-C0BC-DAFC-B77B10E9AD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racontait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87CE572-5E55-DC78-57CC-A27E8E67DAE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DBA9102-8FD2-6CE9-5B08-E53AF166FF69}"/>
              </a:ext>
            </a:extLst>
          </p:cNvPr>
          <p:cNvSpPr txBox="1">
            <a:spLocks/>
          </p:cNvSpPr>
          <p:nvPr/>
        </p:nvSpPr>
        <p:spPr>
          <a:xfrm>
            <a:off x="5010007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1655E28-EBA6-B2C7-9E73-188023E7E6A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6C436C2-1145-F3C6-B4D0-98D6E40DDDDE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594054E-EA3F-21F1-8837-E5A6D048A070}"/>
              </a:ext>
            </a:extLst>
          </p:cNvPr>
          <p:cNvSpPr txBox="1">
            <a:spLocks/>
          </p:cNvSpPr>
          <p:nvPr/>
        </p:nvSpPr>
        <p:spPr>
          <a:xfrm>
            <a:off x="2391300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EE9DA5F-11A0-E2B6-4B76-E70097213D03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C797F2C-48BB-A8D8-1830-A803F8BE5473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F736B2E-B15C-BF87-EB13-D9157071BFC0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9D60402-4EA1-91E3-A11A-A781CE349C4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AFBB621-9CEA-0482-0414-293B15C00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9080E0E9-341B-24A5-466E-F239238D9035}"/>
              </a:ext>
            </a:extLst>
          </p:cNvPr>
          <p:cNvSpPr txBox="1">
            <a:spLocks/>
          </p:cNvSpPr>
          <p:nvPr/>
        </p:nvSpPr>
        <p:spPr>
          <a:xfrm>
            <a:off x="7880147" y="25477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E4B12FB-0EB3-7D37-8204-C65E7D27BD2C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4EB7870-C010-CA68-A55E-1C693E5A73CB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F277BFD-9FAC-CD86-5B8F-3A1285A36EC8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03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5E78D-EEDB-F240-D6EA-20526B96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CED13DD-0EA3-1CBA-E3B3-84A2DC7AA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88825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E2C65A43-20A3-768E-5419-590951EA43B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232D2A-FD4D-3551-9531-04EBDBB7402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racontait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8D4D9F0-D576-D86E-AE34-ED8CDCFBC26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582C5D7-9612-1BBD-65AD-B276F9575875}"/>
              </a:ext>
            </a:extLst>
          </p:cNvPr>
          <p:cNvSpPr txBox="1">
            <a:spLocks/>
          </p:cNvSpPr>
          <p:nvPr/>
        </p:nvSpPr>
        <p:spPr>
          <a:xfrm>
            <a:off x="5010007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56B2D58-3E14-AECD-FCEC-CC4C19D88BD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9A246BE-D991-06C6-59BE-E66568182AFC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5C93A0A-A0C4-3A3D-C214-2ADAEBD731DB}"/>
              </a:ext>
            </a:extLst>
          </p:cNvPr>
          <p:cNvSpPr txBox="1">
            <a:spLocks/>
          </p:cNvSpPr>
          <p:nvPr/>
        </p:nvSpPr>
        <p:spPr>
          <a:xfrm>
            <a:off x="2391300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7C7876E-1C19-0236-FF0C-EAB0F7811E06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3934111-6995-4B2A-454E-0C0975C98603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E52460A-AB85-8CD5-27A0-D88B1B79D02B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4FC0005-AF6C-6C62-18A6-6C4DF987F27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5CCACA8-C5A9-C257-1CF4-A4A8F4602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5CAE3E6A-C3E8-F601-D13D-A2E47CF57ED5}"/>
              </a:ext>
            </a:extLst>
          </p:cNvPr>
          <p:cNvSpPr txBox="1">
            <a:spLocks/>
          </p:cNvSpPr>
          <p:nvPr/>
        </p:nvSpPr>
        <p:spPr>
          <a:xfrm>
            <a:off x="7880147" y="25477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90AE1F3-DAEB-347D-56A8-19BAF1F376BA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2505093-108D-80E7-E151-53B9A2222E4F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8299350-8F85-6EA1-50A4-12309D901A4F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62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0834B-EA49-FFCD-7D29-FB8508E30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28907DB-8F71-AA7B-A467-48FD74089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50968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marin / ses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incroyables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99C3DBE-0E41-4249-70C4-EF91D53E6E1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E56F15-0310-D560-064F-35C94A51DBD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racontait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B73FCD-2E13-F767-907F-9F42E748EB4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494A17A-8BB4-D366-DB6B-19154612172D}"/>
              </a:ext>
            </a:extLst>
          </p:cNvPr>
          <p:cNvSpPr txBox="1">
            <a:spLocks/>
          </p:cNvSpPr>
          <p:nvPr/>
        </p:nvSpPr>
        <p:spPr>
          <a:xfrm>
            <a:off x="5010007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31F7F72-AA71-8851-0363-1A680EA3771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B8D0D8D-A05A-8BB7-C551-3DBF4B3193E2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1B4FD3-E055-7A07-89C5-3F886764384E}"/>
              </a:ext>
            </a:extLst>
          </p:cNvPr>
          <p:cNvSpPr txBox="1">
            <a:spLocks/>
          </p:cNvSpPr>
          <p:nvPr/>
        </p:nvSpPr>
        <p:spPr>
          <a:xfrm>
            <a:off x="2391300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E0DFBE9-BF09-7073-C4F1-66739D710B7F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9AE2742-034B-8200-4295-25A37C30732B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9C0C0BC-DC90-6997-2BCF-6A92E932CA83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9ADF8BB-DEA9-3A0E-8F63-66E13AF531A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11DE15B-D79F-E8BF-58FA-DD03A923A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FB77BA3F-27D5-7D34-603F-AAB3F87D5751}"/>
              </a:ext>
            </a:extLst>
          </p:cNvPr>
          <p:cNvSpPr txBox="1">
            <a:spLocks/>
          </p:cNvSpPr>
          <p:nvPr/>
        </p:nvSpPr>
        <p:spPr>
          <a:xfrm>
            <a:off x="7880147" y="25477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BB46EC5-F2C4-5A70-5A55-E0EF7F3F5E03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B038821-C9B6-481F-9D3F-092E7274B752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66305A9-2D42-7E14-A1B7-4AFB1C53E1AD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770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9202B-B550-CFC2-AAE1-189A87BAC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6116AF48-2CD0-3E85-6C30-196C7B1AD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84121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marin / ses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incroyables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exploits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9258DB0C-A8BA-5F29-A732-5DDB580A84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BD4B0A-4BAA-470B-7293-2CB3381E397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racontait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4AFB2B3-F068-3E58-81C4-367FF376EE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F7B4E17-17B5-4754-02C0-AFDC9E7CD179}"/>
              </a:ext>
            </a:extLst>
          </p:cNvPr>
          <p:cNvSpPr txBox="1">
            <a:spLocks/>
          </p:cNvSpPr>
          <p:nvPr/>
        </p:nvSpPr>
        <p:spPr>
          <a:xfrm>
            <a:off x="5010007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8D94B41-5CBD-0EB7-C1FC-B5FA780A4CC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996283B-590A-4D2C-DE43-62BE127E1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8FD3907-D4A4-9ABD-B5E9-5B532D120C49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564FAF2-821C-26B9-A2AB-5572A1071731}"/>
              </a:ext>
            </a:extLst>
          </p:cNvPr>
          <p:cNvSpPr txBox="1">
            <a:spLocks/>
          </p:cNvSpPr>
          <p:nvPr/>
        </p:nvSpPr>
        <p:spPr>
          <a:xfrm>
            <a:off x="2391300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2DDA843-FF4A-8DAD-0E53-031B2EE5677C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F7A0612-421E-C19D-32B8-307D5BBB9FB7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58798D7-B6E5-C0B0-2E02-0F56BE4E76E7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DDC13C-D29B-DC61-495A-B8B8D43D796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D9832E6-01E5-1836-F3FD-A77D898A4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97930BD1-3A0E-31E9-6C8A-340CFF75A6D1}"/>
              </a:ext>
            </a:extLst>
          </p:cNvPr>
          <p:cNvSpPr txBox="1">
            <a:spLocks/>
          </p:cNvSpPr>
          <p:nvPr/>
        </p:nvSpPr>
        <p:spPr>
          <a:xfrm>
            <a:off x="7880147" y="25477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F1F8028-4C51-D3CD-6AAD-9550B39BD956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E918274-BA38-A70D-C26B-C09733811D17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55652DA-00A4-BB3E-12F2-3B8C63781BE2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7011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84A52-2A40-0619-B4F4-190FB01B0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1D680215-D334-8AEA-A920-27523C61C49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marin / ses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incroyables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exploits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racontâtes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incroyables exploits.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012AF54-9D27-6AB9-CAE9-E9CC7E637EA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00A5BA-6D5A-CE4B-1778-A6E05CADC2B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marin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racontait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incroyables exploits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EE02A2-5C08-509F-40AE-D31446B7147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4FF166A-B5AE-7FE5-A592-DB2FF025E6C1}"/>
              </a:ext>
            </a:extLst>
          </p:cNvPr>
          <p:cNvSpPr txBox="1">
            <a:spLocks/>
          </p:cNvSpPr>
          <p:nvPr/>
        </p:nvSpPr>
        <p:spPr>
          <a:xfrm>
            <a:off x="5010007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862BD51-674B-F3FC-8D30-F4C5A63D9F0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65C64E0-5832-EFCE-A156-7A50878A9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BBA70AF-7ADE-C6A4-0F5C-2124EA216A0D}"/>
              </a:ext>
            </a:extLst>
          </p:cNvPr>
          <p:cNvSpPr txBox="1">
            <a:spLocks/>
          </p:cNvSpPr>
          <p:nvPr/>
        </p:nvSpPr>
        <p:spPr>
          <a:xfrm>
            <a:off x="1216959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B770869-01C7-DA31-7DDC-22DAD65557FE}"/>
              </a:ext>
            </a:extLst>
          </p:cNvPr>
          <p:cNvSpPr txBox="1">
            <a:spLocks/>
          </p:cNvSpPr>
          <p:nvPr/>
        </p:nvSpPr>
        <p:spPr>
          <a:xfrm>
            <a:off x="2391300" y="25477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BDEAC07-9BE3-5CF2-98A8-793DCF894AB9}"/>
              </a:ext>
            </a:extLst>
          </p:cNvPr>
          <p:cNvSpPr txBox="1">
            <a:spLocks/>
          </p:cNvSpPr>
          <p:nvPr/>
        </p:nvSpPr>
        <p:spPr>
          <a:xfrm>
            <a:off x="6519483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53FD051-6D79-65CC-CF6B-D65816568EED}"/>
              </a:ext>
            </a:extLst>
          </p:cNvPr>
          <p:cNvSpPr txBox="1">
            <a:spLocks/>
          </p:cNvSpPr>
          <p:nvPr/>
        </p:nvSpPr>
        <p:spPr>
          <a:xfrm>
            <a:off x="2155764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A1BA25C-5DB1-CC00-A9F1-C30D68694BD7}"/>
              </a:ext>
            </a:extLst>
          </p:cNvPr>
          <p:cNvSpPr txBox="1">
            <a:spLocks/>
          </p:cNvSpPr>
          <p:nvPr/>
        </p:nvSpPr>
        <p:spPr>
          <a:xfrm>
            <a:off x="816907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8AD566E-73B8-6B8C-E08C-C299262C33C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E81CC3-28FB-382D-F801-D9BB32B94F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A1566263-15F4-048D-DFAE-6B53D68C4CCB}"/>
              </a:ext>
            </a:extLst>
          </p:cNvPr>
          <p:cNvSpPr txBox="1">
            <a:spLocks/>
          </p:cNvSpPr>
          <p:nvPr/>
        </p:nvSpPr>
        <p:spPr>
          <a:xfrm>
            <a:off x="7880147" y="25477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95D5415-0CB8-E997-FD40-BD28BC04AEB2}"/>
              </a:ext>
            </a:extLst>
          </p:cNvPr>
          <p:cNvSpPr txBox="1">
            <a:spLocks/>
          </p:cNvSpPr>
          <p:nvPr/>
        </p:nvSpPr>
        <p:spPr>
          <a:xfrm>
            <a:off x="3450497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10DBB185-750A-1A94-83F8-4EFED55B8D79}"/>
              </a:ext>
            </a:extLst>
          </p:cNvPr>
          <p:cNvSpPr txBox="1">
            <a:spLocks/>
          </p:cNvSpPr>
          <p:nvPr/>
        </p:nvSpPr>
        <p:spPr>
          <a:xfrm>
            <a:off x="5121810" y="16693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4BDAE63-AF37-0798-3425-7468748BB024}"/>
              </a:ext>
            </a:extLst>
          </p:cNvPr>
          <p:cNvSpPr txBox="1">
            <a:spLocks/>
          </p:cNvSpPr>
          <p:nvPr/>
        </p:nvSpPr>
        <p:spPr>
          <a:xfrm>
            <a:off x="10418197" y="16693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572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4E84-C680-7899-5620-12C47993D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6EC58D2-E059-6756-7EF1-5BF4870F75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403682-8486-8EB5-564A-0F242DC41E0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5E6B7C-BF10-9634-27A4-EA3F5A5C6ED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D41E5C3-4E4B-BF20-DC0E-03BCE7835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2894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0CF71-9016-5F0B-837C-9BA5BD721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FEDE18D-A0FB-BAC8-5821-08A91FBB11F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1ECFA0-34D6-8D32-32FB-9178E9C529F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959395D-6B0C-C4F8-48F2-D312D1ADE8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B14D8BF-766B-29BD-6AF8-C05A18007C5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C0B5011-4B11-B33E-27C3-D536C711F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79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81463-A2B8-E92A-EA52-D7EF1CDB2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4FD9B82-7F39-C16C-329B-26248890692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4E8723-C76A-5AA9-EA52-94C255D7CE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C5004E-629E-F3E9-983D-1A9343B38C1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C1FF5B8-00F8-BFFD-C444-D3E0938F5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598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1E9B155-3296-D880-F1BA-716714BBA5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BD01182-6432-EA08-CD38-AA4196E7A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5992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1BFC3-9EE7-4818-FB03-360C55C3B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E2D770C-42E0-1570-E2A2-9AD667D287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F44B78-16E8-225F-BF9F-937FE7CC620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9E79F8-CAA6-F39B-FC78-0BA389BD058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F321320-86EE-98C1-D493-F7786E194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031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3AA9EB3-729C-0604-15C4-4CAC526902B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BCB804D-ED3C-A95E-26DC-9A25FBB2C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32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791B1-6D32-EF00-3378-E2BC5C913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7959ED-4257-73F7-B490-6BD50E94C54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A181F-1EFE-388B-2A76-942CB49F348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4DCF0C0-111E-A6EE-1371-4998EACE7B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1921E3-2E8F-7BAE-6080-0F0CBB32C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23108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CE1FE23-0522-C29A-4CF3-A17F015B4A1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6102298-72FB-60D1-0137-CB6103AF4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444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7DE6-795C-B083-93F2-DE25FF1B5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A9944E-A71E-226E-0720-D8751D083B4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DC65E2-1970-8C38-9215-849DC16E342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A61F4F-884F-F975-E459-99A3F2BEF5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E9CBD37-A4DA-14C2-292E-51267774E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44497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53E9C2F7-802C-6B9D-FBAE-93BC42A72D2F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3B3A484-FCDE-DAE0-3C77-F0E77C9A4FD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401A945-9D4A-EFFB-58F3-6481BC79E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C57F0C8-1989-C873-C400-61403DA1F6EA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0C407FE-976A-13F1-7D83-3A37EED1BDB2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975D688-153C-85BF-5371-8D3ABBF7DB4E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2AC4979-1A39-134F-DBEA-9E866F73E0E8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0154461-FF64-5EBA-212E-FAB0A4E6C44E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C5B8D95-EB02-4D7D-F670-0F6A59BB3DD0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0D1FC52-4F7F-653A-CEB1-E74C12D58F7E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30D639C4-5E83-0C99-0866-E1EA4958A5C4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74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B100A-E1E9-B931-EF3F-3B6E01D8E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9CFCD9-B485-5941-4E2B-D34BE7CAAE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1ADE04-D056-2FF0-3B9A-7BC3443317B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elle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7854397-FADC-90A8-381D-5DAE24A5E2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92C691-AC88-09F7-CA36-23F553C6A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56623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7C79DDC1-ECFC-7FA4-B35C-B07B68C57116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2C202B7-D4DB-1E89-B60D-911964EBF57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E38730C-3CC0-7E92-DC8D-D67B8D94F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C5F5F47-4BCA-718D-24B9-B62E23761527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EF310E6-618C-76FF-E0CD-54198D41F83A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2F35C62-0D42-E151-9D77-F8E688BA5C66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ADCF55D-556A-83D1-323D-98A8A14A9C4D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EC18EAE-5193-B183-43A0-C4B3239C784D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BBE2AB0-73C2-7440-271C-B367965FF9EA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2FD29FD7-329D-ECDD-26DB-FD9428273A84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D4CF40D6-15A3-BF2F-10C5-186B1E00AC84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18893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5F0E2-5702-95DC-DFD3-0D1991CC7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02D81B5-0A12-2467-3761-8B748E19C81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710B53-5233-5326-39E6-232FD5286F2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D1433C8-6951-069B-FA7D-9BCCB43849F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CDF483-6828-D080-BDB3-6AC1C842E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54319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70ADF0DD-9DB6-9C30-BE11-75BE42DB981B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A83DC80-8F7E-A24B-2C62-9D8D7FB0B7B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7EE9FC7-AF69-D573-E6AC-54D36E821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9C64092-2C7E-236A-BA7C-A3DD751050FC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A177B12-F997-E2A1-A0F0-DC37F52D8156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1AC56EE-5C11-306B-46C6-5ED0D4C0BBB2}"/>
              </a:ext>
            </a:extLst>
          </p:cNvPr>
          <p:cNvSpPr txBox="1">
            <a:spLocks/>
          </p:cNvSpPr>
          <p:nvPr/>
        </p:nvSpPr>
        <p:spPr>
          <a:xfrm>
            <a:off x="3484951" y="250291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F1A8FD27-AE4D-4B39-E4D1-2F5039FFD6CA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178EC0C-0D15-043B-1BA4-E11DC7C749A9}"/>
              </a:ext>
            </a:extLst>
          </p:cNvPr>
          <p:cNvSpPr txBox="1">
            <a:spLocks/>
          </p:cNvSpPr>
          <p:nvPr/>
        </p:nvSpPr>
        <p:spPr>
          <a:xfrm>
            <a:off x="8149552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4B1D840-4CCE-D6D7-3CA9-99A2CA643429}"/>
              </a:ext>
            </a:extLst>
          </p:cNvPr>
          <p:cNvSpPr txBox="1">
            <a:spLocks/>
          </p:cNvSpPr>
          <p:nvPr/>
        </p:nvSpPr>
        <p:spPr>
          <a:xfrm>
            <a:off x="9230107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BE05F95-CED2-6925-DEC1-A1C35571CB0A}"/>
              </a:ext>
            </a:extLst>
          </p:cNvPr>
          <p:cNvSpPr txBox="1">
            <a:spLocks/>
          </p:cNvSpPr>
          <p:nvPr/>
        </p:nvSpPr>
        <p:spPr>
          <a:xfrm>
            <a:off x="9901458" y="2502918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DBD17CD-B763-9C2D-8AA6-D6CC02D33EDC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F873BB9-003F-B75B-1D54-54D724C53468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0EA6C24-B37D-8CF0-438E-DDCF139695C9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5997BBA8-B00F-6243-A0F6-C0BA454A8BC5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FA3A1423-1954-ECA5-8F86-1F1DE13F1B39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22098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BC202-9210-28B8-F08D-3DDD94A35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C4F549F-433C-968A-D815-EBB5CC35EF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9B3F5E-6AE4-B720-0745-DE6D8BB1B6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B20617A-15DA-DD88-5B3B-CBF77181C81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9F3596F-2E5E-CF00-15AC-718665236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82043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95A7FD9C-7B48-8545-0EEE-CBF19282EE01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6147E3-B4B5-8DE5-2D0A-B4603E7818D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4EA5E07-BBA8-DB7C-13FF-D87113108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3505192-3763-CB35-6D3B-FE80E75C2394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983973B-F80D-2E92-0E8F-164D28068DAA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69F9F8C-AD8B-29BF-5E0C-9FE3684451BE}"/>
              </a:ext>
            </a:extLst>
          </p:cNvPr>
          <p:cNvSpPr txBox="1">
            <a:spLocks/>
          </p:cNvSpPr>
          <p:nvPr/>
        </p:nvSpPr>
        <p:spPr>
          <a:xfrm>
            <a:off x="3484951" y="250291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F3280B3-E8C2-F811-3480-7FEBB9C16E33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0EBF106-B74A-561C-CC19-BDF1C17CCF34}"/>
              </a:ext>
            </a:extLst>
          </p:cNvPr>
          <p:cNvSpPr txBox="1">
            <a:spLocks/>
          </p:cNvSpPr>
          <p:nvPr/>
        </p:nvSpPr>
        <p:spPr>
          <a:xfrm>
            <a:off x="8149552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319B86A-9EE9-6945-9115-8B44F97BF7E1}"/>
              </a:ext>
            </a:extLst>
          </p:cNvPr>
          <p:cNvSpPr txBox="1">
            <a:spLocks/>
          </p:cNvSpPr>
          <p:nvPr/>
        </p:nvSpPr>
        <p:spPr>
          <a:xfrm>
            <a:off x="9230107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50BAF2A-7998-4EED-F583-5B9A5D8C2E4A}"/>
              </a:ext>
            </a:extLst>
          </p:cNvPr>
          <p:cNvSpPr txBox="1">
            <a:spLocks/>
          </p:cNvSpPr>
          <p:nvPr/>
        </p:nvSpPr>
        <p:spPr>
          <a:xfrm>
            <a:off x="9901458" y="2502918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E784D2C-892E-78D3-C761-0771A19A5060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645A0AE-72FA-CC9E-3FD0-A2AE8F008F26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3C79692-4608-1EA6-298A-CABA2A865221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5783091A-3119-C17B-BD79-4C819D2535AA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FF7F5EB2-D1A9-347A-1DD3-8D04F2674547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96796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A47B7-A7EB-FE5A-E876-E5A5CA814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F639EDE-3DE8-1BE9-73A3-30724073238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806DD7-428F-254A-CDCE-C61016325DD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9616E2C-1CCC-87F9-0D3E-164D6F34D0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851C86B-F7F5-3268-E7FB-C9E57145D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52979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tes compliments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chaleureux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556342D3-AC65-DD85-4BD1-E310F05007D4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9D21C05-1E06-DFF2-538C-CBDD6CE2B72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A8E711E-8929-D798-5E75-CD0AE9B37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6C5871C-A9DC-A84C-79C0-4CF200EAB58A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049FBAF-E552-6B49-105C-7618D4ECFBF7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D6D2742-10D3-FD4E-EC69-C798E220D3AC}"/>
              </a:ext>
            </a:extLst>
          </p:cNvPr>
          <p:cNvSpPr txBox="1">
            <a:spLocks/>
          </p:cNvSpPr>
          <p:nvPr/>
        </p:nvSpPr>
        <p:spPr>
          <a:xfrm>
            <a:off x="3484951" y="250291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30CD071-3DDD-7864-716B-8FBCD2CC053A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0B646B8-53F0-9965-DF6A-565547C9D6D3}"/>
              </a:ext>
            </a:extLst>
          </p:cNvPr>
          <p:cNvSpPr txBox="1">
            <a:spLocks/>
          </p:cNvSpPr>
          <p:nvPr/>
        </p:nvSpPr>
        <p:spPr>
          <a:xfrm>
            <a:off x="8149552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6A6CCD9-EDF3-8071-E46C-A59792AE11C2}"/>
              </a:ext>
            </a:extLst>
          </p:cNvPr>
          <p:cNvSpPr txBox="1">
            <a:spLocks/>
          </p:cNvSpPr>
          <p:nvPr/>
        </p:nvSpPr>
        <p:spPr>
          <a:xfrm>
            <a:off x="9230107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B9FB012-E4DC-A11E-5209-640169D2B53E}"/>
              </a:ext>
            </a:extLst>
          </p:cNvPr>
          <p:cNvSpPr txBox="1">
            <a:spLocks/>
          </p:cNvSpPr>
          <p:nvPr/>
        </p:nvSpPr>
        <p:spPr>
          <a:xfrm>
            <a:off x="9901458" y="2502918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94E4157-796F-4DF3-F089-DBB5F7CD62CA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C2AF385-8D58-FAB2-EB1A-807D63C71E64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89E05B51-8B98-3DCD-A561-13DDFC5CB3B2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D69E14F-BF5A-1B2B-C4AA-1D97CB5DB31D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FDB5E016-085E-C6F7-1E65-92D92B82B0EE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27349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70369-3CA8-F5AC-DD9F-483F94B82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E9351F4-7BD5-4723-9283-AE85AE6F332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9634B0-EF2F-24C0-4936-AE09EFB30D5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06FA8C9-4A12-B8AC-2D90-70588E5BDD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F24F29C-0DC7-75E0-54C3-96B4DBF79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87645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tes compliments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chaleureux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6EE29BC-FF0B-1F59-9DFD-6FAE5A9DA4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BA7F3FC8-C152-C316-757D-CD3D303E8990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03D2BB5-57B7-1F85-85C6-D6DFDB226B5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BE23DCA-F037-EA73-3F83-A0D116A5A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4932FE1-2DB9-C312-78D5-D08E036F55DF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A0352BE-E78F-008E-2D9B-1FB2A59E5569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F7C20CE-727D-A069-FF58-1A5B144BF2C5}"/>
              </a:ext>
            </a:extLst>
          </p:cNvPr>
          <p:cNvSpPr txBox="1">
            <a:spLocks/>
          </p:cNvSpPr>
          <p:nvPr/>
        </p:nvSpPr>
        <p:spPr>
          <a:xfrm>
            <a:off x="3484951" y="250291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EFE4883-6E20-4DB0-99BE-6FE43DFC5E1B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26AF9FF-27C0-9586-BEE6-DD2DC770246B}"/>
              </a:ext>
            </a:extLst>
          </p:cNvPr>
          <p:cNvSpPr txBox="1">
            <a:spLocks/>
          </p:cNvSpPr>
          <p:nvPr/>
        </p:nvSpPr>
        <p:spPr>
          <a:xfrm>
            <a:off x="8149552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4D1927B-AEA8-416A-7490-14087B265FA9}"/>
              </a:ext>
            </a:extLst>
          </p:cNvPr>
          <p:cNvSpPr txBox="1">
            <a:spLocks/>
          </p:cNvSpPr>
          <p:nvPr/>
        </p:nvSpPr>
        <p:spPr>
          <a:xfrm>
            <a:off x="9230107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5C6F51B-2A61-CF1B-AE48-7543A3559466}"/>
              </a:ext>
            </a:extLst>
          </p:cNvPr>
          <p:cNvSpPr txBox="1">
            <a:spLocks/>
          </p:cNvSpPr>
          <p:nvPr/>
        </p:nvSpPr>
        <p:spPr>
          <a:xfrm>
            <a:off x="9901458" y="2502918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40C3475-8216-97A5-03F2-8A484DA13C42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FB1F806-7994-6DE5-3FE7-2C9DDB735906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E7A2EA6-2870-EB9C-8368-788F94CF355A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9E3857F-1A41-9DE0-EA3E-747DF655DAD6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7A412A48-E58D-E904-37EE-CFD9E71EE3CB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6160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E6C5D-4CED-C065-FB9C-D29B12214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8796F2-919E-1DD8-27FE-E8ABF485D1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78A003-DA3E-53D5-F7E8-D736457CED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Grâce à tes compliments chaleureux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6138CBA-3F2D-25FD-8A3A-CCA107E73F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FE7211B-BB80-2A77-9EFC-9CBF47A4230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tes compliments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chaleureux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Grâce à tes compliments chaleureux,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serai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très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fier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5E412E4-1C4F-1D9A-885B-29464895BF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AA42682A-3FE0-98A8-A9AD-4D6A32295D5A}"/>
              </a:ext>
            </a:extLst>
          </p:cNvPr>
          <p:cNvSpPr txBox="1">
            <a:spLocks/>
          </p:cNvSpPr>
          <p:nvPr/>
        </p:nvSpPr>
        <p:spPr>
          <a:xfrm>
            <a:off x="679164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3AABF6-5D56-A032-9A7A-8CB2A530F92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4D6695C-B5C9-5A05-8012-7D9E003D8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5E9AB89-02A4-8440-2F26-B248F0E68AB2}"/>
              </a:ext>
            </a:extLst>
          </p:cNvPr>
          <p:cNvSpPr txBox="1">
            <a:spLocks/>
          </p:cNvSpPr>
          <p:nvPr/>
        </p:nvSpPr>
        <p:spPr>
          <a:xfrm>
            <a:off x="2782213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4CD0763-8F0A-67F5-A7B0-3C92970BBC08}"/>
              </a:ext>
            </a:extLst>
          </p:cNvPr>
          <p:cNvSpPr txBox="1">
            <a:spLocks/>
          </p:cNvSpPr>
          <p:nvPr/>
        </p:nvSpPr>
        <p:spPr>
          <a:xfrm>
            <a:off x="4417562" y="168120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D97491E-8F01-23A3-99D4-812D78F0DF79}"/>
              </a:ext>
            </a:extLst>
          </p:cNvPr>
          <p:cNvSpPr txBox="1">
            <a:spLocks/>
          </p:cNvSpPr>
          <p:nvPr/>
        </p:nvSpPr>
        <p:spPr>
          <a:xfrm>
            <a:off x="3484951" y="250291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A4B76DD-9506-AAB3-9C4D-50B0D59A5B1D}"/>
              </a:ext>
            </a:extLst>
          </p:cNvPr>
          <p:cNvSpPr txBox="1">
            <a:spLocks/>
          </p:cNvSpPr>
          <p:nvPr/>
        </p:nvSpPr>
        <p:spPr>
          <a:xfrm>
            <a:off x="9184387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5B25300-5515-2E40-E7B5-929038FE99D3}"/>
              </a:ext>
            </a:extLst>
          </p:cNvPr>
          <p:cNvSpPr txBox="1">
            <a:spLocks/>
          </p:cNvSpPr>
          <p:nvPr/>
        </p:nvSpPr>
        <p:spPr>
          <a:xfrm>
            <a:off x="8149552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22867C7-CBFC-82C7-356D-4DAE9CC49281}"/>
              </a:ext>
            </a:extLst>
          </p:cNvPr>
          <p:cNvSpPr txBox="1">
            <a:spLocks/>
          </p:cNvSpPr>
          <p:nvPr/>
        </p:nvSpPr>
        <p:spPr>
          <a:xfrm>
            <a:off x="9230107" y="25029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70A4169-8F8C-600D-34FF-EE6ADA466496}"/>
              </a:ext>
            </a:extLst>
          </p:cNvPr>
          <p:cNvSpPr txBox="1">
            <a:spLocks/>
          </p:cNvSpPr>
          <p:nvPr/>
        </p:nvSpPr>
        <p:spPr>
          <a:xfrm>
            <a:off x="9901458" y="2502918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503895C-AC92-23DB-8943-0540BE85C049}"/>
              </a:ext>
            </a:extLst>
          </p:cNvPr>
          <p:cNvSpPr txBox="1">
            <a:spLocks/>
          </p:cNvSpPr>
          <p:nvPr/>
        </p:nvSpPr>
        <p:spPr>
          <a:xfrm>
            <a:off x="8424830" y="168120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E4AFACB-5ED1-CE6F-55AD-1A0D99E396E7}"/>
              </a:ext>
            </a:extLst>
          </p:cNvPr>
          <p:cNvSpPr txBox="1">
            <a:spLocks/>
          </p:cNvSpPr>
          <p:nvPr/>
        </p:nvSpPr>
        <p:spPr>
          <a:xfrm>
            <a:off x="10869513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308004B-990F-8417-D6D2-0059E6A8211E}"/>
              </a:ext>
            </a:extLst>
          </p:cNvPr>
          <p:cNvSpPr txBox="1">
            <a:spLocks/>
          </p:cNvSpPr>
          <p:nvPr/>
        </p:nvSpPr>
        <p:spPr>
          <a:xfrm>
            <a:off x="1691797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3E980B8-CA3C-8328-AD94-38159FBF2077}"/>
              </a:ext>
            </a:extLst>
          </p:cNvPr>
          <p:cNvCxnSpPr>
            <a:cxnSpLocks/>
          </p:cNvCxnSpPr>
          <p:nvPr/>
        </p:nvCxnSpPr>
        <p:spPr>
          <a:xfrm>
            <a:off x="1409368" y="2031805"/>
            <a:ext cx="140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ous-titre 2">
            <a:extLst>
              <a:ext uri="{FF2B5EF4-FFF2-40B4-BE49-F238E27FC236}">
                <a16:creationId xmlns:a16="http://schemas.microsoft.com/office/drawing/2014/main" id="{BA435C61-FD6D-86C8-499E-F25A298B67E6}"/>
              </a:ext>
            </a:extLst>
          </p:cNvPr>
          <p:cNvSpPr txBox="1">
            <a:spLocks/>
          </p:cNvSpPr>
          <p:nvPr/>
        </p:nvSpPr>
        <p:spPr>
          <a:xfrm>
            <a:off x="9943944" y="168120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90438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0F260-361E-6ADE-AACE-0DC874D96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81FD080-FE39-2320-2BB7-8B9278EAF8F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E0F1FB-731E-DE37-8B7F-6076ABFAF0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EAB5E2-2CCC-BEF9-A989-CE65E499374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CA6FC6B-A345-87A7-2C55-E7121CF39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1894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8AAD2-A2EF-CF23-5AB2-37391C825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F02358B-84CE-3BE1-92CA-D0207E436EB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34E380-06FB-423F-FDE9-EE552CFF324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2BDFFB1-DB34-F777-5E19-CB6E52092A7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E41712B-1AF8-4E8F-10DB-132EEA8F9B3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18538F0-2189-5C38-4FB4-F34D79A01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61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218D3-A9A4-C66C-9DFF-16076DFA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8625BC-2D9F-6B1F-EC88-849D47C045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1CD298-C8E4-F4DE-E28A-1D61958729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79434D-0C49-3209-125B-F191DE48218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0610E3-CD07-936B-73DD-629288063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3590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43055ED-01EB-4ED5-7300-B92FF1805EB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E914548-3F4C-39C3-B6E7-0B86B86BF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49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C68BE-3D3C-EE36-59D4-2183887E3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796C6A-F926-FF0C-34F1-A361A7FF48D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A41C47-5B2C-CD12-F189-6777BFE11E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CC81A4B-355A-A0A6-46EE-8A6D477BF1C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D0C6DC7-B5C6-C262-B77D-FE9CF289D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29009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FE8194CB-C571-4AC9-35F6-E75C8F985DA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0F0C2EA-2960-CA79-275A-FAD5E896B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227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EF937-3E50-AA24-5E38-CC44C9DF2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BB400B2-FB6F-2012-547F-448FF68762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4D8C8C-8324-79B3-8ECD-521AFE9513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9A2E65-8E62-2091-0655-020C423F80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F62950D-BB43-4FAE-CFC6-2DB67F3F8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28316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40B26DD-EF10-8032-AE40-53083E0451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71053B5-7570-3DEF-CD7E-224D5F35C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052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6B4BD-DB74-4A22-5EAE-53B42FAC6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AED3263-8F5B-AA62-02D0-C58DFF486C0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CF1FF0-FF1F-EE88-6528-345122FAE4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E6BE8CA-E25D-A43E-2C6C-D710AB69C07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91F7899-56B1-36C5-AC8C-5950AEFD1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15718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87030DA-B60F-EE87-5D17-2160E2D6841C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9BD7278-B472-6583-0DA0-6A66E6CFE262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8303484-0997-594F-20EC-8AA24BB5DCF2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2318458-3648-370B-E0E7-45CFB0C8CA2D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39CDB27-CD9B-40E8-0F27-C4756F26273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F4F28CC-76EA-9DBA-D06B-32C64D06A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B2E9B0D-E308-9238-53A4-1423EC5465D4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6114E87-BA37-0D6D-79CE-361126C78411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A04DE01-5B4E-F020-9E61-D3E0A63AB626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AFECE5D-CCB5-66B8-4BB7-5644EEFFE6D2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0A4B43F-62A3-3725-9945-1D8DA04D0677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BEB6BEF-12F3-47F6-4172-BC9F7DB04138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1B5F905-FD07-EAEE-2B09-BE48B6071FE1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A83F4BA4-9E7F-868C-803C-577C5DCCED4A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CC29230A-1C1B-73B8-B2C3-0033A0CC8EDE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2DD73CC5-CAC1-4E89-5543-2C95F3539EE2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0EA177E-1495-F3EB-4C99-EC88966B82CB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D1788358-BF55-C169-4D1D-014B9CCE5258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141A02EC-FA9E-8E67-AC22-F18DE2C3C93D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22EF0C26-BC22-D8EC-50B6-7843342D7186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8946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78C73-010D-7937-FF27-CF9E9901D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F055961-489B-0336-4E90-BC64E83869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9F24BB-E051-8BF2-6D02-EFC969160C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’afficha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76E8EC1-4642-692C-DC2E-E912902AD6E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453175-81C2-3428-97CC-F3B00E248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03266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21E7859-944F-21C1-218E-3C5559BE4028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F3D3CEF-6B4F-E815-8D91-724A8CABBA26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8551B9A-C9DB-D8F2-96A2-5FFB0E463CA1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2844924-66FF-F798-DD95-56CF3F8DE14E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E34882F-ADE0-C0F6-A2DE-45D4DD06283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30CE469-D4D4-AABA-774F-11D5553F0F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DB013A2-0712-E977-C8A4-93AAC795835A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9C0CFEA-8823-3422-BDD6-C554EB600A4D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01B0878-9861-7696-C3C5-F390AF0F0CCA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65323B4-FDC5-9735-1987-6F6C996C9B6B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0D514DB-E362-4C5C-A24B-50C9A1F339FC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446CC4B-304F-3FFA-AB06-415310E593F2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2592C49-A5E1-5128-0009-3D1BEA4171C1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C0F2C820-FB47-3935-344D-3A89CD2437E4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9AAFBF6A-2C92-6064-07F2-B2093A261127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394B03B0-FD1A-8602-E33C-163FD1ABA346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512AAB28-B116-294E-1954-1CD3C27D0928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4D8705EF-9CD3-2843-60F2-C3CEDA633BF6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26B93993-A005-14D3-081C-1AB327EAAC47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EB789DE4-16F8-ED53-C58C-646ACAFBA9E1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0978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C6DCD-B1C9-5385-2211-5C36389C8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F3E8EE-EE1F-3E9E-1D05-1C2304A21F9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18D5D5-85AC-879E-1E57-74A991098B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afficha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D4388F-FEEA-D1C4-06CC-B7A6965B0E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EEB430D-5B06-9140-2A6B-87783D212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99110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21BD297-50E0-E132-48C5-2E6D159B950A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C149BE6-534E-8D82-13C7-551D5BAE4FA4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FAFD73A-63A0-78B7-CA11-9E5C38D966EA}"/>
              </a:ext>
            </a:extLst>
          </p:cNvPr>
          <p:cNvSpPr txBox="1">
            <a:spLocks/>
          </p:cNvSpPr>
          <p:nvPr/>
        </p:nvSpPr>
        <p:spPr>
          <a:xfrm>
            <a:off x="886204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81E8D4F-E2D5-7620-4498-3452FD08362A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B55C345-6097-85A6-340F-61F67E2A419D}"/>
              </a:ext>
            </a:extLst>
          </p:cNvPr>
          <p:cNvSpPr txBox="1">
            <a:spLocks/>
          </p:cNvSpPr>
          <p:nvPr/>
        </p:nvSpPr>
        <p:spPr>
          <a:xfrm>
            <a:off x="3224521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1E56501-80A9-F4F1-0991-DA6709FC7D04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3D4B9A1-7FCA-E25A-3DDB-9FFFAA35AB9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4548551-7FF2-9350-5E4E-71B6633D6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18D450ED-C577-23E3-8514-8F6AE60B14A0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0F51D81-89F8-CDD7-BBBD-A58548E53E3F}"/>
              </a:ext>
            </a:extLst>
          </p:cNvPr>
          <p:cNvSpPr txBox="1">
            <a:spLocks/>
          </p:cNvSpPr>
          <p:nvPr/>
        </p:nvSpPr>
        <p:spPr>
          <a:xfrm>
            <a:off x="1952459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A64F071-C1A5-8E83-A681-FC288D9455D0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E48525D-6D8D-4085-A24C-1F02D1050FAE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4B8EBE7-1F44-4BA7-9B4A-350208578D0F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7AD304D-6FF5-40D3-5C26-823E5201FED6}"/>
              </a:ext>
            </a:extLst>
          </p:cNvPr>
          <p:cNvSpPr txBox="1">
            <a:spLocks/>
          </p:cNvSpPr>
          <p:nvPr/>
        </p:nvSpPr>
        <p:spPr>
          <a:xfrm>
            <a:off x="5211111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16FBB5E-DE0C-F632-4990-7B948FB716D3}"/>
              </a:ext>
            </a:extLst>
          </p:cNvPr>
          <p:cNvSpPr txBox="1">
            <a:spLocks/>
          </p:cNvSpPr>
          <p:nvPr/>
        </p:nvSpPr>
        <p:spPr>
          <a:xfrm>
            <a:off x="6336998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1AF1495-8EA4-E67B-C99F-8D860A86FD40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A89228C-E1D9-DB73-DC19-D873876A6283}"/>
              </a:ext>
            </a:extLst>
          </p:cNvPr>
          <p:cNvSpPr txBox="1">
            <a:spLocks/>
          </p:cNvSpPr>
          <p:nvPr/>
        </p:nvSpPr>
        <p:spPr>
          <a:xfrm>
            <a:off x="5416959" y="298338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8B5AF4D6-3FD8-ABA5-6C54-25644C5A3CEF}"/>
              </a:ext>
            </a:extLst>
          </p:cNvPr>
          <p:cNvCxnSpPr>
            <a:cxnSpLocks/>
          </p:cNvCxnSpPr>
          <p:nvPr/>
        </p:nvCxnSpPr>
        <p:spPr>
          <a:xfrm flipH="1" flipV="1">
            <a:off x="6086856" y="2524608"/>
            <a:ext cx="476250" cy="5227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ous-titre 2">
            <a:extLst>
              <a:ext uri="{FF2B5EF4-FFF2-40B4-BE49-F238E27FC236}">
                <a16:creationId xmlns:a16="http://schemas.microsoft.com/office/drawing/2014/main" id="{3FA21676-2FBD-DED6-911F-2D09F323A96A}"/>
              </a:ext>
            </a:extLst>
          </p:cNvPr>
          <p:cNvSpPr txBox="1">
            <a:spLocks/>
          </p:cNvSpPr>
          <p:nvPr/>
        </p:nvSpPr>
        <p:spPr>
          <a:xfrm>
            <a:off x="8331247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88F6A2B-43BD-489E-4A98-871517BB9591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F0111E9-3377-69B8-DAAB-6D576AB53030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FDE35D18-7892-85CF-24C2-4FF0570E7D49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D231FCFF-9DE1-CF52-1EB8-29209FA641C7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A0D6F044-B0C6-E48E-E25E-D60DDAB769BF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B6084412-1DBB-8D50-A64A-E5AA8407DF61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80F72A02-FDA2-DAE8-17E5-4717E284FF08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AA60F1C2-CDB4-D888-4CFF-33E7DFE187BC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C65C67B0-7C2D-94CE-A2A5-ED955D181D5D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07699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9690C-AF74-FCEC-C031-170F413D3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8438CD-A7D5-6959-2462-DCF3452E4E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9E0191-8D50-0E8C-8748-114C70F5AD1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afficha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0DF01A-48E3-45AB-9258-FDB02ECF51D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99BB87-94A0-3B60-BB1C-B47266ED4D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47490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F775DDF-70E1-109A-A554-75F5601984B7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C32C9A7-1354-6F1B-C02E-A34A3130FB38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181E22B-87BF-6975-1DA0-6DCB012E084F}"/>
              </a:ext>
            </a:extLst>
          </p:cNvPr>
          <p:cNvSpPr txBox="1">
            <a:spLocks/>
          </p:cNvSpPr>
          <p:nvPr/>
        </p:nvSpPr>
        <p:spPr>
          <a:xfrm>
            <a:off x="886204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0CCCAC3-5045-EE19-7B53-9AEDC1B951CE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4F4E4B1-6B90-406E-7B29-536DE6C30094}"/>
              </a:ext>
            </a:extLst>
          </p:cNvPr>
          <p:cNvSpPr txBox="1">
            <a:spLocks/>
          </p:cNvSpPr>
          <p:nvPr/>
        </p:nvSpPr>
        <p:spPr>
          <a:xfrm>
            <a:off x="3224521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0A92D06-CDA2-949D-77F3-B56AF198D945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5EC8CA9-6F6D-40CA-3E7C-7184152381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6502D10-2AAF-7463-1C0C-1A2A2D4BF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87A59D0-E5CD-BF37-84C7-72AD9EC64380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A10718A-9B34-C11E-42FF-2FF6F0ED56CA}"/>
              </a:ext>
            </a:extLst>
          </p:cNvPr>
          <p:cNvSpPr txBox="1">
            <a:spLocks/>
          </p:cNvSpPr>
          <p:nvPr/>
        </p:nvSpPr>
        <p:spPr>
          <a:xfrm>
            <a:off x="1952459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3A0923E-2906-1837-3179-9490B202FEE8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E626F4B-D1FF-C684-95AB-CB19C936839D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F514403-9E70-3FE0-0426-7A1D1A66A926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7D585B0-6382-7398-6CBB-FC5C9CA3DB41}"/>
              </a:ext>
            </a:extLst>
          </p:cNvPr>
          <p:cNvSpPr txBox="1">
            <a:spLocks/>
          </p:cNvSpPr>
          <p:nvPr/>
        </p:nvSpPr>
        <p:spPr>
          <a:xfrm>
            <a:off x="5211111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136D804-5253-1B7F-CBBC-659BDDD8D298}"/>
              </a:ext>
            </a:extLst>
          </p:cNvPr>
          <p:cNvSpPr txBox="1">
            <a:spLocks/>
          </p:cNvSpPr>
          <p:nvPr/>
        </p:nvSpPr>
        <p:spPr>
          <a:xfrm>
            <a:off x="6336998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06149A1-8203-3C7C-890C-3593397C4B34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EC0AE1C-D4C4-F713-02B1-0A7837C2652C}"/>
              </a:ext>
            </a:extLst>
          </p:cNvPr>
          <p:cNvSpPr txBox="1">
            <a:spLocks/>
          </p:cNvSpPr>
          <p:nvPr/>
        </p:nvSpPr>
        <p:spPr>
          <a:xfrm>
            <a:off x="5416959" y="298338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789D812E-2331-DFF1-316A-3A922C94A1A2}"/>
              </a:ext>
            </a:extLst>
          </p:cNvPr>
          <p:cNvCxnSpPr>
            <a:cxnSpLocks/>
          </p:cNvCxnSpPr>
          <p:nvPr/>
        </p:nvCxnSpPr>
        <p:spPr>
          <a:xfrm flipH="1" flipV="1">
            <a:off x="6086856" y="2524608"/>
            <a:ext cx="476250" cy="5227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ous-titre 2">
            <a:extLst>
              <a:ext uri="{FF2B5EF4-FFF2-40B4-BE49-F238E27FC236}">
                <a16:creationId xmlns:a16="http://schemas.microsoft.com/office/drawing/2014/main" id="{71CCD76A-B998-9743-29F9-B4DC25639DDD}"/>
              </a:ext>
            </a:extLst>
          </p:cNvPr>
          <p:cNvSpPr txBox="1">
            <a:spLocks/>
          </p:cNvSpPr>
          <p:nvPr/>
        </p:nvSpPr>
        <p:spPr>
          <a:xfrm>
            <a:off x="8331247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D2B71D0-46BA-4B93-8152-B2B7885DDB0B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DC61D9E-4B75-A251-7D32-11C0EE580F31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A68D12BF-9B10-827B-3ACB-14D6AA04F325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757A3C05-6971-775C-DBF3-0A3B68DE2CEB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1C5DC653-72F1-4C92-50EF-706DF86BA873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DE849DD-4C47-8264-A838-B624C384F2E8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12698EF8-4CE1-C255-7FCF-8D552C5EA27F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E0187871-7FA7-3E9A-C751-8B842FC12EBA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1E293117-7F14-CFFB-02D4-37E23072BADD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13114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B683F-B6E6-41A1-751D-AA18C2EF0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978A6A-3C96-71A9-05AD-4E860A45EA7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767DF7-AD36-5332-918A-75C8B5F58F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afficha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6AA097-DBD0-6A5F-0702-46ABEAB80ED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A543F0-9047-DCE0-FC8B-25359F80A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92753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joli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dessin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2032106-9372-A03F-54EA-C14CE1B9F25B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A44EEB3-997C-8C73-BD77-70111EE80EAC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8AD1212-023E-6A61-89FF-D818C42DF6FD}"/>
              </a:ext>
            </a:extLst>
          </p:cNvPr>
          <p:cNvSpPr txBox="1">
            <a:spLocks/>
          </p:cNvSpPr>
          <p:nvPr/>
        </p:nvSpPr>
        <p:spPr>
          <a:xfrm>
            <a:off x="886204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358FF54-3C11-2BD9-9CAC-A9DC8D239823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D7CB5B1-0396-C884-CC93-E01DCA2855BF}"/>
              </a:ext>
            </a:extLst>
          </p:cNvPr>
          <p:cNvSpPr txBox="1">
            <a:spLocks/>
          </p:cNvSpPr>
          <p:nvPr/>
        </p:nvSpPr>
        <p:spPr>
          <a:xfrm>
            <a:off x="3224521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ED21BC8-8603-9522-F156-0F206875D1B3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57A1BF-1F6D-90DD-E7B1-83FB99EC76A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5130EC1-0901-5875-2111-4854170B7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3605A58-6EB5-FB46-72F9-FB2C7C10F024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A8DF97C-3A73-3F3E-A640-59B5706745BD}"/>
              </a:ext>
            </a:extLst>
          </p:cNvPr>
          <p:cNvSpPr txBox="1">
            <a:spLocks/>
          </p:cNvSpPr>
          <p:nvPr/>
        </p:nvSpPr>
        <p:spPr>
          <a:xfrm>
            <a:off x="1952459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EF43A64-694D-8F45-D1A5-E90620402320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6BB7B0C-907D-CE82-6C58-6B4C7E17580B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AC45143-EA62-53E2-D07D-90461C9921BE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63C75B4-14F9-111C-DEE5-CF50D5FA80D8}"/>
              </a:ext>
            </a:extLst>
          </p:cNvPr>
          <p:cNvSpPr txBox="1">
            <a:spLocks/>
          </p:cNvSpPr>
          <p:nvPr/>
        </p:nvSpPr>
        <p:spPr>
          <a:xfrm>
            <a:off x="5211111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591A77E-02F8-4B50-DECC-EE22307F49D6}"/>
              </a:ext>
            </a:extLst>
          </p:cNvPr>
          <p:cNvSpPr txBox="1">
            <a:spLocks/>
          </p:cNvSpPr>
          <p:nvPr/>
        </p:nvSpPr>
        <p:spPr>
          <a:xfrm>
            <a:off x="6336998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5DF7B51-7EC9-DAE8-6D79-4F59C48F9010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D9AE8CE-6054-D2FE-A63D-B0E1CA5939CF}"/>
              </a:ext>
            </a:extLst>
          </p:cNvPr>
          <p:cNvSpPr txBox="1">
            <a:spLocks/>
          </p:cNvSpPr>
          <p:nvPr/>
        </p:nvSpPr>
        <p:spPr>
          <a:xfrm>
            <a:off x="5416959" y="298338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3AD773B5-87B4-DCA3-9E34-2C7574B6A7D6}"/>
              </a:ext>
            </a:extLst>
          </p:cNvPr>
          <p:cNvCxnSpPr>
            <a:cxnSpLocks/>
          </p:cNvCxnSpPr>
          <p:nvPr/>
        </p:nvCxnSpPr>
        <p:spPr>
          <a:xfrm flipH="1" flipV="1">
            <a:off x="6086856" y="2524608"/>
            <a:ext cx="476250" cy="5227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ous-titre 2">
            <a:extLst>
              <a:ext uri="{FF2B5EF4-FFF2-40B4-BE49-F238E27FC236}">
                <a16:creationId xmlns:a16="http://schemas.microsoft.com/office/drawing/2014/main" id="{7A9AAF94-A05A-2C7A-FED0-3A3A47CD87EB}"/>
              </a:ext>
            </a:extLst>
          </p:cNvPr>
          <p:cNvSpPr txBox="1">
            <a:spLocks/>
          </p:cNvSpPr>
          <p:nvPr/>
        </p:nvSpPr>
        <p:spPr>
          <a:xfrm>
            <a:off x="8331247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D7058E7-5CEB-1D21-C906-DA5A4BAE632C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9520F70-BBD7-753F-5389-CFE68C55A69E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198A6058-02F5-556E-8DA0-7D215C33C440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96A88E86-5239-01D6-3AE9-C3C4C696E5C4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579E9DCC-57C7-0A3B-9248-E3C442B46503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FADA2273-CFB7-B8F8-B753-4F1518CE0DB7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F7594532-E655-ECCE-8C73-5B5B3E5E6837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1045607B-8218-B773-DF78-EB1139C44ECF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2564E1AE-7692-720C-8FCB-BAD11185E1B5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5782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CB92F-E5D2-2608-A742-B0739E782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AE36F9-44C7-DB6E-E854-7B0C8AA2CA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75CF56-9C60-054B-EF6A-B328B0BCEE9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afficha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8B3DF1-99E3-D0B7-D56A-537F7554D15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8FE258-E534-B099-DE91-281407FC7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63888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joli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dessin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55BD16F-F098-CF21-FF2B-AFC3E7D59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5E6C1D52-3DE9-76A6-3B47-9789786306C4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3AF68CD-E4DA-4C50-333A-B34AD14E37DC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E0DA5FA-6E4B-B289-A0BA-10BAF5D66217}"/>
              </a:ext>
            </a:extLst>
          </p:cNvPr>
          <p:cNvSpPr txBox="1">
            <a:spLocks/>
          </p:cNvSpPr>
          <p:nvPr/>
        </p:nvSpPr>
        <p:spPr>
          <a:xfrm>
            <a:off x="886204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A29A5CB-0988-D842-E573-AC1CE8E2A4DB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C29FFE0-ED36-15F1-98F9-6AD809F4DFB0}"/>
              </a:ext>
            </a:extLst>
          </p:cNvPr>
          <p:cNvSpPr txBox="1">
            <a:spLocks/>
          </p:cNvSpPr>
          <p:nvPr/>
        </p:nvSpPr>
        <p:spPr>
          <a:xfrm>
            <a:off x="3224521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3E8239D-6718-5511-68C4-48A48601E8AF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B4DD0C6-C3DF-0984-9489-C09D661C507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C4CD014-6C95-E938-C785-D1EC95887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61A0C03-4688-B66E-73A8-B40C4B47EB17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FD33A53-F59A-2C24-97A5-2ABC6C92FE6E}"/>
              </a:ext>
            </a:extLst>
          </p:cNvPr>
          <p:cNvSpPr txBox="1">
            <a:spLocks/>
          </p:cNvSpPr>
          <p:nvPr/>
        </p:nvSpPr>
        <p:spPr>
          <a:xfrm>
            <a:off x="1952459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DF41E90-DFC5-DEE9-0A70-D5FD8F109447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3969EFA-8831-BF07-AD65-93DD1066BD50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7AC58A9-7A59-C355-4E40-8C75DB91BBF7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70EAD20-FB67-6B28-76A1-0184B6366E81}"/>
              </a:ext>
            </a:extLst>
          </p:cNvPr>
          <p:cNvSpPr txBox="1">
            <a:spLocks/>
          </p:cNvSpPr>
          <p:nvPr/>
        </p:nvSpPr>
        <p:spPr>
          <a:xfrm>
            <a:off x="5211111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2AD26B6-1812-8B33-85B4-73B18166E711}"/>
              </a:ext>
            </a:extLst>
          </p:cNvPr>
          <p:cNvSpPr txBox="1">
            <a:spLocks/>
          </p:cNvSpPr>
          <p:nvPr/>
        </p:nvSpPr>
        <p:spPr>
          <a:xfrm>
            <a:off x="6336998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15D5C35-34E9-8FD2-FCBB-DA63FA998844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917521E-95E4-6D3E-BC9D-9CDE50A26135}"/>
              </a:ext>
            </a:extLst>
          </p:cNvPr>
          <p:cNvSpPr txBox="1">
            <a:spLocks/>
          </p:cNvSpPr>
          <p:nvPr/>
        </p:nvSpPr>
        <p:spPr>
          <a:xfrm>
            <a:off x="5416959" y="298338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13E03EE-B001-E64F-DF1A-CCF90688D8EC}"/>
              </a:ext>
            </a:extLst>
          </p:cNvPr>
          <p:cNvCxnSpPr>
            <a:cxnSpLocks/>
          </p:cNvCxnSpPr>
          <p:nvPr/>
        </p:nvCxnSpPr>
        <p:spPr>
          <a:xfrm flipH="1" flipV="1">
            <a:off x="6086856" y="2524608"/>
            <a:ext cx="476250" cy="5227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ous-titre 2">
            <a:extLst>
              <a:ext uri="{FF2B5EF4-FFF2-40B4-BE49-F238E27FC236}">
                <a16:creationId xmlns:a16="http://schemas.microsoft.com/office/drawing/2014/main" id="{688E7E43-353E-C7A1-BA04-29123B962F5F}"/>
              </a:ext>
            </a:extLst>
          </p:cNvPr>
          <p:cNvSpPr txBox="1">
            <a:spLocks/>
          </p:cNvSpPr>
          <p:nvPr/>
        </p:nvSpPr>
        <p:spPr>
          <a:xfrm>
            <a:off x="8331247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2C05C9A-B948-88BD-9332-B192E9B1B34B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303C416-24E0-1980-C202-F363A5E0874D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9CEADCA3-9997-F343-7350-DEF02A4CB0AC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73E3BC35-CFD2-1177-31A4-092E0B0D0937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38605032-22B4-2859-D4CD-EE13F43B4F6B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56054F0C-07DF-2AC0-A101-8AA10ADD77A4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A655DCA5-FC09-55A4-1434-01C679EDB7B0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971333F-5837-85EC-DCFF-A93DC4997726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CE29EA81-C789-919D-A459-998F206AE829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13891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ADFD0-31FB-AE0D-F3CB-EE8C3AB1B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BEE32C-CD92-D03C-C9C6-21BA2475865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6FF7EB-DAC1-ABCF-AECA-4DB1A36D992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fini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joli dessin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afficha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mur de sa chambre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89C97BC-0E54-3C81-6793-E9DB2F78496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4E34A3-AF3E-4525-A9B1-3C48B50D5A3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joli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dessin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finissent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leur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joli dessin,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affichent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sur le mur de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leur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chambre.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0918614-F51E-3884-895A-C9FA46D6E0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52A5BC0F-317D-B6D0-708D-E2530E84413D}"/>
              </a:ext>
            </a:extLst>
          </p:cNvPr>
          <p:cNvSpPr txBox="1">
            <a:spLocks/>
          </p:cNvSpPr>
          <p:nvPr/>
        </p:nvSpPr>
        <p:spPr>
          <a:xfrm>
            <a:off x="3083574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04B362C-6755-CA2E-B361-526579AA831E}"/>
              </a:ext>
            </a:extLst>
          </p:cNvPr>
          <p:cNvSpPr txBox="1">
            <a:spLocks/>
          </p:cNvSpPr>
          <p:nvPr/>
        </p:nvSpPr>
        <p:spPr>
          <a:xfrm>
            <a:off x="967119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57CD50-6D27-1305-8A7F-1CF18A3BC5B0}"/>
              </a:ext>
            </a:extLst>
          </p:cNvPr>
          <p:cNvSpPr txBox="1">
            <a:spLocks/>
          </p:cNvSpPr>
          <p:nvPr/>
        </p:nvSpPr>
        <p:spPr>
          <a:xfrm>
            <a:off x="886204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A5B9575-CCC0-000D-441C-C1F9932696BE}"/>
              </a:ext>
            </a:extLst>
          </p:cNvPr>
          <p:cNvSpPr txBox="1">
            <a:spLocks/>
          </p:cNvSpPr>
          <p:nvPr/>
        </p:nvSpPr>
        <p:spPr>
          <a:xfrm>
            <a:off x="534472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277F307-6504-A6B8-E668-F867745828F0}"/>
              </a:ext>
            </a:extLst>
          </p:cNvPr>
          <p:cNvSpPr txBox="1">
            <a:spLocks/>
          </p:cNvSpPr>
          <p:nvPr/>
        </p:nvSpPr>
        <p:spPr>
          <a:xfrm>
            <a:off x="3224521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F756479-FCBE-E3ED-5D3A-A8C7532FFCCE}"/>
              </a:ext>
            </a:extLst>
          </p:cNvPr>
          <p:cNvSpPr txBox="1">
            <a:spLocks/>
          </p:cNvSpPr>
          <p:nvPr/>
        </p:nvSpPr>
        <p:spPr>
          <a:xfrm>
            <a:off x="6376260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722C85-9A83-6510-E5A8-07956072A79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6DD8D9C-6805-FF84-B120-E0E058573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04A057E-07A6-EC51-1BA3-809A9B2644DC}"/>
              </a:ext>
            </a:extLst>
          </p:cNvPr>
          <p:cNvSpPr txBox="1">
            <a:spLocks/>
          </p:cNvSpPr>
          <p:nvPr/>
        </p:nvSpPr>
        <p:spPr>
          <a:xfrm>
            <a:off x="239431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5BF688E-2F2B-FA63-FF0C-1C63688637B5}"/>
              </a:ext>
            </a:extLst>
          </p:cNvPr>
          <p:cNvSpPr txBox="1">
            <a:spLocks/>
          </p:cNvSpPr>
          <p:nvPr/>
        </p:nvSpPr>
        <p:spPr>
          <a:xfrm>
            <a:off x="1952459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139318-3653-7CA4-F769-3ED3B64CDE9F}"/>
              </a:ext>
            </a:extLst>
          </p:cNvPr>
          <p:cNvSpPr txBox="1">
            <a:spLocks/>
          </p:cNvSpPr>
          <p:nvPr/>
        </p:nvSpPr>
        <p:spPr>
          <a:xfrm>
            <a:off x="7267496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FB90E9B-C8CE-2E84-40F4-BD9EABDBB4A9}"/>
              </a:ext>
            </a:extLst>
          </p:cNvPr>
          <p:cNvSpPr txBox="1">
            <a:spLocks/>
          </p:cNvSpPr>
          <p:nvPr/>
        </p:nvSpPr>
        <p:spPr>
          <a:xfrm>
            <a:off x="843534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A273024-29A5-304F-509B-F2246671C515}"/>
              </a:ext>
            </a:extLst>
          </p:cNvPr>
          <p:cNvSpPr txBox="1">
            <a:spLocks/>
          </p:cNvSpPr>
          <p:nvPr/>
        </p:nvSpPr>
        <p:spPr>
          <a:xfrm>
            <a:off x="10509190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2C1AD20-3226-D00D-841E-4FD4BCA3DCAB}"/>
              </a:ext>
            </a:extLst>
          </p:cNvPr>
          <p:cNvSpPr txBox="1">
            <a:spLocks/>
          </p:cNvSpPr>
          <p:nvPr/>
        </p:nvSpPr>
        <p:spPr>
          <a:xfrm>
            <a:off x="5211111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BAA401D-64B0-2081-982D-9BDD712D06BB}"/>
              </a:ext>
            </a:extLst>
          </p:cNvPr>
          <p:cNvSpPr txBox="1">
            <a:spLocks/>
          </p:cNvSpPr>
          <p:nvPr/>
        </p:nvSpPr>
        <p:spPr>
          <a:xfrm>
            <a:off x="6336998" y="24491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66C376-88E5-2E1A-10A9-3EA81449433F}"/>
              </a:ext>
            </a:extLst>
          </p:cNvPr>
          <p:cNvSpPr txBox="1">
            <a:spLocks/>
          </p:cNvSpPr>
          <p:nvPr/>
        </p:nvSpPr>
        <p:spPr>
          <a:xfrm>
            <a:off x="459676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746B0C8-C01B-FAFA-2E78-A5A9DFBFB28B}"/>
              </a:ext>
            </a:extLst>
          </p:cNvPr>
          <p:cNvSpPr txBox="1">
            <a:spLocks/>
          </p:cNvSpPr>
          <p:nvPr/>
        </p:nvSpPr>
        <p:spPr>
          <a:xfrm>
            <a:off x="5416959" y="298338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13E53672-87FA-CDBB-FD63-4CCB4010B991}"/>
              </a:ext>
            </a:extLst>
          </p:cNvPr>
          <p:cNvCxnSpPr>
            <a:cxnSpLocks/>
          </p:cNvCxnSpPr>
          <p:nvPr/>
        </p:nvCxnSpPr>
        <p:spPr>
          <a:xfrm flipH="1" flipV="1">
            <a:off x="6086856" y="2524608"/>
            <a:ext cx="476250" cy="5227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ous-titre 2">
            <a:extLst>
              <a:ext uri="{FF2B5EF4-FFF2-40B4-BE49-F238E27FC236}">
                <a16:creationId xmlns:a16="http://schemas.microsoft.com/office/drawing/2014/main" id="{9AB0D0D8-F4E9-06B9-0848-188A8CBE4256}"/>
              </a:ext>
            </a:extLst>
          </p:cNvPr>
          <p:cNvSpPr txBox="1">
            <a:spLocks/>
          </p:cNvSpPr>
          <p:nvPr/>
        </p:nvSpPr>
        <p:spPr>
          <a:xfrm>
            <a:off x="8331247" y="244918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F73BD9B-C3C5-1D67-C351-766C175265AA}"/>
              </a:ext>
            </a:extLst>
          </p:cNvPr>
          <p:cNvSpPr txBox="1">
            <a:spLocks/>
          </p:cNvSpPr>
          <p:nvPr/>
        </p:nvSpPr>
        <p:spPr>
          <a:xfrm>
            <a:off x="169458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01F9487-CF6A-75BF-10ED-D5A51F130DEE}"/>
              </a:ext>
            </a:extLst>
          </p:cNvPr>
          <p:cNvSpPr txBox="1">
            <a:spLocks/>
          </p:cNvSpPr>
          <p:nvPr/>
        </p:nvSpPr>
        <p:spPr>
          <a:xfrm>
            <a:off x="3703441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7D434E1A-9BA5-0BE1-B888-9AB9267205C3}"/>
              </a:ext>
            </a:extLst>
          </p:cNvPr>
          <p:cNvSpPr txBox="1">
            <a:spLocks/>
          </p:cNvSpPr>
          <p:nvPr/>
        </p:nvSpPr>
        <p:spPr>
          <a:xfrm>
            <a:off x="5958169" y="139316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ECA82DE1-74DC-2A90-FACF-9991E6F61476}"/>
              </a:ext>
            </a:extLst>
          </p:cNvPr>
          <p:cNvCxnSpPr>
            <a:cxnSpLocks/>
          </p:cNvCxnSpPr>
          <p:nvPr/>
        </p:nvCxnSpPr>
        <p:spPr>
          <a:xfrm flipH="1">
            <a:off x="6118590" y="1743643"/>
            <a:ext cx="145504" cy="293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ous-titre 2">
            <a:extLst>
              <a:ext uri="{FF2B5EF4-FFF2-40B4-BE49-F238E27FC236}">
                <a16:creationId xmlns:a16="http://schemas.microsoft.com/office/drawing/2014/main" id="{CBE7E19A-375C-101C-DDF9-7DD7031FF8A7}"/>
              </a:ext>
            </a:extLst>
          </p:cNvPr>
          <p:cNvSpPr txBox="1">
            <a:spLocks/>
          </p:cNvSpPr>
          <p:nvPr/>
        </p:nvSpPr>
        <p:spPr>
          <a:xfrm>
            <a:off x="78244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854795D-B3D9-2C77-2377-29B679D5234F}"/>
              </a:ext>
            </a:extLst>
          </p:cNvPr>
          <p:cNvCxnSpPr>
            <a:cxnSpLocks/>
          </p:cNvCxnSpPr>
          <p:nvPr/>
        </p:nvCxnSpPr>
        <p:spPr>
          <a:xfrm flipH="1">
            <a:off x="8210068" y="1755738"/>
            <a:ext cx="42116" cy="3797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ous-titre 2">
            <a:extLst>
              <a:ext uri="{FF2B5EF4-FFF2-40B4-BE49-F238E27FC236}">
                <a16:creationId xmlns:a16="http://schemas.microsoft.com/office/drawing/2014/main" id="{4596E4C7-F567-4CAD-09B3-145591ABC649}"/>
              </a:ext>
            </a:extLst>
          </p:cNvPr>
          <p:cNvSpPr txBox="1">
            <a:spLocks/>
          </p:cNvSpPr>
          <p:nvPr/>
        </p:nvSpPr>
        <p:spPr>
          <a:xfrm>
            <a:off x="9001399" y="1393164"/>
            <a:ext cx="795971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2CA8DBCF-8911-62F5-86BC-C5074FEFCB3E}"/>
              </a:ext>
            </a:extLst>
          </p:cNvPr>
          <p:cNvCxnSpPr>
            <a:cxnSpLocks/>
          </p:cNvCxnSpPr>
          <p:nvPr/>
        </p:nvCxnSpPr>
        <p:spPr>
          <a:xfrm>
            <a:off x="9399384" y="1732928"/>
            <a:ext cx="5675" cy="38256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0C1901E4-F22A-045A-E53A-673DDB24AF69}"/>
              </a:ext>
            </a:extLst>
          </p:cNvPr>
          <p:cNvSpPr txBox="1">
            <a:spLocks/>
          </p:cNvSpPr>
          <p:nvPr/>
        </p:nvSpPr>
        <p:spPr>
          <a:xfrm>
            <a:off x="9547714" y="1697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9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CB7C6-7B83-AF0B-39FC-06B73AC8A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4719CC7-8E5A-4680-24AB-CEB014A4AA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7EF914-87B7-8D13-5D87-6FBF208828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07F1D60-A28D-09F1-BD32-1FEA2F04879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7E96422-6D98-BCEF-ADA1-D9E0835B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250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82B8A-8DA9-06F2-CAB9-A95702D9D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509210-B6DC-FCAD-9575-4A89B37DB71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51B53F-A61B-9E21-F5C4-1A4A0BB98FC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6B86B3B-4C09-63FE-EDA5-358E81AADD4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4A26E3A-019C-6A81-4EF0-7876E21B655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849B778-2DEC-9327-EB0B-7D32DD6D2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40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7CF38-3D4C-D80C-32D7-A50426237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69D0A61-1B3F-681C-7DED-AF5F23BB22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B22D6F-D4B9-A0FF-6509-BBDE982947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13E1E1-FC70-610C-5AB1-FDA2801EE81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CC2B12E-36CE-6E5F-A7E6-6A4798EA5C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33769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852E5F5-98A9-512F-5B8B-4374BFA2D3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FFCFA22-7BD0-7857-C5B7-A2EB099DA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307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716EA-667C-5C14-9FFC-A400BC507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52A8B9-BC1A-F866-1725-80D6F12CDD8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A9E3AC-2DB9-AB06-56FC-C9EF7709CF6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signal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retentit,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athlètes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entament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course rapide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D892F6-C53E-25BA-63F0-0FB1FF83CD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15AD255-C917-A1A5-CA46-C9FBDF993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87269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609BD25-E1CC-C214-6636-24A89C1DFC6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255BEA0-F2A2-2A2A-197A-AF6A62189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3703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1044</TotalTime>
  <Words>3298</Words>
  <Application>Microsoft Office PowerPoint</Application>
  <PresentationFormat>Grand écran</PresentationFormat>
  <Paragraphs>858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52</cp:revision>
  <dcterms:created xsi:type="dcterms:W3CDTF">2024-11-28T14:19:02Z</dcterms:created>
  <dcterms:modified xsi:type="dcterms:W3CDTF">2025-12-16T09:32:27Z</dcterms:modified>
</cp:coreProperties>
</file>