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320" r:id="rId4"/>
    <p:sldId id="319" r:id="rId5"/>
    <p:sldId id="289" r:id="rId6"/>
    <p:sldId id="943" r:id="rId7"/>
    <p:sldId id="977" r:id="rId8"/>
    <p:sldId id="978" r:id="rId9"/>
    <p:sldId id="979" r:id="rId10"/>
    <p:sldId id="980" r:id="rId11"/>
    <p:sldId id="981" r:id="rId12"/>
    <p:sldId id="982" r:id="rId13"/>
    <p:sldId id="983" r:id="rId14"/>
    <p:sldId id="984" r:id="rId15"/>
    <p:sldId id="985" r:id="rId16"/>
    <p:sldId id="986" r:id="rId17"/>
    <p:sldId id="987" r:id="rId18"/>
    <p:sldId id="275" r:id="rId19"/>
    <p:sldId id="290" r:id="rId20"/>
    <p:sldId id="954" r:id="rId21"/>
    <p:sldId id="988" r:id="rId22"/>
    <p:sldId id="989" r:id="rId23"/>
    <p:sldId id="990" r:id="rId24"/>
    <p:sldId id="991" r:id="rId25"/>
    <p:sldId id="992" r:id="rId26"/>
    <p:sldId id="993" r:id="rId27"/>
    <p:sldId id="994" r:id="rId28"/>
    <p:sldId id="995" r:id="rId29"/>
    <p:sldId id="996" r:id="rId30"/>
    <p:sldId id="997" r:id="rId31"/>
    <p:sldId id="998" r:id="rId32"/>
    <p:sldId id="288" r:id="rId33"/>
    <p:sldId id="291" r:id="rId34"/>
    <p:sldId id="965" r:id="rId35"/>
    <p:sldId id="999" r:id="rId36"/>
    <p:sldId id="1000" r:id="rId37"/>
    <p:sldId id="1001" r:id="rId38"/>
    <p:sldId id="1002" r:id="rId39"/>
    <p:sldId id="1003" r:id="rId40"/>
    <p:sldId id="1004" r:id="rId41"/>
    <p:sldId id="1005" r:id="rId42"/>
    <p:sldId id="1006" r:id="rId43"/>
    <p:sldId id="1007" r:id="rId44"/>
    <p:sldId id="1008" r:id="rId45"/>
    <p:sldId id="1009" r:id="rId46"/>
    <p:sldId id="304" r:id="rId47"/>
    <p:sldId id="305" r:id="rId48"/>
    <p:sldId id="976" r:id="rId49"/>
    <p:sldId id="1010" r:id="rId50"/>
    <p:sldId id="1011" r:id="rId51"/>
    <p:sldId id="1012" r:id="rId52"/>
    <p:sldId id="1013" r:id="rId53"/>
    <p:sldId id="1014" r:id="rId54"/>
    <p:sldId id="1015" r:id="rId55"/>
    <p:sldId id="1016" r:id="rId56"/>
    <p:sldId id="1017" r:id="rId57"/>
    <p:sldId id="1018" r:id="rId58"/>
    <p:sldId id="1019" r:id="rId59"/>
    <p:sldId id="1020" r:id="rId60"/>
    <p:sldId id="318" r:id="rId6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1E7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430A70-BAB2-1B1D-AEB7-E4DFA157740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Une image contenant Graphique, Police, symbole, logo&#10;&#10;Description générée automatiquement">
            <a:extLst>
              <a:ext uri="{FF2B5EF4-FFF2-40B4-BE49-F238E27FC236}">
                <a16:creationId xmlns:a16="http://schemas.microsoft.com/office/drawing/2014/main" id="{0BA3E640-BA40-581D-A995-B206D91F7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04" y="178306"/>
            <a:ext cx="737243" cy="61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9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68E805-7BC4-3D40-A22A-1C41C96A3CBE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F5D99F2-5F38-AF02-ECD2-C9D8E5F33497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CM2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P5/S4</a:t>
            </a:r>
          </a:p>
        </p:txBody>
      </p:sp>
    </p:spTree>
    <p:extLst>
      <p:ext uri="{BB962C8B-B14F-4D97-AF65-F5344CB8AC3E}">
        <p14:creationId xmlns:p14="http://schemas.microsoft.com/office/powerpoint/2010/main" val="423398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ic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7D7D80-0936-4FED-6101-008869D0E588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C59F701-6152-5E52-CEF4-6C70CA6FCF9A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CM2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P5/S4</a:t>
            </a:r>
          </a:p>
        </p:txBody>
      </p:sp>
    </p:spTree>
    <p:extLst>
      <p:ext uri="{BB962C8B-B14F-4D97-AF65-F5344CB8AC3E}">
        <p14:creationId xmlns:p14="http://schemas.microsoft.com/office/powerpoint/2010/main" val="163194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06EA2D-8067-8176-C9CE-8CA267799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977BA9-DEAD-0AF1-985A-40D44D75C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D49F7B-BC43-AE81-6A05-07DF739BC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E0E7A6-B89B-4AEA-8E78-84BDA4205F0E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73005A-F7F0-0E25-7DC7-C3DA1E3C3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2FC0FD-2D13-0657-2274-89E810D7C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98993-CF0D-40BD-9CC6-072C93196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40.png"/><Relationship Id="rId18" Type="http://schemas.openxmlformats.org/officeDocument/2006/relationships/slide" Target="slide3.xml"/><Relationship Id="rId7" Type="http://schemas.openxmlformats.org/officeDocument/2006/relationships/image" Target="../media/image20.png"/><Relationship Id="rId12" Type="http://schemas.openxmlformats.org/officeDocument/2006/relationships/slide" Target="slide33.xml"/><Relationship Id="rId17" Type="http://schemas.openxmlformats.org/officeDocument/2006/relationships/image" Target="../media/image7.png"/><Relationship Id="rId2" Type="http://schemas.openxmlformats.org/officeDocument/2006/relationships/image" Target="../media/image2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image" Target="../media/image4.png"/><Relationship Id="rId15" Type="http://schemas.openxmlformats.org/officeDocument/2006/relationships/slide" Target="slide47.xml"/><Relationship Id="rId10" Type="http://schemas.openxmlformats.org/officeDocument/2006/relationships/image" Target="../media/image30.png"/><Relationship Id="rId19" Type="http://schemas.openxmlformats.org/officeDocument/2006/relationships/image" Target="../media/image70.png"/><Relationship Id="rId9" Type="http://schemas.openxmlformats.org/officeDocument/2006/relationships/slide" Target="slide19.xml"/><Relationship Id="rId1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0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FA436572-796A-E522-D82C-50B60E7185EA}"/>
              </a:ext>
            </a:extLst>
          </p:cNvPr>
          <p:cNvSpPr txBox="1">
            <a:spLocks/>
          </p:cNvSpPr>
          <p:nvPr/>
        </p:nvSpPr>
        <p:spPr>
          <a:xfrm>
            <a:off x="2477691" y="9525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chemeClr val="bg1">
                    <a:lumMod val="75000"/>
                  </a:schemeClr>
                </a:solidFill>
                <a:latin typeface="Calibri"/>
              </a:rPr>
              <a:t>Étude de la langue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</a:rPr>
              <a:t> CM2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90D2B30-F58A-1268-3530-84E0E42371D7}"/>
              </a:ext>
            </a:extLst>
          </p:cNvPr>
          <p:cNvSpPr txBox="1">
            <a:spLocks/>
          </p:cNvSpPr>
          <p:nvPr/>
        </p:nvSpPr>
        <p:spPr>
          <a:xfrm>
            <a:off x="2477691" y="2162473"/>
            <a:ext cx="7236618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7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/>
              </a:rPr>
              <a:t>Étude de phrase</a:t>
            </a:r>
            <a:endParaRPr kumimoji="0" lang="fr-FR" sz="7200" b="1" i="0" u="none" strike="noStrike" kern="1200" cap="none" spc="0" normalizeH="0" baseline="0" noProof="0" dirty="0">
              <a:ln>
                <a:solidFill>
                  <a:srgbClr val="FF0000"/>
                </a:solidFill>
              </a:ln>
              <a:solidFill>
                <a:srgbClr val="FFFF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4CDCADF-2289-1A52-DBFD-224573040601}"/>
              </a:ext>
            </a:extLst>
          </p:cNvPr>
          <p:cNvSpPr txBox="1">
            <a:spLocks/>
          </p:cNvSpPr>
          <p:nvPr/>
        </p:nvSpPr>
        <p:spPr>
          <a:xfrm>
            <a:off x="2477691" y="3772198"/>
            <a:ext cx="7236618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5400" b="1" i="1" dirty="0">
                <a:solidFill>
                  <a:schemeClr val="bg1"/>
                </a:solidFill>
                <a:latin typeface="Calibri"/>
              </a:rPr>
              <a:t>Période 5 – Semaine 4</a:t>
            </a:r>
            <a:endParaRPr kumimoji="0" lang="fr-FR" sz="5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892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29A32A-07E0-6D4C-D349-F3710EE4BD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1283B3A-B5C3-7A5D-7EF1-0D0459E06F6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87E3F61-4AA3-F87A-8748-D5055A78C89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cette pluie fine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sommes rentrés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plus tôt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FEA474A-E399-0586-B61F-BC0887F89C3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4BFA715-DC69-F53B-E0C3-F8B40BB96F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019147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B1105A6F-C517-97B6-DDCA-180B283EF1E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on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6574A49-27E2-37BA-2C33-D9A70B05F4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621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ADDD6E-A082-1DCC-6944-2A67789B0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4A3A2D0-6EA3-B7DE-664F-CD25E6BDBF9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3DBA11-BB98-C7D6-5787-1DC5D436298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cette pluie fine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sommes rentrés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plus tôt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8190236-9C2F-D0A4-10F1-E35AC4CB196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3FDD5AC-3D1A-3357-FDDD-8DC345C78B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0830886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AB34EE11-5CFA-A2A7-3250-4D9A045DA04B}"/>
              </a:ext>
            </a:extLst>
          </p:cNvPr>
          <p:cNvSpPr txBox="1">
            <a:spLocks/>
          </p:cNvSpPr>
          <p:nvPr/>
        </p:nvSpPr>
        <p:spPr>
          <a:xfrm>
            <a:off x="6311708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E8A51BF7-840D-5CDC-CB90-9CE4F5932C16}"/>
              </a:ext>
            </a:extLst>
          </p:cNvPr>
          <p:cNvSpPr txBox="1">
            <a:spLocks/>
          </p:cNvSpPr>
          <p:nvPr/>
        </p:nvSpPr>
        <p:spPr>
          <a:xfrm>
            <a:off x="4313040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1947269-9C36-CAE9-0320-A9F0219DAD8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on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06247BF-0915-2773-4A5F-EB0950AAAE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FBC27D14-63DD-2491-A804-ACE3A940FA8C}"/>
              </a:ext>
            </a:extLst>
          </p:cNvPr>
          <p:cNvSpPr txBox="1">
            <a:spLocks/>
          </p:cNvSpPr>
          <p:nvPr/>
        </p:nvSpPr>
        <p:spPr>
          <a:xfrm>
            <a:off x="3302930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6B1E2529-5204-8D53-7D23-8F9B4AFDEAEE}"/>
              </a:ext>
            </a:extLst>
          </p:cNvPr>
          <p:cNvSpPr txBox="1">
            <a:spLocks/>
          </p:cNvSpPr>
          <p:nvPr/>
        </p:nvSpPr>
        <p:spPr>
          <a:xfrm>
            <a:off x="10514459" y="1682314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8BED7E3-CE00-57DA-575B-B2695782ADC8}"/>
              </a:ext>
            </a:extLst>
          </p:cNvPr>
          <p:cNvSpPr txBox="1">
            <a:spLocks/>
          </p:cNvSpPr>
          <p:nvPr/>
        </p:nvSpPr>
        <p:spPr>
          <a:xfrm>
            <a:off x="5289999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2409D99B-6FE2-1798-291E-460452521006}"/>
              </a:ext>
            </a:extLst>
          </p:cNvPr>
          <p:cNvSpPr txBox="1">
            <a:spLocks/>
          </p:cNvSpPr>
          <p:nvPr/>
        </p:nvSpPr>
        <p:spPr>
          <a:xfrm>
            <a:off x="7684039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80E3E38E-C4FA-B618-92D4-9409270382EA}"/>
              </a:ext>
            </a:extLst>
          </p:cNvPr>
          <p:cNvSpPr txBox="1">
            <a:spLocks/>
          </p:cNvSpPr>
          <p:nvPr/>
        </p:nvSpPr>
        <p:spPr>
          <a:xfrm>
            <a:off x="9262386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DA80CC81-5B4A-7D07-381D-D1B50CFF48CB}"/>
              </a:ext>
            </a:extLst>
          </p:cNvPr>
          <p:cNvSpPr txBox="1">
            <a:spLocks/>
          </p:cNvSpPr>
          <p:nvPr/>
        </p:nvSpPr>
        <p:spPr>
          <a:xfrm>
            <a:off x="1700941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C87EB61A-C65B-CB56-7F85-B8D16FD73043}"/>
              </a:ext>
            </a:extLst>
          </p:cNvPr>
          <p:cNvCxnSpPr>
            <a:cxnSpLocks/>
          </p:cNvCxnSpPr>
          <p:nvPr/>
        </p:nvCxnSpPr>
        <p:spPr>
          <a:xfrm>
            <a:off x="1089328" y="2031805"/>
            <a:ext cx="2088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Sous-titre 2">
            <a:extLst>
              <a:ext uri="{FF2B5EF4-FFF2-40B4-BE49-F238E27FC236}">
                <a16:creationId xmlns:a16="http://schemas.microsoft.com/office/drawing/2014/main" id="{6297EFEB-DC6C-7EAD-1EB1-B95010E38AF0}"/>
              </a:ext>
            </a:extLst>
          </p:cNvPr>
          <p:cNvSpPr txBox="1">
            <a:spLocks/>
          </p:cNvSpPr>
          <p:nvPr/>
        </p:nvSpPr>
        <p:spPr>
          <a:xfrm>
            <a:off x="11210093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72132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7F4155-C9F9-ACC1-749D-D4E28476BD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7786075-07FA-9999-0C68-47E8640F3D5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1D0BBF-AC7E-C730-FC91-ADF84113EE7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cette pluie fine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sommes rentrés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plus tôt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603105C-ED48-0436-3C16-6AF69364632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A3250E6-FB80-31FC-2E21-A519C161C6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5821496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F2BE93B6-21A4-F4C3-7FDC-8FA518AB9D35}"/>
              </a:ext>
            </a:extLst>
          </p:cNvPr>
          <p:cNvSpPr txBox="1">
            <a:spLocks/>
          </p:cNvSpPr>
          <p:nvPr/>
        </p:nvSpPr>
        <p:spPr>
          <a:xfrm>
            <a:off x="6311708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802B6EF3-9CCF-3E36-38F5-A852CC9ED91F}"/>
              </a:ext>
            </a:extLst>
          </p:cNvPr>
          <p:cNvSpPr txBox="1">
            <a:spLocks/>
          </p:cNvSpPr>
          <p:nvPr/>
        </p:nvSpPr>
        <p:spPr>
          <a:xfrm>
            <a:off x="4313040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B50CA92-1FDD-98D0-DE99-658DB7C1DCF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on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ADA3D17-204C-3C59-7B16-A7B661A7C4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D0AA87F6-3CDC-8972-106A-00A0B046C4AD}"/>
              </a:ext>
            </a:extLst>
          </p:cNvPr>
          <p:cNvSpPr txBox="1">
            <a:spLocks/>
          </p:cNvSpPr>
          <p:nvPr/>
        </p:nvSpPr>
        <p:spPr>
          <a:xfrm>
            <a:off x="3302930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0D08361C-5508-B2F2-AD53-6CF35C23E8D1}"/>
              </a:ext>
            </a:extLst>
          </p:cNvPr>
          <p:cNvSpPr txBox="1">
            <a:spLocks/>
          </p:cNvSpPr>
          <p:nvPr/>
        </p:nvSpPr>
        <p:spPr>
          <a:xfrm>
            <a:off x="10514459" y="1682314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A97D9CE-D270-AC34-6B67-57F6069689E8}"/>
              </a:ext>
            </a:extLst>
          </p:cNvPr>
          <p:cNvSpPr txBox="1">
            <a:spLocks/>
          </p:cNvSpPr>
          <p:nvPr/>
        </p:nvSpPr>
        <p:spPr>
          <a:xfrm>
            <a:off x="5289999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2FF91990-BFF2-AB94-134D-EC5D6671F292}"/>
              </a:ext>
            </a:extLst>
          </p:cNvPr>
          <p:cNvSpPr txBox="1">
            <a:spLocks/>
          </p:cNvSpPr>
          <p:nvPr/>
        </p:nvSpPr>
        <p:spPr>
          <a:xfrm>
            <a:off x="7684039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80EC161B-ABCB-CBC8-F23B-C97E74B3132F}"/>
              </a:ext>
            </a:extLst>
          </p:cNvPr>
          <p:cNvSpPr txBox="1">
            <a:spLocks/>
          </p:cNvSpPr>
          <p:nvPr/>
        </p:nvSpPr>
        <p:spPr>
          <a:xfrm>
            <a:off x="9262386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F1DA84A0-3E6B-7FFF-EFCE-1611BA5FE091}"/>
              </a:ext>
            </a:extLst>
          </p:cNvPr>
          <p:cNvSpPr txBox="1">
            <a:spLocks/>
          </p:cNvSpPr>
          <p:nvPr/>
        </p:nvSpPr>
        <p:spPr>
          <a:xfrm>
            <a:off x="1700941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F1199EA1-86E4-7BD8-F62A-0476C04A14D3}"/>
              </a:ext>
            </a:extLst>
          </p:cNvPr>
          <p:cNvCxnSpPr>
            <a:cxnSpLocks/>
          </p:cNvCxnSpPr>
          <p:nvPr/>
        </p:nvCxnSpPr>
        <p:spPr>
          <a:xfrm>
            <a:off x="1089328" y="2031805"/>
            <a:ext cx="2088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Sous-titre 2">
            <a:extLst>
              <a:ext uri="{FF2B5EF4-FFF2-40B4-BE49-F238E27FC236}">
                <a16:creationId xmlns:a16="http://schemas.microsoft.com/office/drawing/2014/main" id="{14F01D36-AEEE-DD1D-198E-C7685F2CDFCF}"/>
              </a:ext>
            </a:extLst>
          </p:cNvPr>
          <p:cNvSpPr txBox="1">
            <a:spLocks/>
          </p:cNvSpPr>
          <p:nvPr/>
        </p:nvSpPr>
        <p:spPr>
          <a:xfrm>
            <a:off x="11210093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21151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28775B-2E0C-94BA-85B6-9C0192F9D4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D1ED62E-20D4-3590-5816-1C1A406648F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130F55-0926-A4A6-A240-FEF5A668894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cette pluie fine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sommes rentrés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plus tôt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75C1486-F9E4-159E-B107-3F44959BD5F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8756D6A-2329-C8F6-98FB-D154CB68C9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848456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4D27CB21-E410-F5E9-94FE-43ED776DD754}"/>
              </a:ext>
            </a:extLst>
          </p:cNvPr>
          <p:cNvSpPr txBox="1">
            <a:spLocks/>
          </p:cNvSpPr>
          <p:nvPr/>
        </p:nvSpPr>
        <p:spPr>
          <a:xfrm>
            <a:off x="6311708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26BF1A6-2B97-C78E-7D57-A4E5A80A086F}"/>
              </a:ext>
            </a:extLst>
          </p:cNvPr>
          <p:cNvSpPr txBox="1">
            <a:spLocks/>
          </p:cNvSpPr>
          <p:nvPr/>
        </p:nvSpPr>
        <p:spPr>
          <a:xfrm>
            <a:off x="2287859" y="2502026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cause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59BBEAA-114C-7B57-CB5C-AE845F23EE26}"/>
              </a:ext>
            </a:extLst>
          </p:cNvPr>
          <p:cNvSpPr txBox="1">
            <a:spLocks/>
          </p:cNvSpPr>
          <p:nvPr/>
        </p:nvSpPr>
        <p:spPr>
          <a:xfrm>
            <a:off x="4313040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219B190-E664-F660-3146-26E5061CEEA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on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DFC9DBB-417C-436E-935E-1E9484EB06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0DB04192-7F50-F7BE-E8AA-0C8800442254}"/>
              </a:ext>
            </a:extLst>
          </p:cNvPr>
          <p:cNvSpPr txBox="1">
            <a:spLocks/>
          </p:cNvSpPr>
          <p:nvPr/>
        </p:nvSpPr>
        <p:spPr>
          <a:xfrm>
            <a:off x="3302930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0B08707A-206B-E562-AB43-969B24B1967A}"/>
              </a:ext>
            </a:extLst>
          </p:cNvPr>
          <p:cNvSpPr txBox="1">
            <a:spLocks/>
          </p:cNvSpPr>
          <p:nvPr/>
        </p:nvSpPr>
        <p:spPr>
          <a:xfrm>
            <a:off x="10514459" y="1682314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A979D8C-CC58-D490-0EF4-2FBA331F9D88}"/>
              </a:ext>
            </a:extLst>
          </p:cNvPr>
          <p:cNvSpPr txBox="1">
            <a:spLocks/>
          </p:cNvSpPr>
          <p:nvPr/>
        </p:nvSpPr>
        <p:spPr>
          <a:xfrm>
            <a:off x="5289999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8A21B31-8308-8A90-D9D8-8099CE9930D5}"/>
              </a:ext>
            </a:extLst>
          </p:cNvPr>
          <p:cNvSpPr txBox="1">
            <a:spLocks/>
          </p:cNvSpPr>
          <p:nvPr/>
        </p:nvSpPr>
        <p:spPr>
          <a:xfrm>
            <a:off x="6186455" y="250202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FF91041-E752-0FE0-A969-72D984505062}"/>
              </a:ext>
            </a:extLst>
          </p:cNvPr>
          <p:cNvSpPr txBox="1">
            <a:spLocks/>
          </p:cNvSpPr>
          <p:nvPr/>
        </p:nvSpPr>
        <p:spPr>
          <a:xfrm>
            <a:off x="8270472" y="250202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47B8D91B-77B4-AB37-CFF4-FC1B09862D05}"/>
              </a:ext>
            </a:extLst>
          </p:cNvPr>
          <p:cNvSpPr txBox="1">
            <a:spLocks/>
          </p:cNvSpPr>
          <p:nvPr/>
        </p:nvSpPr>
        <p:spPr>
          <a:xfrm>
            <a:off x="7684039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56435AEA-BE4B-DCB1-CE48-EADA3B79C7B5}"/>
              </a:ext>
            </a:extLst>
          </p:cNvPr>
          <p:cNvSpPr txBox="1">
            <a:spLocks/>
          </p:cNvSpPr>
          <p:nvPr/>
        </p:nvSpPr>
        <p:spPr>
          <a:xfrm>
            <a:off x="9262386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60EF31D6-9CFF-6AA6-F76F-EDBC9E1463D3}"/>
              </a:ext>
            </a:extLst>
          </p:cNvPr>
          <p:cNvSpPr txBox="1">
            <a:spLocks/>
          </p:cNvSpPr>
          <p:nvPr/>
        </p:nvSpPr>
        <p:spPr>
          <a:xfrm>
            <a:off x="10011491" y="2502026"/>
            <a:ext cx="2363582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1E011ED2-F8A3-0617-5341-EB1AE2E80838}"/>
              </a:ext>
            </a:extLst>
          </p:cNvPr>
          <p:cNvSpPr txBox="1">
            <a:spLocks/>
          </p:cNvSpPr>
          <p:nvPr/>
        </p:nvSpPr>
        <p:spPr>
          <a:xfrm>
            <a:off x="1700941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C381B7A0-67A8-8B4D-D516-FCD718B10176}"/>
              </a:ext>
            </a:extLst>
          </p:cNvPr>
          <p:cNvCxnSpPr>
            <a:cxnSpLocks/>
          </p:cNvCxnSpPr>
          <p:nvPr/>
        </p:nvCxnSpPr>
        <p:spPr>
          <a:xfrm>
            <a:off x="1089328" y="2031805"/>
            <a:ext cx="2088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Sous-titre 2">
            <a:extLst>
              <a:ext uri="{FF2B5EF4-FFF2-40B4-BE49-F238E27FC236}">
                <a16:creationId xmlns:a16="http://schemas.microsoft.com/office/drawing/2014/main" id="{A290D8F9-078A-AE98-622A-C417451A2A03}"/>
              </a:ext>
            </a:extLst>
          </p:cNvPr>
          <p:cNvSpPr txBox="1">
            <a:spLocks/>
          </p:cNvSpPr>
          <p:nvPr/>
        </p:nvSpPr>
        <p:spPr>
          <a:xfrm>
            <a:off x="11210093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31075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13341C-3DF2-3822-2C6E-F68892BA8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ABFC80D-BD0A-4B87-6422-9D2D727CF35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D721D3E-80D1-3DEB-481C-4B05D0E1B32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cette pluie fine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sommes rentrés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plus tôt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E3283D3-C189-4CC1-711F-4C0BF809EBC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BA16E35-F948-B18D-8C8C-898872451C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03618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15DD3B92-3A29-4B73-5108-285AD23F53BC}"/>
              </a:ext>
            </a:extLst>
          </p:cNvPr>
          <p:cNvSpPr txBox="1">
            <a:spLocks/>
          </p:cNvSpPr>
          <p:nvPr/>
        </p:nvSpPr>
        <p:spPr>
          <a:xfrm>
            <a:off x="6311708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5E72DE1-2694-9BDA-E4CD-56806286F31A}"/>
              </a:ext>
            </a:extLst>
          </p:cNvPr>
          <p:cNvSpPr txBox="1">
            <a:spLocks/>
          </p:cNvSpPr>
          <p:nvPr/>
        </p:nvSpPr>
        <p:spPr>
          <a:xfrm>
            <a:off x="2287859" y="2502026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cause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664BE490-FCA2-B751-B716-5F8C6333A471}"/>
              </a:ext>
            </a:extLst>
          </p:cNvPr>
          <p:cNvSpPr txBox="1">
            <a:spLocks/>
          </p:cNvSpPr>
          <p:nvPr/>
        </p:nvSpPr>
        <p:spPr>
          <a:xfrm>
            <a:off x="4313040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ABA2233-B3EB-DA94-B473-890471CB0CE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on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056AF35-DC5F-31A4-6CDF-0291A1A8AD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6B8F905B-30D1-AE15-62F9-E5A00F3EBB2D}"/>
              </a:ext>
            </a:extLst>
          </p:cNvPr>
          <p:cNvSpPr txBox="1">
            <a:spLocks/>
          </p:cNvSpPr>
          <p:nvPr/>
        </p:nvSpPr>
        <p:spPr>
          <a:xfrm>
            <a:off x="3302930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EA5AC049-7126-2164-CE1E-C0F0959F79B5}"/>
              </a:ext>
            </a:extLst>
          </p:cNvPr>
          <p:cNvSpPr txBox="1">
            <a:spLocks/>
          </p:cNvSpPr>
          <p:nvPr/>
        </p:nvSpPr>
        <p:spPr>
          <a:xfrm>
            <a:off x="10514459" y="1682314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0E2A91F-84E3-73D2-4B21-60A5D6DD5803}"/>
              </a:ext>
            </a:extLst>
          </p:cNvPr>
          <p:cNvSpPr txBox="1">
            <a:spLocks/>
          </p:cNvSpPr>
          <p:nvPr/>
        </p:nvSpPr>
        <p:spPr>
          <a:xfrm>
            <a:off x="5289999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8A76074-62D5-97ED-A927-22096051B995}"/>
              </a:ext>
            </a:extLst>
          </p:cNvPr>
          <p:cNvSpPr txBox="1">
            <a:spLocks/>
          </p:cNvSpPr>
          <p:nvPr/>
        </p:nvSpPr>
        <p:spPr>
          <a:xfrm>
            <a:off x="6186455" y="250202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DAA65F7-1B4F-E9B3-4A60-8A3FD06CA60C}"/>
              </a:ext>
            </a:extLst>
          </p:cNvPr>
          <p:cNvSpPr txBox="1">
            <a:spLocks/>
          </p:cNvSpPr>
          <p:nvPr/>
        </p:nvSpPr>
        <p:spPr>
          <a:xfrm>
            <a:off x="8270472" y="250202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45C47184-705D-63E1-C34D-3F1BFC9D5745}"/>
              </a:ext>
            </a:extLst>
          </p:cNvPr>
          <p:cNvSpPr txBox="1">
            <a:spLocks/>
          </p:cNvSpPr>
          <p:nvPr/>
        </p:nvSpPr>
        <p:spPr>
          <a:xfrm>
            <a:off x="7684039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DD7B6A83-1C8E-E206-4508-2428B7925EC1}"/>
              </a:ext>
            </a:extLst>
          </p:cNvPr>
          <p:cNvSpPr txBox="1">
            <a:spLocks/>
          </p:cNvSpPr>
          <p:nvPr/>
        </p:nvSpPr>
        <p:spPr>
          <a:xfrm>
            <a:off x="9262386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CFF3078-617F-27C5-19D2-2641ECDAE75E}"/>
              </a:ext>
            </a:extLst>
          </p:cNvPr>
          <p:cNvSpPr txBox="1">
            <a:spLocks/>
          </p:cNvSpPr>
          <p:nvPr/>
        </p:nvSpPr>
        <p:spPr>
          <a:xfrm>
            <a:off x="10011491" y="2502026"/>
            <a:ext cx="2363582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96749107-1EAD-4BC8-4625-97B219A59FA6}"/>
              </a:ext>
            </a:extLst>
          </p:cNvPr>
          <p:cNvSpPr txBox="1">
            <a:spLocks/>
          </p:cNvSpPr>
          <p:nvPr/>
        </p:nvSpPr>
        <p:spPr>
          <a:xfrm>
            <a:off x="1700941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69B55D42-FAF8-A76B-CFB8-78B2505A3825}"/>
              </a:ext>
            </a:extLst>
          </p:cNvPr>
          <p:cNvCxnSpPr>
            <a:cxnSpLocks/>
          </p:cNvCxnSpPr>
          <p:nvPr/>
        </p:nvCxnSpPr>
        <p:spPr>
          <a:xfrm>
            <a:off x="1089328" y="2031805"/>
            <a:ext cx="2088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Sous-titre 2">
            <a:extLst>
              <a:ext uri="{FF2B5EF4-FFF2-40B4-BE49-F238E27FC236}">
                <a16:creationId xmlns:a16="http://schemas.microsoft.com/office/drawing/2014/main" id="{B02C20BB-0D58-8620-8093-F33319206FCC}"/>
              </a:ext>
            </a:extLst>
          </p:cNvPr>
          <p:cNvSpPr txBox="1">
            <a:spLocks/>
          </p:cNvSpPr>
          <p:nvPr/>
        </p:nvSpPr>
        <p:spPr>
          <a:xfrm>
            <a:off x="11210093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948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C8619D-FA0A-F9DD-D1BD-631F97494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6DAC108-C555-F1A3-6ABD-255685C052C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4B76AFD-52BA-2C45-7B1C-CF614D74107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cette pluie fine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sommes rentrés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plus tôt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AD7890B-0C37-CA23-07A9-91C3F196FF9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98B2950-1F95-AB3F-F0D0-57A898D3D3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053873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cette pluie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fine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F3403BE4-423A-2A30-EE7C-EFCB344090BF}"/>
              </a:ext>
            </a:extLst>
          </p:cNvPr>
          <p:cNvSpPr txBox="1">
            <a:spLocks/>
          </p:cNvSpPr>
          <p:nvPr/>
        </p:nvSpPr>
        <p:spPr>
          <a:xfrm>
            <a:off x="6311708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2B5B2A9-F289-5284-C05A-3C2AC31A03A4}"/>
              </a:ext>
            </a:extLst>
          </p:cNvPr>
          <p:cNvSpPr txBox="1">
            <a:spLocks/>
          </p:cNvSpPr>
          <p:nvPr/>
        </p:nvSpPr>
        <p:spPr>
          <a:xfrm>
            <a:off x="2287859" y="2502026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cause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65BC063-109B-7006-A5B8-FCB939FE1257}"/>
              </a:ext>
            </a:extLst>
          </p:cNvPr>
          <p:cNvSpPr txBox="1">
            <a:spLocks/>
          </p:cNvSpPr>
          <p:nvPr/>
        </p:nvSpPr>
        <p:spPr>
          <a:xfrm>
            <a:off x="4313040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7476DD2-4485-CC77-BA7B-DC9CCB2F5B9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on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AA5CD89-50FF-4E47-F687-8178961C31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BF1DD84B-B5FC-BFFE-848F-F56746181465}"/>
              </a:ext>
            </a:extLst>
          </p:cNvPr>
          <p:cNvSpPr txBox="1">
            <a:spLocks/>
          </p:cNvSpPr>
          <p:nvPr/>
        </p:nvSpPr>
        <p:spPr>
          <a:xfrm>
            <a:off x="3302930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24A3554B-8127-CDF5-222A-4F49C298BE9B}"/>
              </a:ext>
            </a:extLst>
          </p:cNvPr>
          <p:cNvSpPr txBox="1">
            <a:spLocks/>
          </p:cNvSpPr>
          <p:nvPr/>
        </p:nvSpPr>
        <p:spPr>
          <a:xfrm>
            <a:off x="10514459" y="1682314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47212BD-7496-AD52-7CFA-A9B72B807BAF}"/>
              </a:ext>
            </a:extLst>
          </p:cNvPr>
          <p:cNvSpPr txBox="1">
            <a:spLocks/>
          </p:cNvSpPr>
          <p:nvPr/>
        </p:nvSpPr>
        <p:spPr>
          <a:xfrm>
            <a:off x="5289999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954301B-C219-F2A7-A4A2-89476B8914BA}"/>
              </a:ext>
            </a:extLst>
          </p:cNvPr>
          <p:cNvSpPr txBox="1">
            <a:spLocks/>
          </p:cNvSpPr>
          <p:nvPr/>
        </p:nvSpPr>
        <p:spPr>
          <a:xfrm>
            <a:off x="6186455" y="250202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68BAC31C-1C5C-35AF-2B8C-E8E6A041BCFD}"/>
              </a:ext>
            </a:extLst>
          </p:cNvPr>
          <p:cNvSpPr txBox="1">
            <a:spLocks/>
          </p:cNvSpPr>
          <p:nvPr/>
        </p:nvSpPr>
        <p:spPr>
          <a:xfrm>
            <a:off x="8270472" y="250202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F27265FA-5A33-3ACC-44C6-6C2FBB30C7FA}"/>
              </a:ext>
            </a:extLst>
          </p:cNvPr>
          <p:cNvSpPr txBox="1">
            <a:spLocks/>
          </p:cNvSpPr>
          <p:nvPr/>
        </p:nvSpPr>
        <p:spPr>
          <a:xfrm>
            <a:off x="7684039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4C810778-62B5-5544-F9F9-F1C0AE9C4E5B}"/>
              </a:ext>
            </a:extLst>
          </p:cNvPr>
          <p:cNvSpPr txBox="1">
            <a:spLocks/>
          </p:cNvSpPr>
          <p:nvPr/>
        </p:nvSpPr>
        <p:spPr>
          <a:xfrm>
            <a:off x="9262386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D5E0478-83CC-1A46-A7AC-C5667AED72A0}"/>
              </a:ext>
            </a:extLst>
          </p:cNvPr>
          <p:cNvSpPr txBox="1">
            <a:spLocks/>
          </p:cNvSpPr>
          <p:nvPr/>
        </p:nvSpPr>
        <p:spPr>
          <a:xfrm>
            <a:off x="10011491" y="2502026"/>
            <a:ext cx="2363582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EB9317D6-3B43-D2DF-BF46-FE18495F32B3}"/>
              </a:ext>
            </a:extLst>
          </p:cNvPr>
          <p:cNvSpPr txBox="1">
            <a:spLocks/>
          </p:cNvSpPr>
          <p:nvPr/>
        </p:nvSpPr>
        <p:spPr>
          <a:xfrm>
            <a:off x="1700941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18C40C2B-8601-3212-CCB4-65134791AE22}"/>
              </a:ext>
            </a:extLst>
          </p:cNvPr>
          <p:cNvCxnSpPr>
            <a:cxnSpLocks/>
          </p:cNvCxnSpPr>
          <p:nvPr/>
        </p:nvCxnSpPr>
        <p:spPr>
          <a:xfrm>
            <a:off x="1089328" y="2031805"/>
            <a:ext cx="2088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Sous-titre 2">
            <a:extLst>
              <a:ext uri="{FF2B5EF4-FFF2-40B4-BE49-F238E27FC236}">
                <a16:creationId xmlns:a16="http://schemas.microsoft.com/office/drawing/2014/main" id="{B37CFF69-91D2-93F3-60A2-0DE172533A84}"/>
              </a:ext>
            </a:extLst>
          </p:cNvPr>
          <p:cNvSpPr txBox="1">
            <a:spLocks/>
          </p:cNvSpPr>
          <p:nvPr/>
        </p:nvSpPr>
        <p:spPr>
          <a:xfrm>
            <a:off x="11210093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539074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181577-B975-6481-B263-D918FD6C64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58BB9AA-D1DC-4CD3-27B2-D85DEF81D9E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AA48D5B-BA10-444D-6EE9-0605A996916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cette pluie fine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sommes rentrés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plus tôt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97E5F13-211A-7B19-DC94-53E76898EBD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DEF6788-1B8F-17A7-1AD1-D6965683D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868599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cette pluie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fine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FF487DEB-8766-16BF-72DC-ACB2C95A60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3830AF17-C66D-D433-36F2-BA6EF65EC7AF}"/>
              </a:ext>
            </a:extLst>
          </p:cNvPr>
          <p:cNvSpPr txBox="1">
            <a:spLocks/>
          </p:cNvSpPr>
          <p:nvPr/>
        </p:nvSpPr>
        <p:spPr>
          <a:xfrm>
            <a:off x="6311708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D5C2D88-127E-B42B-257E-93578FD911BD}"/>
              </a:ext>
            </a:extLst>
          </p:cNvPr>
          <p:cNvSpPr txBox="1">
            <a:spLocks/>
          </p:cNvSpPr>
          <p:nvPr/>
        </p:nvSpPr>
        <p:spPr>
          <a:xfrm>
            <a:off x="2287859" y="2502026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cause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F19CF09-6B93-5B94-1B03-C5A8F8815519}"/>
              </a:ext>
            </a:extLst>
          </p:cNvPr>
          <p:cNvSpPr txBox="1">
            <a:spLocks/>
          </p:cNvSpPr>
          <p:nvPr/>
        </p:nvSpPr>
        <p:spPr>
          <a:xfrm>
            <a:off x="4313040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D3232D7-D9AF-9D26-2118-9A09ED9F662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on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62F2114-FC15-FD57-C7B0-644D5CEADF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D44F72A1-A40E-889C-0477-FCF3CC178FBA}"/>
              </a:ext>
            </a:extLst>
          </p:cNvPr>
          <p:cNvSpPr txBox="1">
            <a:spLocks/>
          </p:cNvSpPr>
          <p:nvPr/>
        </p:nvSpPr>
        <p:spPr>
          <a:xfrm>
            <a:off x="3302930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30ED0038-6FBD-500D-4F67-65FA6F160B0F}"/>
              </a:ext>
            </a:extLst>
          </p:cNvPr>
          <p:cNvSpPr txBox="1">
            <a:spLocks/>
          </p:cNvSpPr>
          <p:nvPr/>
        </p:nvSpPr>
        <p:spPr>
          <a:xfrm>
            <a:off x="10514459" y="1682314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A7BDE89-BCC3-2593-12C8-6447954EEFCF}"/>
              </a:ext>
            </a:extLst>
          </p:cNvPr>
          <p:cNvSpPr txBox="1">
            <a:spLocks/>
          </p:cNvSpPr>
          <p:nvPr/>
        </p:nvSpPr>
        <p:spPr>
          <a:xfrm>
            <a:off x="5289999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1009DC0-53AF-C1B6-5E6D-4A634DEDD232}"/>
              </a:ext>
            </a:extLst>
          </p:cNvPr>
          <p:cNvSpPr txBox="1">
            <a:spLocks/>
          </p:cNvSpPr>
          <p:nvPr/>
        </p:nvSpPr>
        <p:spPr>
          <a:xfrm>
            <a:off x="6186455" y="250202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1504919F-ECAD-7EEC-38BD-9273DABA0984}"/>
              </a:ext>
            </a:extLst>
          </p:cNvPr>
          <p:cNvSpPr txBox="1">
            <a:spLocks/>
          </p:cNvSpPr>
          <p:nvPr/>
        </p:nvSpPr>
        <p:spPr>
          <a:xfrm>
            <a:off x="8270472" y="250202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8AB7DDEA-D413-AEAE-7F3D-65222E1DE491}"/>
              </a:ext>
            </a:extLst>
          </p:cNvPr>
          <p:cNvSpPr txBox="1">
            <a:spLocks/>
          </p:cNvSpPr>
          <p:nvPr/>
        </p:nvSpPr>
        <p:spPr>
          <a:xfrm>
            <a:off x="7684039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18592449-0EEB-E6BF-48D2-2148AA7E9020}"/>
              </a:ext>
            </a:extLst>
          </p:cNvPr>
          <p:cNvSpPr txBox="1">
            <a:spLocks/>
          </p:cNvSpPr>
          <p:nvPr/>
        </p:nvSpPr>
        <p:spPr>
          <a:xfrm>
            <a:off x="9262386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DBE9C37-80A3-1344-D5B1-4E5B01298CA0}"/>
              </a:ext>
            </a:extLst>
          </p:cNvPr>
          <p:cNvSpPr txBox="1">
            <a:spLocks/>
          </p:cNvSpPr>
          <p:nvPr/>
        </p:nvSpPr>
        <p:spPr>
          <a:xfrm>
            <a:off x="10011491" y="2502026"/>
            <a:ext cx="2363582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C0824A3A-46B1-B5F5-3558-489CD039E2CE}"/>
              </a:ext>
            </a:extLst>
          </p:cNvPr>
          <p:cNvSpPr txBox="1">
            <a:spLocks/>
          </p:cNvSpPr>
          <p:nvPr/>
        </p:nvSpPr>
        <p:spPr>
          <a:xfrm>
            <a:off x="1700941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823A8555-184E-7F18-30CB-50A286B50257}"/>
              </a:ext>
            </a:extLst>
          </p:cNvPr>
          <p:cNvCxnSpPr>
            <a:cxnSpLocks/>
          </p:cNvCxnSpPr>
          <p:nvPr/>
        </p:nvCxnSpPr>
        <p:spPr>
          <a:xfrm>
            <a:off x="1089328" y="2031805"/>
            <a:ext cx="2088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Sous-titre 2">
            <a:extLst>
              <a:ext uri="{FF2B5EF4-FFF2-40B4-BE49-F238E27FC236}">
                <a16:creationId xmlns:a16="http://schemas.microsoft.com/office/drawing/2014/main" id="{8A9F20AB-8D09-C52B-EAFF-A249E6F785B1}"/>
              </a:ext>
            </a:extLst>
          </p:cNvPr>
          <p:cNvSpPr txBox="1">
            <a:spLocks/>
          </p:cNvSpPr>
          <p:nvPr/>
        </p:nvSpPr>
        <p:spPr>
          <a:xfrm>
            <a:off x="11210093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546822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CB7C6-7B83-AF0B-39FC-06B73AC8A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4719CC7-8E5A-4680-24AB-CEB014A4AA8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C7EF914-87B7-8D13-5D87-6FBF2088288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cette pluie fine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sommes rentrés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plus tôt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08E12D6-33C3-0950-24CA-8D640E52B3A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C0DA178-4D6E-1C8A-EEB0-271A832B63DE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cette pluie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fine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À cause de cette pluie fine,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on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rentre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plus tôt.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88E18B66-8329-8E5F-998F-A08DA38504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11778071-46C6-E24C-9B63-6DDDBD668CD6}"/>
              </a:ext>
            </a:extLst>
          </p:cNvPr>
          <p:cNvSpPr txBox="1">
            <a:spLocks/>
          </p:cNvSpPr>
          <p:nvPr/>
        </p:nvSpPr>
        <p:spPr>
          <a:xfrm>
            <a:off x="6311708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F469D19-37E1-1330-514C-4C8BE86B3EBE}"/>
              </a:ext>
            </a:extLst>
          </p:cNvPr>
          <p:cNvSpPr txBox="1">
            <a:spLocks/>
          </p:cNvSpPr>
          <p:nvPr/>
        </p:nvSpPr>
        <p:spPr>
          <a:xfrm>
            <a:off x="2287859" y="2502026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cause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FF82FDEC-BF50-5808-5ABA-38C55D8CA93A}"/>
              </a:ext>
            </a:extLst>
          </p:cNvPr>
          <p:cNvSpPr txBox="1">
            <a:spLocks/>
          </p:cNvSpPr>
          <p:nvPr/>
        </p:nvSpPr>
        <p:spPr>
          <a:xfrm>
            <a:off x="4313040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07F1D60-A28D-09F1-BD32-1FEA2F04879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on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7E96422-6D98-BCEF-ADA1-D9E0835B18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97E72570-DFD7-3AEC-7CC3-2D9638EAC68F}"/>
              </a:ext>
            </a:extLst>
          </p:cNvPr>
          <p:cNvSpPr txBox="1">
            <a:spLocks/>
          </p:cNvSpPr>
          <p:nvPr/>
        </p:nvSpPr>
        <p:spPr>
          <a:xfrm>
            <a:off x="3302930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B8E78572-7F69-E87E-360B-14403129EC22}"/>
              </a:ext>
            </a:extLst>
          </p:cNvPr>
          <p:cNvSpPr txBox="1">
            <a:spLocks/>
          </p:cNvSpPr>
          <p:nvPr/>
        </p:nvSpPr>
        <p:spPr>
          <a:xfrm>
            <a:off x="10514459" y="1682314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C1F2D8F-4A2F-6E1A-A7A6-5C9378D813FB}"/>
              </a:ext>
            </a:extLst>
          </p:cNvPr>
          <p:cNvSpPr txBox="1">
            <a:spLocks/>
          </p:cNvSpPr>
          <p:nvPr/>
        </p:nvSpPr>
        <p:spPr>
          <a:xfrm>
            <a:off x="5289999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9F9A8DB-70A6-D128-90B9-CB2A5E7110F0}"/>
              </a:ext>
            </a:extLst>
          </p:cNvPr>
          <p:cNvSpPr txBox="1">
            <a:spLocks/>
          </p:cNvSpPr>
          <p:nvPr/>
        </p:nvSpPr>
        <p:spPr>
          <a:xfrm>
            <a:off x="6186455" y="250202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287A758-3D80-59FE-3D33-E989689DA561}"/>
              </a:ext>
            </a:extLst>
          </p:cNvPr>
          <p:cNvSpPr txBox="1">
            <a:spLocks/>
          </p:cNvSpPr>
          <p:nvPr/>
        </p:nvSpPr>
        <p:spPr>
          <a:xfrm>
            <a:off x="8270472" y="250202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5E77DB3E-D212-D3D0-C87F-DB3DA978CC76}"/>
              </a:ext>
            </a:extLst>
          </p:cNvPr>
          <p:cNvSpPr txBox="1">
            <a:spLocks/>
          </p:cNvSpPr>
          <p:nvPr/>
        </p:nvSpPr>
        <p:spPr>
          <a:xfrm>
            <a:off x="7684039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10A505E5-7AA4-A2FD-1F6A-F070F989D220}"/>
              </a:ext>
            </a:extLst>
          </p:cNvPr>
          <p:cNvSpPr txBox="1">
            <a:spLocks/>
          </p:cNvSpPr>
          <p:nvPr/>
        </p:nvSpPr>
        <p:spPr>
          <a:xfrm>
            <a:off x="9262386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C59A618C-CC25-932F-5219-E57A5BA94C72}"/>
              </a:ext>
            </a:extLst>
          </p:cNvPr>
          <p:cNvSpPr txBox="1">
            <a:spLocks/>
          </p:cNvSpPr>
          <p:nvPr/>
        </p:nvSpPr>
        <p:spPr>
          <a:xfrm>
            <a:off x="10011491" y="2502026"/>
            <a:ext cx="2363582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983645DC-A3D3-FD16-7F93-BD5E1714DD73}"/>
              </a:ext>
            </a:extLst>
          </p:cNvPr>
          <p:cNvSpPr txBox="1">
            <a:spLocks/>
          </p:cNvSpPr>
          <p:nvPr/>
        </p:nvSpPr>
        <p:spPr>
          <a:xfrm>
            <a:off x="1700941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18DE682B-3EF1-8A92-5EC3-8B51CDCE6A58}"/>
              </a:ext>
            </a:extLst>
          </p:cNvPr>
          <p:cNvCxnSpPr>
            <a:cxnSpLocks/>
          </p:cNvCxnSpPr>
          <p:nvPr/>
        </p:nvCxnSpPr>
        <p:spPr>
          <a:xfrm>
            <a:off x="1089328" y="2031805"/>
            <a:ext cx="2088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Sous-titre 2">
            <a:extLst>
              <a:ext uri="{FF2B5EF4-FFF2-40B4-BE49-F238E27FC236}">
                <a16:creationId xmlns:a16="http://schemas.microsoft.com/office/drawing/2014/main" id="{92DAEA32-118C-2BFE-34D1-93F0FF44EA63}"/>
              </a:ext>
            </a:extLst>
          </p:cNvPr>
          <p:cNvSpPr txBox="1">
            <a:spLocks/>
          </p:cNvSpPr>
          <p:nvPr/>
        </p:nvSpPr>
        <p:spPr>
          <a:xfrm>
            <a:off x="11210093" y="168231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59250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5A79C-1E9F-0147-F4B6-92B842E12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92FF76E-2992-B8DF-28D2-F8BAA8F76FA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064C37-46E0-7972-3373-A9BB072665D8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59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ADCA-92C9-CB0B-5171-D43EA793C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0AF9D37-CE65-0707-20D0-609434E62699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2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55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C19BD-FD3E-CF23-C0C4-6286622D7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7FBBD9E6-72C3-A4B0-185C-0F552FE88291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Sommaire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cap="small" dirty="0">
              <a:solidFill>
                <a:schemeClr val="bg1">
                  <a:lumMod val="65000"/>
                </a:schemeClr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dirty="0">
              <a:solidFill>
                <a:schemeClr val="tx1"/>
              </a:solidFill>
              <a:latin typeface="Calibri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Zoom de diapositive 8"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27095749"/>
                  </p:ext>
                </p:extLst>
              </p:nvPr>
            </p:nvGraphicFramePr>
            <p:xfrm>
              <a:off x="2381368" y="2290572"/>
              <a:ext cx="3048000" cy="1714500"/>
            </p:xfrm>
            <a:graphic>
              <a:graphicData uri="http://schemas.microsoft.com/office/powerpoint/2016/slidezoom">
                <pslz:sldZm>
                  <pslz:sldZmObj sldId="289" cId="914575646">
                    <pslz:zmPr id="{082072DE-2302-4190-8BC8-53DE70B12393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Zoom de diapositive 8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81368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1" name="Zoom de diapositive 10"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4474457"/>
                  </p:ext>
                </p:extLst>
              </p:nvPr>
            </p:nvGraphicFramePr>
            <p:xfrm>
              <a:off x="7599254" y="2290572"/>
              <a:ext cx="3048000" cy="1714500"/>
            </p:xfrm>
            <a:graphic>
              <a:graphicData uri="http://schemas.microsoft.com/office/powerpoint/2016/slidezoom">
                <pslz:sldZm>
                  <pslz:sldZmObj sldId="290" cId="136554696">
                    <pslz:zmPr id="{A8A12A92-C377-4DCB-B791-28B4B00CF580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1" name="Zoom de diapositive 10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99254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3" name="Zoom de diapositive 12"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04138486"/>
                  </p:ext>
                </p:extLst>
              </p:nvPr>
            </p:nvGraphicFramePr>
            <p:xfrm>
              <a:off x="2381368" y="4656582"/>
              <a:ext cx="3048000" cy="1714500"/>
            </p:xfrm>
            <a:graphic>
              <a:graphicData uri="http://schemas.microsoft.com/office/powerpoint/2016/slidezoom">
                <pslz:sldZm>
                  <pslz:sldZmObj sldId="291" cId="1922654366">
                    <pslz:zmPr id="{E5582C83-5B08-4968-96F2-7A3F6E1252BC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3" name="Zoom de diapositive 12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81368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5" name="Zoom de diapositive 14"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71456769"/>
                  </p:ext>
                </p:extLst>
              </p:nvPr>
            </p:nvGraphicFramePr>
            <p:xfrm>
              <a:off x="7599254" y="4656582"/>
              <a:ext cx="3048000" cy="1714500"/>
            </p:xfrm>
            <a:graphic>
              <a:graphicData uri="http://schemas.microsoft.com/office/powerpoint/2016/slidezoom">
                <pslz:sldZm>
                  <pslz:sldZmObj sldId="305" cId="2113140284">
                    <pslz:zmPr id="{38D7BD4E-053E-4F73-8C31-5F91E63F370D}" returnToParent="0" transitionDur="1000">
                      <p166:blipFill xmlns:p166="http://schemas.microsoft.com/office/powerpoint/2016/6/main">
                        <a:blip r:embed="rId1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5" name="Zoom de diapositive 14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599254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Zoom de diapositive 2"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39195230"/>
                  </p:ext>
                </p:extLst>
              </p:nvPr>
            </p:nvGraphicFramePr>
            <p:xfrm>
              <a:off x="5064300" y="288036"/>
              <a:ext cx="3048000" cy="1714500"/>
            </p:xfrm>
            <a:graphic>
              <a:graphicData uri="http://schemas.microsoft.com/office/powerpoint/2016/slidezoom">
                <pslz:sldZm>
                  <pslz:sldZmObj sldId="320" cId="311991276">
                    <pslz:zmPr id="{8937E200-F89C-4A42-9F8F-E67629CFBBCD}" returnToParent="0" transitionDur="1000">
                      <p166:blipFill xmlns:p166="http://schemas.microsoft.com/office/powerpoint/2016/6/main">
                        <a:blip r:embed="rId1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Zoom de diapositive 2">
                <a:hlinkClick r:id="rId18" action="ppaction://hlinksldjump"/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064300" y="288036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0151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72364-0DF9-97E3-C103-034ED26400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9E3ACFE-BBCF-E9EC-4D33-005B3397C38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1E451D0-1AD9-1681-8C84-D055DFB7CCA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construirons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grand château solide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sable chaud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8788162-7F66-F0FC-8AA0-BEDA1BEE4F22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C60A93B6-5288-44B8-74AE-F82473C055F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Roxane / passé composé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AF2B90E-C525-7BC8-DD9C-D7E3A5A725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721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FD88F-3A9B-4585-34CA-CF606475F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644AA7E-A7CF-3BCC-F52D-B63C54ED325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2AC92C4-E2C4-9D96-B731-6C70B3C245B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construirons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grand château solide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sable chaud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586F0FE-873B-572F-1DBA-D06DB2ECF34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9759C69-FCB7-2B33-014D-6C56096C4070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24581EC5-8433-9128-08AD-6F496981151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Roxane / passé composé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12EEDC5-FC6A-79A2-D329-F43BF33E0D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1574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8A4FB-F2A4-4893-E9EC-D23336023A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316E2A2A-8808-EA85-C5D0-375DBF2AFC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0230540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281D1390-7532-0995-8FFB-8A22A6CB4AA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9F61CB4-1889-6D52-E43A-2661169E426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construirons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grand château solide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sable chaud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CB475B3-0E14-AAD5-6BA5-9F5705D8BA8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3927639-A652-8539-CA65-A007583ACA9B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8584DDCC-BCE1-45D3-0FA2-4EF25AD1303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</a:rPr>
              <a:t>a) Phrase simple/complexe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Roxane / passé composé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33C236F-3C7A-AC16-1394-375D6ADCCF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1081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F745C2-1C63-F1B8-E9C5-078638350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2FCA913E-38D8-3919-4A6E-DD5D1ECEEE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717199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B427A8C2-A6C8-5077-E817-A12C11379FD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8BC1D7-8FF3-9EE7-9DB1-298737FC2B1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construirons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grand château solide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sable chaud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8495174-CDEC-068F-CAE8-BF779032FEC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4332510-98D1-0C3D-7E38-8862FB786D47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8A819272-7FFB-9241-F228-F88A8A41757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</a:rPr>
              <a:t>a) Phrase simple/complexe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Roxane / passé composé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3A93363-30E9-2432-7C3D-6FC5F98707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2437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2081CF-72B9-1DA9-7FF1-D371C48235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5B09C614-550B-8461-6B57-E9E4BB7278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955327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4758CC6B-49D2-36B6-1BC8-0D1836E9F2F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D0A2E60-293A-A245-E36D-6F6B991025C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construirons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grand château solide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sable chaud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DCBEFD7-E9D4-3988-D24A-209B050978F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A4912B4-F983-49B3-96AF-1E886C7CEB7E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0480BD8F-508F-EB00-83B1-AFAC36D6340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Roxane / passé composé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624A8A7-7695-6C25-6991-71F8A3C57D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4150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ED96A6-78E7-CCDF-7F6C-D8AB634092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4A2C1110-7E6F-935B-16F9-E5C3B3772B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329471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5492C117-2C3C-2923-E615-7DC47EF3855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F8A93D9-9E57-19EF-46A9-7492D201467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construirons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grand château solide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sable chaud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0315E28-48BC-5B9B-71D2-C1778917030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DFFA6D6-A92E-E3FE-F0B9-5B19709B076C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E1AD1400-B42B-ECA3-5810-38E4984FA3C7}"/>
              </a:ext>
            </a:extLst>
          </p:cNvPr>
          <p:cNvSpPr txBox="1">
            <a:spLocks/>
          </p:cNvSpPr>
          <p:nvPr/>
        </p:nvSpPr>
        <p:spPr>
          <a:xfrm>
            <a:off x="1070655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C837724-E4D3-E042-5E90-E1C38DDB6157}"/>
              </a:ext>
            </a:extLst>
          </p:cNvPr>
          <p:cNvSpPr txBox="1">
            <a:spLocks/>
          </p:cNvSpPr>
          <p:nvPr/>
        </p:nvSpPr>
        <p:spPr>
          <a:xfrm>
            <a:off x="6382323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B53E0E2-F69F-1E9D-5C5D-10B48C2E0E26}"/>
              </a:ext>
            </a:extLst>
          </p:cNvPr>
          <p:cNvSpPr txBox="1">
            <a:spLocks/>
          </p:cNvSpPr>
          <p:nvPr/>
        </p:nvSpPr>
        <p:spPr>
          <a:xfrm>
            <a:off x="2777556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F36A17C9-6847-5293-9C65-3800A8E22E01}"/>
              </a:ext>
            </a:extLst>
          </p:cNvPr>
          <p:cNvSpPr txBox="1">
            <a:spLocks/>
          </p:cNvSpPr>
          <p:nvPr/>
        </p:nvSpPr>
        <p:spPr>
          <a:xfrm>
            <a:off x="7785029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E64FC16-034A-F95C-CAAD-C9AA700D133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Roxane / passé composé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BC42436-C39A-8859-249B-36D4C6243A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3" name="Sous-titre 2">
            <a:extLst>
              <a:ext uri="{FF2B5EF4-FFF2-40B4-BE49-F238E27FC236}">
                <a16:creationId xmlns:a16="http://schemas.microsoft.com/office/drawing/2014/main" id="{743C6EBD-5835-A4E6-AFE0-281CADC4CE24}"/>
              </a:ext>
            </a:extLst>
          </p:cNvPr>
          <p:cNvSpPr txBox="1">
            <a:spLocks/>
          </p:cNvSpPr>
          <p:nvPr/>
        </p:nvSpPr>
        <p:spPr>
          <a:xfrm>
            <a:off x="9268702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55B125C6-D578-627F-E6AF-FF0C07181748}"/>
              </a:ext>
            </a:extLst>
          </p:cNvPr>
          <p:cNvSpPr txBox="1">
            <a:spLocks/>
          </p:cNvSpPr>
          <p:nvPr/>
        </p:nvSpPr>
        <p:spPr>
          <a:xfrm>
            <a:off x="8610836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2D1CC845-7931-5E6F-AFE8-9CC30E82B905}"/>
              </a:ext>
            </a:extLst>
          </p:cNvPr>
          <p:cNvSpPr txBox="1">
            <a:spLocks/>
          </p:cNvSpPr>
          <p:nvPr/>
        </p:nvSpPr>
        <p:spPr>
          <a:xfrm>
            <a:off x="4209449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2EFA545F-1E12-5696-FEA4-E14255ED91D9}"/>
              </a:ext>
            </a:extLst>
          </p:cNvPr>
          <p:cNvSpPr txBox="1">
            <a:spLocks/>
          </p:cNvSpPr>
          <p:nvPr/>
        </p:nvSpPr>
        <p:spPr>
          <a:xfrm>
            <a:off x="5030370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22742F4-0CA4-E8B0-EEFB-5667E873528A}"/>
              </a:ext>
            </a:extLst>
          </p:cNvPr>
          <p:cNvSpPr txBox="1">
            <a:spLocks/>
          </p:cNvSpPr>
          <p:nvPr/>
        </p:nvSpPr>
        <p:spPr>
          <a:xfrm>
            <a:off x="10043293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4C9DB26D-3818-F80F-715C-FA2092BB359D}"/>
              </a:ext>
            </a:extLst>
          </p:cNvPr>
          <p:cNvSpPr txBox="1">
            <a:spLocks/>
          </p:cNvSpPr>
          <p:nvPr/>
        </p:nvSpPr>
        <p:spPr>
          <a:xfrm>
            <a:off x="11106654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08410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4004BF-4DE9-5013-37C5-60C5BCF8A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5CD4AA54-D9E2-7561-A227-6225C83CE5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3366458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E4EF0445-B132-9A92-75C3-3AB183ADE3D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A6BEFED-F650-7100-2CF1-3C6EBA25F49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construirons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grand château solide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sable chaud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C382213-F6AB-4077-3E3A-791D6EF0640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897BB9F-5DED-DCAB-F530-CC1CCA43EEB0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93CFEC9B-293B-6694-464D-28BBE43E702D}"/>
              </a:ext>
            </a:extLst>
          </p:cNvPr>
          <p:cNvSpPr txBox="1">
            <a:spLocks/>
          </p:cNvSpPr>
          <p:nvPr/>
        </p:nvSpPr>
        <p:spPr>
          <a:xfrm>
            <a:off x="1070655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DCD8EB6-9FCF-6C99-22E0-591FF3FBB30A}"/>
              </a:ext>
            </a:extLst>
          </p:cNvPr>
          <p:cNvSpPr txBox="1">
            <a:spLocks/>
          </p:cNvSpPr>
          <p:nvPr/>
        </p:nvSpPr>
        <p:spPr>
          <a:xfrm>
            <a:off x="6382323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A7A3F5F-41CA-8316-B67A-0540F9285491}"/>
              </a:ext>
            </a:extLst>
          </p:cNvPr>
          <p:cNvSpPr txBox="1">
            <a:spLocks/>
          </p:cNvSpPr>
          <p:nvPr/>
        </p:nvSpPr>
        <p:spPr>
          <a:xfrm>
            <a:off x="2777556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C7426EF2-79C5-9905-296D-9B5BF7D9017A}"/>
              </a:ext>
            </a:extLst>
          </p:cNvPr>
          <p:cNvSpPr txBox="1">
            <a:spLocks/>
          </p:cNvSpPr>
          <p:nvPr/>
        </p:nvSpPr>
        <p:spPr>
          <a:xfrm>
            <a:off x="7785029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E422B46-F66B-BEF2-CFA3-F7943E0D301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</a:rPr>
              <a:t>c) Fonctions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Roxane / passé composé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870A2FF-A4A0-7DF0-E422-F0241CD999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3" name="Sous-titre 2">
            <a:extLst>
              <a:ext uri="{FF2B5EF4-FFF2-40B4-BE49-F238E27FC236}">
                <a16:creationId xmlns:a16="http://schemas.microsoft.com/office/drawing/2014/main" id="{C4284AAC-8995-80C0-2E80-BE678E42AA56}"/>
              </a:ext>
            </a:extLst>
          </p:cNvPr>
          <p:cNvSpPr txBox="1">
            <a:spLocks/>
          </p:cNvSpPr>
          <p:nvPr/>
        </p:nvSpPr>
        <p:spPr>
          <a:xfrm>
            <a:off x="9268702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385A6D58-8411-4B24-F4C6-C767A2B73211}"/>
              </a:ext>
            </a:extLst>
          </p:cNvPr>
          <p:cNvSpPr txBox="1">
            <a:spLocks/>
          </p:cNvSpPr>
          <p:nvPr/>
        </p:nvSpPr>
        <p:spPr>
          <a:xfrm>
            <a:off x="8610836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EBC20B87-5F66-2004-E156-DBE8036330A8}"/>
              </a:ext>
            </a:extLst>
          </p:cNvPr>
          <p:cNvSpPr txBox="1">
            <a:spLocks/>
          </p:cNvSpPr>
          <p:nvPr/>
        </p:nvSpPr>
        <p:spPr>
          <a:xfrm>
            <a:off x="4209449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CD148AA6-F500-4BF8-0741-0FE81A4438C1}"/>
              </a:ext>
            </a:extLst>
          </p:cNvPr>
          <p:cNvSpPr txBox="1">
            <a:spLocks/>
          </p:cNvSpPr>
          <p:nvPr/>
        </p:nvSpPr>
        <p:spPr>
          <a:xfrm>
            <a:off x="5030370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EB17215-2EC9-2A72-844B-5C52632520F4}"/>
              </a:ext>
            </a:extLst>
          </p:cNvPr>
          <p:cNvSpPr txBox="1">
            <a:spLocks/>
          </p:cNvSpPr>
          <p:nvPr/>
        </p:nvSpPr>
        <p:spPr>
          <a:xfrm>
            <a:off x="10043293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9EF35534-9330-F62B-1A0B-F84A6EAAE860}"/>
              </a:ext>
            </a:extLst>
          </p:cNvPr>
          <p:cNvSpPr txBox="1">
            <a:spLocks/>
          </p:cNvSpPr>
          <p:nvPr/>
        </p:nvSpPr>
        <p:spPr>
          <a:xfrm>
            <a:off x="11106654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98721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E7CF4F-7C9E-2321-79D8-1A23C0404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1E3AE5DF-E1FE-862A-FBD8-EF745F0743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444014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C8266AFB-0EDD-2220-A542-E822607E6F8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50792F0-EA81-E33D-2818-2C8EB918F26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construirons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grand château solide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sable chaud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2767ED5-B3EB-6B2A-3749-16EBE0F3A61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C933329E-EE97-F883-AD82-64B601AB69B9}"/>
              </a:ext>
            </a:extLst>
          </p:cNvPr>
          <p:cNvSpPr txBox="1">
            <a:spLocks/>
          </p:cNvSpPr>
          <p:nvPr/>
        </p:nvSpPr>
        <p:spPr>
          <a:xfrm>
            <a:off x="2647767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CB9E756-7CE1-BE31-A703-2B5B97D0A3EA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172FFB33-8871-07BD-0F1A-C4B92C9D9D10}"/>
              </a:ext>
            </a:extLst>
          </p:cNvPr>
          <p:cNvSpPr txBox="1">
            <a:spLocks/>
          </p:cNvSpPr>
          <p:nvPr/>
        </p:nvSpPr>
        <p:spPr>
          <a:xfrm>
            <a:off x="1070655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575D5DE-5634-9272-3375-0FF584DABC63}"/>
              </a:ext>
            </a:extLst>
          </p:cNvPr>
          <p:cNvSpPr txBox="1">
            <a:spLocks/>
          </p:cNvSpPr>
          <p:nvPr/>
        </p:nvSpPr>
        <p:spPr>
          <a:xfrm>
            <a:off x="899899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BB3F50F-7148-B669-502B-0C8C32FE67F2}"/>
              </a:ext>
            </a:extLst>
          </p:cNvPr>
          <p:cNvSpPr txBox="1">
            <a:spLocks/>
          </p:cNvSpPr>
          <p:nvPr/>
        </p:nvSpPr>
        <p:spPr>
          <a:xfrm>
            <a:off x="6382323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800AEC1-ED27-DFF8-06CD-91E4B2A3CCA4}"/>
              </a:ext>
            </a:extLst>
          </p:cNvPr>
          <p:cNvSpPr txBox="1">
            <a:spLocks/>
          </p:cNvSpPr>
          <p:nvPr/>
        </p:nvSpPr>
        <p:spPr>
          <a:xfrm>
            <a:off x="2777556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FA48C31-02EA-D603-26E1-4492BD825EBC}"/>
              </a:ext>
            </a:extLst>
          </p:cNvPr>
          <p:cNvSpPr txBox="1">
            <a:spLocks/>
          </p:cNvSpPr>
          <p:nvPr/>
        </p:nvSpPr>
        <p:spPr>
          <a:xfrm>
            <a:off x="7785029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260C849-094D-0BA8-9A73-D19CF65E460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</a:rPr>
              <a:t>c) Fonctions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Roxane / passé composé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844428A-9F88-ABBD-D851-CCFAAEA020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3" name="Sous-titre 2">
            <a:extLst>
              <a:ext uri="{FF2B5EF4-FFF2-40B4-BE49-F238E27FC236}">
                <a16:creationId xmlns:a16="http://schemas.microsoft.com/office/drawing/2014/main" id="{EF1E0BF2-7AE6-91C8-279C-FCA12EC11D61}"/>
              </a:ext>
            </a:extLst>
          </p:cNvPr>
          <p:cNvSpPr txBox="1">
            <a:spLocks/>
          </p:cNvSpPr>
          <p:nvPr/>
        </p:nvSpPr>
        <p:spPr>
          <a:xfrm>
            <a:off x="9268702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8135234-AA74-1D29-1B28-7998F2B5CD31}"/>
              </a:ext>
            </a:extLst>
          </p:cNvPr>
          <p:cNvSpPr txBox="1">
            <a:spLocks/>
          </p:cNvSpPr>
          <p:nvPr/>
        </p:nvSpPr>
        <p:spPr>
          <a:xfrm>
            <a:off x="8610836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AA92CE36-D427-B736-3AA4-0F6D2CBFCAC4}"/>
              </a:ext>
            </a:extLst>
          </p:cNvPr>
          <p:cNvSpPr txBox="1">
            <a:spLocks/>
          </p:cNvSpPr>
          <p:nvPr/>
        </p:nvSpPr>
        <p:spPr>
          <a:xfrm>
            <a:off x="5536130" y="2467896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D13672B9-000A-2E65-C08D-584A1ACC8675}"/>
              </a:ext>
            </a:extLst>
          </p:cNvPr>
          <p:cNvSpPr txBox="1">
            <a:spLocks/>
          </p:cNvSpPr>
          <p:nvPr/>
        </p:nvSpPr>
        <p:spPr>
          <a:xfrm>
            <a:off x="9382423" y="2467896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1F108912-9394-E080-345D-9319C9E31CC2}"/>
              </a:ext>
            </a:extLst>
          </p:cNvPr>
          <p:cNvSpPr txBox="1">
            <a:spLocks/>
          </p:cNvSpPr>
          <p:nvPr/>
        </p:nvSpPr>
        <p:spPr>
          <a:xfrm>
            <a:off x="4209449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C9E190CA-7414-E7CA-25A4-626A174E3F7E}"/>
              </a:ext>
            </a:extLst>
          </p:cNvPr>
          <p:cNvSpPr txBox="1">
            <a:spLocks/>
          </p:cNvSpPr>
          <p:nvPr/>
        </p:nvSpPr>
        <p:spPr>
          <a:xfrm>
            <a:off x="5030370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7535092-FBEF-693F-8956-F4551A0C6697}"/>
              </a:ext>
            </a:extLst>
          </p:cNvPr>
          <p:cNvSpPr txBox="1">
            <a:spLocks/>
          </p:cNvSpPr>
          <p:nvPr/>
        </p:nvSpPr>
        <p:spPr>
          <a:xfrm>
            <a:off x="10043293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78BA16C8-ADAB-BBFB-BA03-9522DB18634D}"/>
              </a:ext>
            </a:extLst>
          </p:cNvPr>
          <p:cNvSpPr txBox="1">
            <a:spLocks/>
          </p:cNvSpPr>
          <p:nvPr/>
        </p:nvSpPr>
        <p:spPr>
          <a:xfrm>
            <a:off x="11106654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68695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F03CF-2F8E-6E49-2F17-2734F1103E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0BBBC9B3-E952-1C0D-8498-CB99F9BD35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24320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51ABBE1B-0BED-F706-0EE4-BDB2A786C1F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8B12816-C265-F230-CC57-25C570FFBA1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construirons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grand château solide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sable chaud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6D756AE-80C7-8BD6-4C0C-8CEDD1D7901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C05D1AA7-195F-A786-48EF-393A206ACEDE}"/>
              </a:ext>
            </a:extLst>
          </p:cNvPr>
          <p:cNvSpPr txBox="1">
            <a:spLocks/>
          </p:cNvSpPr>
          <p:nvPr/>
        </p:nvSpPr>
        <p:spPr>
          <a:xfrm>
            <a:off x="2647767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E9B3248-B936-C306-F15A-216D35877267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D3B8A5DE-4651-4321-862D-6851C6CF8B34}"/>
              </a:ext>
            </a:extLst>
          </p:cNvPr>
          <p:cNvSpPr txBox="1">
            <a:spLocks/>
          </p:cNvSpPr>
          <p:nvPr/>
        </p:nvSpPr>
        <p:spPr>
          <a:xfrm>
            <a:off x="1070655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5877C67-4042-FDD0-2E35-44D8A65ABDD1}"/>
              </a:ext>
            </a:extLst>
          </p:cNvPr>
          <p:cNvSpPr txBox="1">
            <a:spLocks/>
          </p:cNvSpPr>
          <p:nvPr/>
        </p:nvSpPr>
        <p:spPr>
          <a:xfrm>
            <a:off x="899899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A0D3195-36ED-AEF1-9AC3-501601FF2DF4}"/>
              </a:ext>
            </a:extLst>
          </p:cNvPr>
          <p:cNvSpPr txBox="1">
            <a:spLocks/>
          </p:cNvSpPr>
          <p:nvPr/>
        </p:nvSpPr>
        <p:spPr>
          <a:xfrm>
            <a:off x="6382323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361D3AB-24B9-2663-722E-9DE59D270F2D}"/>
              </a:ext>
            </a:extLst>
          </p:cNvPr>
          <p:cNvSpPr txBox="1">
            <a:spLocks/>
          </p:cNvSpPr>
          <p:nvPr/>
        </p:nvSpPr>
        <p:spPr>
          <a:xfrm>
            <a:off x="2777556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D14F694-3BDC-074A-0A5C-84C44E0793F8}"/>
              </a:ext>
            </a:extLst>
          </p:cNvPr>
          <p:cNvSpPr txBox="1">
            <a:spLocks/>
          </p:cNvSpPr>
          <p:nvPr/>
        </p:nvSpPr>
        <p:spPr>
          <a:xfrm>
            <a:off x="7785029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6C3EB58-A86A-75EE-7534-701F4BB2792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Roxane / passé composé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A25512B-7671-4B4F-7CCA-81B89D034A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3" name="Sous-titre 2">
            <a:extLst>
              <a:ext uri="{FF2B5EF4-FFF2-40B4-BE49-F238E27FC236}">
                <a16:creationId xmlns:a16="http://schemas.microsoft.com/office/drawing/2014/main" id="{FC44B2FF-70BE-3394-172D-52C3F7F78FF6}"/>
              </a:ext>
            </a:extLst>
          </p:cNvPr>
          <p:cNvSpPr txBox="1">
            <a:spLocks/>
          </p:cNvSpPr>
          <p:nvPr/>
        </p:nvSpPr>
        <p:spPr>
          <a:xfrm>
            <a:off x="9268702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B98FCD2-9C9E-EF9F-890C-DBE771C1F170}"/>
              </a:ext>
            </a:extLst>
          </p:cNvPr>
          <p:cNvSpPr txBox="1">
            <a:spLocks/>
          </p:cNvSpPr>
          <p:nvPr/>
        </p:nvSpPr>
        <p:spPr>
          <a:xfrm>
            <a:off x="8610836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B27CAC17-33F7-4B5D-861E-1A540646FBA9}"/>
              </a:ext>
            </a:extLst>
          </p:cNvPr>
          <p:cNvSpPr txBox="1">
            <a:spLocks/>
          </p:cNvSpPr>
          <p:nvPr/>
        </p:nvSpPr>
        <p:spPr>
          <a:xfrm>
            <a:off x="5536130" y="2467896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C0E8B57C-74D2-4C75-A575-F8E36DECE2A8}"/>
              </a:ext>
            </a:extLst>
          </p:cNvPr>
          <p:cNvSpPr txBox="1">
            <a:spLocks/>
          </p:cNvSpPr>
          <p:nvPr/>
        </p:nvSpPr>
        <p:spPr>
          <a:xfrm>
            <a:off x="9382423" y="2467896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2616C7E5-75D3-F501-E233-0F42BEA3870E}"/>
              </a:ext>
            </a:extLst>
          </p:cNvPr>
          <p:cNvSpPr txBox="1">
            <a:spLocks/>
          </p:cNvSpPr>
          <p:nvPr/>
        </p:nvSpPr>
        <p:spPr>
          <a:xfrm>
            <a:off x="4209449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EF9B9C19-A91C-434B-3735-4674A3CF6B50}"/>
              </a:ext>
            </a:extLst>
          </p:cNvPr>
          <p:cNvSpPr txBox="1">
            <a:spLocks/>
          </p:cNvSpPr>
          <p:nvPr/>
        </p:nvSpPr>
        <p:spPr>
          <a:xfrm>
            <a:off x="5030370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08D08A6-EC8F-CF69-97C6-73CBB5F0F957}"/>
              </a:ext>
            </a:extLst>
          </p:cNvPr>
          <p:cNvSpPr txBox="1">
            <a:spLocks/>
          </p:cNvSpPr>
          <p:nvPr/>
        </p:nvSpPr>
        <p:spPr>
          <a:xfrm>
            <a:off x="10043293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0DFF930-9CFB-E81E-CEB1-234DF9CCB930}"/>
              </a:ext>
            </a:extLst>
          </p:cNvPr>
          <p:cNvSpPr txBox="1">
            <a:spLocks/>
          </p:cNvSpPr>
          <p:nvPr/>
        </p:nvSpPr>
        <p:spPr>
          <a:xfrm>
            <a:off x="11106654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486982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56C360-AEB5-E1F2-AE22-F5D688D52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3E58D2DE-2FD8-1E05-8454-170B02F462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801049"/>
              </p:ext>
            </p:extLst>
          </p:nvPr>
        </p:nvGraphicFramePr>
        <p:xfrm>
          <a:off x="952500" y="4101579"/>
          <a:ext cx="112395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un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grand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château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solide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/ </a:t>
                      </a:r>
                      <a:b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le sable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chaud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2A3A3E0F-E79C-A753-80EC-B1FAFEEDAC5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319F7A1-71CE-61D0-F275-17B3322F85B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construirons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grand château solide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sable chaud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D7BBEAA-EACB-9605-5669-750C5830403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E1AEA647-FBDF-408E-9822-3AFB1432B2E3}"/>
              </a:ext>
            </a:extLst>
          </p:cNvPr>
          <p:cNvSpPr txBox="1">
            <a:spLocks/>
          </p:cNvSpPr>
          <p:nvPr/>
        </p:nvSpPr>
        <p:spPr>
          <a:xfrm>
            <a:off x="2647767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1C97FFB-50E4-B650-17C0-FABABFFB06D9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EF60EB73-EB15-C536-B60C-01AA89F41E98}"/>
              </a:ext>
            </a:extLst>
          </p:cNvPr>
          <p:cNvSpPr txBox="1">
            <a:spLocks/>
          </p:cNvSpPr>
          <p:nvPr/>
        </p:nvSpPr>
        <p:spPr>
          <a:xfrm>
            <a:off x="1070655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798D678-745A-D47E-DFF5-4F2D1934D96A}"/>
              </a:ext>
            </a:extLst>
          </p:cNvPr>
          <p:cNvSpPr txBox="1">
            <a:spLocks/>
          </p:cNvSpPr>
          <p:nvPr/>
        </p:nvSpPr>
        <p:spPr>
          <a:xfrm>
            <a:off x="899899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813568F-A571-B973-31BD-5EDEAE8AD450}"/>
              </a:ext>
            </a:extLst>
          </p:cNvPr>
          <p:cNvSpPr txBox="1">
            <a:spLocks/>
          </p:cNvSpPr>
          <p:nvPr/>
        </p:nvSpPr>
        <p:spPr>
          <a:xfrm>
            <a:off x="6382323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4C3A44F-7304-88BA-E16E-7777C101C1F6}"/>
              </a:ext>
            </a:extLst>
          </p:cNvPr>
          <p:cNvSpPr txBox="1">
            <a:spLocks/>
          </p:cNvSpPr>
          <p:nvPr/>
        </p:nvSpPr>
        <p:spPr>
          <a:xfrm>
            <a:off x="2777556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CE85371F-8275-A529-7242-7D785CF50E5F}"/>
              </a:ext>
            </a:extLst>
          </p:cNvPr>
          <p:cNvSpPr txBox="1">
            <a:spLocks/>
          </p:cNvSpPr>
          <p:nvPr/>
        </p:nvSpPr>
        <p:spPr>
          <a:xfrm>
            <a:off x="7785029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FADC01D-3A95-8D5B-6C2F-0D50B4264DB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Roxane / passé composé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BD1EAA1-DCD3-660F-F6F0-427EE701FE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3" name="Sous-titre 2">
            <a:extLst>
              <a:ext uri="{FF2B5EF4-FFF2-40B4-BE49-F238E27FC236}">
                <a16:creationId xmlns:a16="http://schemas.microsoft.com/office/drawing/2014/main" id="{2AD4BFCD-1EA0-DBF6-5F2A-BE569488100D}"/>
              </a:ext>
            </a:extLst>
          </p:cNvPr>
          <p:cNvSpPr txBox="1">
            <a:spLocks/>
          </p:cNvSpPr>
          <p:nvPr/>
        </p:nvSpPr>
        <p:spPr>
          <a:xfrm>
            <a:off x="9268702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F124A1AC-FA41-B241-03CB-EFE488579498}"/>
              </a:ext>
            </a:extLst>
          </p:cNvPr>
          <p:cNvSpPr txBox="1">
            <a:spLocks/>
          </p:cNvSpPr>
          <p:nvPr/>
        </p:nvSpPr>
        <p:spPr>
          <a:xfrm>
            <a:off x="8610836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FB921D00-C566-892B-F444-5770FBA2C5F7}"/>
              </a:ext>
            </a:extLst>
          </p:cNvPr>
          <p:cNvSpPr txBox="1">
            <a:spLocks/>
          </p:cNvSpPr>
          <p:nvPr/>
        </p:nvSpPr>
        <p:spPr>
          <a:xfrm>
            <a:off x="5536130" y="2467896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B8C5D041-732D-C479-CD7C-CF1A0F16572E}"/>
              </a:ext>
            </a:extLst>
          </p:cNvPr>
          <p:cNvSpPr txBox="1">
            <a:spLocks/>
          </p:cNvSpPr>
          <p:nvPr/>
        </p:nvSpPr>
        <p:spPr>
          <a:xfrm>
            <a:off x="9382423" y="2467896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5327185C-F45D-EDB8-C36C-0EE1BEC7F2F4}"/>
              </a:ext>
            </a:extLst>
          </p:cNvPr>
          <p:cNvSpPr txBox="1">
            <a:spLocks/>
          </p:cNvSpPr>
          <p:nvPr/>
        </p:nvSpPr>
        <p:spPr>
          <a:xfrm>
            <a:off x="4209449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A40605EB-5D6B-5CE9-E5AE-BFE6C53114BE}"/>
              </a:ext>
            </a:extLst>
          </p:cNvPr>
          <p:cNvSpPr txBox="1">
            <a:spLocks/>
          </p:cNvSpPr>
          <p:nvPr/>
        </p:nvSpPr>
        <p:spPr>
          <a:xfrm>
            <a:off x="5030370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9C30770-E4BD-4450-CEDE-169B4551D2A4}"/>
              </a:ext>
            </a:extLst>
          </p:cNvPr>
          <p:cNvSpPr txBox="1">
            <a:spLocks/>
          </p:cNvSpPr>
          <p:nvPr/>
        </p:nvSpPr>
        <p:spPr>
          <a:xfrm>
            <a:off x="10043293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18A7A538-8071-8A97-D26B-297517846190}"/>
              </a:ext>
            </a:extLst>
          </p:cNvPr>
          <p:cNvSpPr txBox="1">
            <a:spLocks/>
          </p:cNvSpPr>
          <p:nvPr/>
        </p:nvSpPr>
        <p:spPr>
          <a:xfrm>
            <a:off x="11106654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70612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AE6F4-B1A9-A3C9-E86A-587AE6E87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A4EEDA9-58FD-B6EB-07CF-BABE747C8D20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Explications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9912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7940C1-617B-5A16-93C3-9AEE59761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751ADE58-DF81-3941-526A-D4B90ED874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9380747"/>
              </p:ext>
            </p:extLst>
          </p:nvPr>
        </p:nvGraphicFramePr>
        <p:xfrm>
          <a:off x="952500" y="4101579"/>
          <a:ext cx="112395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un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grand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château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solide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/ </a:t>
                      </a:r>
                      <a:b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le sable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chaud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02304FFE-32F4-E8BD-C95E-348F2EA3824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D928AB0-CD9E-04B3-5C18-ECDDE3B07C1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construirons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grand château solide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sable chaud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8FEF07B-A212-C0B7-9647-658FFD37AAB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2629B18A-B4BA-00BB-0644-3A8D71AA0021}"/>
              </a:ext>
            </a:extLst>
          </p:cNvPr>
          <p:cNvSpPr txBox="1">
            <a:spLocks/>
          </p:cNvSpPr>
          <p:nvPr/>
        </p:nvSpPr>
        <p:spPr>
          <a:xfrm>
            <a:off x="2647767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A4A5842-93FF-2113-D261-1A4F5AD031F0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17EC77B4-71E3-9438-455C-E8C7B1BDD8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E51F0FD4-7A28-553E-B23A-461329B20F45}"/>
              </a:ext>
            </a:extLst>
          </p:cNvPr>
          <p:cNvSpPr txBox="1">
            <a:spLocks/>
          </p:cNvSpPr>
          <p:nvPr/>
        </p:nvSpPr>
        <p:spPr>
          <a:xfrm>
            <a:off x="1070655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43FC341-4689-A64D-AB2A-0E655CEB5142}"/>
              </a:ext>
            </a:extLst>
          </p:cNvPr>
          <p:cNvSpPr txBox="1">
            <a:spLocks/>
          </p:cNvSpPr>
          <p:nvPr/>
        </p:nvSpPr>
        <p:spPr>
          <a:xfrm>
            <a:off x="899899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4452DF-1AB4-2F48-15C5-799E72E6FBFC}"/>
              </a:ext>
            </a:extLst>
          </p:cNvPr>
          <p:cNvSpPr txBox="1">
            <a:spLocks/>
          </p:cNvSpPr>
          <p:nvPr/>
        </p:nvSpPr>
        <p:spPr>
          <a:xfrm>
            <a:off x="6382323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841F102-3AEC-B149-D522-658BEED0B4CE}"/>
              </a:ext>
            </a:extLst>
          </p:cNvPr>
          <p:cNvSpPr txBox="1">
            <a:spLocks/>
          </p:cNvSpPr>
          <p:nvPr/>
        </p:nvSpPr>
        <p:spPr>
          <a:xfrm>
            <a:off x="2777556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6D33120-4DAB-9231-0055-7D3FE561815C}"/>
              </a:ext>
            </a:extLst>
          </p:cNvPr>
          <p:cNvSpPr txBox="1">
            <a:spLocks/>
          </p:cNvSpPr>
          <p:nvPr/>
        </p:nvSpPr>
        <p:spPr>
          <a:xfrm>
            <a:off x="7785029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0F2CBE6-A96E-5DEB-E86D-D1BF663D710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Roxane / passé composé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171A890-B49D-E5D5-C34B-9F83B741D9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3" name="Sous-titre 2">
            <a:extLst>
              <a:ext uri="{FF2B5EF4-FFF2-40B4-BE49-F238E27FC236}">
                <a16:creationId xmlns:a16="http://schemas.microsoft.com/office/drawing/2014/main" id="{EED67F1B-36C7-6314-5F20-F11300F928FE}"/>
              </a:ext>
            </a:extLst>
          </p:cNvPr>
          <p:cNvSpPr txBox="1">
            <a:spLocks/>
          </p:cNvSpPr>
          <p:nvPr/>
        </p:nvSpPr>
        <p:spPr>
          <a:xfrm>
            <a:off x="9268702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03CE3A3E-9F17-5E72-4410-38A75BBC8B24}"/>
              </a:ext>
            </a:extLst>
          </p:cNvPr>
          <p:cNvSpPr txBox="1">
            <a:spLocks/>
          </p:cNvSpPr>
          <p:nvPr/>
        </p:nvSpPr>
        <p:spPr>
          <a:xfrm>
            <a:off x="8610836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CAE298B-3B78-2FC0-EBFC-E737AFCF0956}"/>
              </a:ext>
            </a:extLst>
          </p:cNvPr>
          <p:cNvSpPr txBox="1">
            <a:spLocks/>
          </p:cNvSpPr>
          <p:nvPr/>
        </p:nvSpPr>
        <p:spPr>
          <a:xfrm>
            <a:off x="5536130" y="2467896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AD448353-1123-7971-CA53-154E0EA0AB7F}"/>
              </a:ext>
            </a:extLst>
          </p:cNvPr>
          <p:cNvSpPr txBox="1">
            <a:spLocks/>
          </p:cNvSpPr>
          <p:nvPr/>
        </p:nvSpPr>
        <p:spPr>
          <a:xfrm>
            <a:off x="9382423" y="2467896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C39EDBF8-0411-C6C9-3323-80DCDDD5D669}"/>
              </a:ext>
            </a:extLst>
          </p:cNvPr>
          <p:cNvSpPr txBox="1">
            <a:spLocks/>
          </p:cNvSpPr>
          <p:nvPr/>
        </p:nvSpPr>
        <p:spPr>
          <a:xfrm>
            <a:off x="4209449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4970955C-B381-FB31-9AC1-819CCEE3FCF4}"/>
              </a:ext>
            </a:extLst>
          </p:cNvPr>
          <p:cNvSpPr txBox="1">
            <a:spLocks/>
          </p:cNvSpPr>
          <p:nvPr/>
        </p:nvSpPr>
        <p:spPr>
          <a:xfrm>
            <a:off x="5030370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EFBE3DB-B56C-F85E-51D3-C7D62A4EE7BE}"/>
              </a:ext>
            </a:extLst>
          </p:cNvPr>
          <p:cNvSpPr txBox="1">
            <a:spLocks/>
          </p:cNvSpPr>
          <p:nvPr/>
        </p:nvSpPr>
        <p:spPr>
          <a:xfrm>
            <a:off x="10043293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6ABAC523-2556-E708-8303-0E19E387D93D}"/>
              </a:ext>
            </a:extLst>
          </p:cNvPr>
          <p:cNvSpPr txBox="1">
            <a:spLocks/>
          </p:cNvSpPr>
          <p:nvPr/>
        </p:nvSpPr>
        <p:spPr>
          <a:xfrm>
            <a:off x="11106654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886547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E1D306-A771-E88A-A45C-F08BC3443C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19FBCEE0-6AF4-7C78-2CFE-BE0A9BD1D7F6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un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grand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château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solide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/ </a:t>
                      </a:r>
                      <a:b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le sable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chaud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Roxane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construit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un grand château solide sur le sable chaud.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5D23E88C-9422-E989-5C6D-3EE294890B0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3587C3D-F8CB-911A-6BFA-E730C35BFCF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construirons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grand château solide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sur le sable chaud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A366C19-7C3E-2DBC-10A1-8E4B2CE93EB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F407D943-AB8F-3619-443A-DB0C9472B8F4}"/>
              </a:ext>
            </a:extLst>
          </p:cNvPr>
          <p:cNvSpPr txBox="1">
            <a:spLocks/>
          </p:cNvSpPr>
          <p:nvPr/>
        </p:nvSpPr>
        <p:spPr>
          <a:xfrm>
            <a:off x="2647767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CAD273B-807E-1705-8173-EED35F29AD86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0786966C-44D0-8065-14B1-E46B7BF427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3AE11F42-F452-CED0-8030-A3F2CF530D57}"/>
              </a:ext>
            </a:extLst>
          </p:cNvPr>
          <p:cNvSpPr txBox="1">
            <a:spLocks/>
          </p:cNvSpPr>
          <p:nvPr/>
        </p:nvSpPr>
        <p:spPr>
          <a:xfrm>
            <a:off x="1070655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95B0460-0DD8-584E-34B0-4E03102F0C49}"/>
              </a:ext>
            </a:extLst>
          </p:cNvPr>
          <p:cNvSpPr txBox="1">
            <a:spLocks/>
          </p:cNvSpPr>
          <p:nvPr/>
        </p:nvSpPr>
        <p:spPr>
          <a:xfrm>
            <a:off x="899899" y="246789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D0AFA69-84D7-76EA-4BE7-DE1534D65B10}"/>
              </a:ext>
            </a:extLst>
          </p:cNvPr>
          <p:cNvSpPr txBox="1">
            <a:spLocks/>
          </p:cNvSpPr>
          <p:nvPr/>
        </p:nvSpPr>
        <p:spPr>
          <a:xfrm>
            <a:off x="6382323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F3668B0-55AD-2ADD-7B9F-67C649CBA464}"/>
              </a:ext>
            </a:extLst>
          </p:cNvPr>
          <p:cNvSpPr txBox="1">
            <a:spLocks/>
          </p:cNvSpPr>
          <p:nvPr/>
        </p:nvSpPr>
        <p:spPr>
          <a:xfrm>
            <a:off x="2777556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A481D150-DA90-5A0D-D93E-D5E9C85C9302}"/>
              </a:ext>
            </a:extLst>
          </p:cNvPr>
          <p:cNvSpPr txBox="1">
            <a:spLocks/>
          </p:cNvSpPr>
          <p:nvPr/>
        </p:nvSpPr>
        <p:spPr>
          <a:xfrm>
            <a:off x="7785029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F6FBF18-048C-9145-42D4-0D4BF00FC43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Roxane / passé composé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B35FE0F-6CF9-6A33-DC75-42C267FFF5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3" name="Sous-titre 2">
            <a:extLst>
              <a:ext uri="{FF2B5EF4-FFF2-40B4-BE49-F238E27FC236}">
                <a16:creationId xmlns:a16="http://schemas.microsoft.com/office/drawing/2014/main" id="{EFC8712D-600C-723D-030F-DA6C90150EC3}"/>
              </a:ext>
            </a:extLst>
          </p:cNvPr>
          <p:cNvSpPr txBox="1">
            <a:spLocks/>
          </p:cNvSpPr>
          <p:nvPr/>
        </p:nvSpPr>
        <p:spPr>
          <a:xfrm>
            <a:off x="9268702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9F9C6115-05EE-52F5-8D0F-994745CD51BB}"/>
              </a:ext>
            </a:extLst>
          </p:cNvPr>
          <p:cNvSpPr txBox="1">
            <a:spLocks/>
          </p:cNvSpPr>
          <p:nvPr/>
        </p:nvSpPr>
        <p:spPr>
          <a:xfrm>
            <a:off x="8610836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0701D9EB-9B2F-55F3-04AB-FB2C8E29C2A3}"/>
              </a:ext>
            </a:extLst>
          </p:cNvPr>
          <p:cNvSpPr txBox="1">
            <a:spLocks/>
          </p:cNvSpPr>
          <p:nvPr/>
        </p:nvSpPr>
        <p:spPr>
          <a:xfrm>
            <a:off x="5536130" y="2467896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9265F782-0C40-CD77-0E67-F8F47602A4AE}"/>
              </a:ext>
            </a:extLst>
          </p:cNvPr>
          <p:cNvSpPr txBox="1">
            <a:spLocks/>
          </p:cNvSpPr>
          <p:nvPr/>
        </p:nvSpPr>
        <p:spPr>
          <a:xfrm>
            <a:off x="9382423" y="2467896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C2F1EE31-8C9C-EFFA-917B-94188636495B}"/>
              </a:ext>
            </a:extLst>
          </p:cNvPr>
          <p:cNvSpPr txBox="1">
            <a:spLocks/>
          </p:cNvSpPr>
          <p:nvPr/>
        </p:nvSpPr>
        <p:spPr>
          <a:xfrm>
            <a:off x="4209449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7B481B9A-9E62-683F-4467-A491CE872723}"/>
              </a:ext>
            </a:extLst>
          </p:cNvPr>
          <p:cNvSpPr txBox="1">
            <a:spLocks/>
          </p:cNvSpPr>
          <p:nvPr/>
        </p:nvSpPr>
        <p:spPr>
          <a:xfrm>
            <a:off x="5030370" y="168759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88B7CE9-F00E-75E6-B3BA-F9869B8621E2}"/>
              </a:ext>
            </a:extLst>
          </p:cNvPr>
          <p:cNvSpPr txBox="1">
            <a:spLocks/>
          </p:cNvSpPr>
          <p:nvPr/>
        </p:nvSpPr>
        <p:spPr>
          <a:xfrm>
            <a:off x="10043293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560A4D4E-37DD-59AE-2D0C-291188240884}"/>
              </a:ext>
            </a:extLst>
          </p:cNvPr>
          <p:cNvSpPr txBox="1">
            <a:spLocks/>
          </p:cNvSpPr>
          <p:nvPr/>
        </p:nvSpPr>
        <p:spPr>
          <a:xfrm>
            <a:off x="11106654" y="168759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59556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02D4F-B6B4-21D6-6526-8FF5E0020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0262DDA-662F-6876-A489-2B6AFB77759F}"/>
              </a:ext>
            </a:extLst>
          </p:cNvPr>
          <p:cNvSpPr txBox="1">
            <a:spLocks/>
          </p:cNvSpPr>
          <p:nvPr/>
        </p:nvSpPr>
        <p:spPr>
          <a:xfrm>
            <a:off x="1277208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C079EA-FFA6-2D99-152F-D2283967471B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53367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B5CFA-C921-148F-B19A-629E90B04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EEC2FC7-D92E-F5B4-C5DD-2486C53A4717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3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26543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A776DB-229A-C483-5FA4-0F1417BB51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D212A9C-04CE-15C2-4032-3D011C80593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AC9A541-9183-8E6C-FCBE-1BB74F0FDB5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J’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avais préparé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un bon gâteau :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un petit morceau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DC994E3-29A6-68B4-71B9-1EB2E6F471B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0FA0C6D-5388-37BB-2F6B-AD4F8F166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8155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4AB041-CA22-CCDC-03F0-F18D7E6C6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750A262-1290-334F-87EC-8887E663C3A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524503B-A5EE-86A8-4006-13AC28793EE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J’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avais préparé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un bon gâteau :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un petit morceau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E06F362-9D6C-AE00-868D-3478D9AE402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FF8C586-860F-E03D-707A-6B1BF02D6B1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0EE42A9-BE13-16D4-F316-48CF5294C2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4841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A3A7D7-5FA3-4786-4426-185ACB6A41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5DBC1A7-BAC0-9719-A41E-248EAA2C8FA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28BFAA-5657-F84C-226D-A0A747CED98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J’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avais préparé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un bon gâteau :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un petit morceau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CD10993-1B63-22B1-FA49-0A61292EFED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B720070-2209-40BC-47E0-C38594B5CA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270144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7E56E492-58E6-9126-3F0A-45A9A42A4B3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29A9EF0-186F-A871-1E44-28BE891A14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64444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3E53E9-C331-CE19-31E0-1CDC11A00F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23D1487-15DD-F3FC-A3FE-C7488B9310C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0546B26-B4C3-8D07-666E-D45F91B9006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J’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avais préparé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un bon gâteau :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un petit morceau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69EEA8C-CD2A-9B58-DCA3-AA23D8FD1ED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875171D-CAFF-D2F4-4C4C-E0262E3AE6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9980084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C54C3D55-EA55-F18F-37D7-BA72C6154D7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DC35971-AA16-BCC2-0870-28933092E1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2581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DFE847-9143-6D04-81CD-B769F4D4A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1AC9DA4-EBB4-1BA9-59D4-92940352545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215EDAC-F6AB-1660-AB15-BD6DF6B6DFA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J’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avais préparé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un bon gâteau :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un petit morceau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63ADC4B-0BA0-7D50-4B3E-DD250873289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975B4AF-041D-6D27-07D1-F61C7651A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923378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85FFC3CA-F9BE-88A6-2475-89966722F39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2C88B7A-BFA6-9150-528C-B824AF1EC2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37362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91939-CC14-5422-5C41-92D687058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0510A85-84E8-99B4-6CC3-95BCB69F3B2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BE1D68D-D573-CC3A-51BB-0AE022193DF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J’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avais préparé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un bon gâteau :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un petit morceau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5A804F2-C927-E6ED-5A07-40CD56D7F77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23A368F-DB2F-C1F2-7A3B-C15E7E499E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379104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AF5F6673-08A4-711B-5665-969B8BAC279C}"/>
              </a:ext>
            </a:extLst>
          </p:cNvPr>
          <p:cNvSpPr txBox="1">
            <a:spLocks/>
          </p:cNvSpPr>
          <p:nvPr/>
        </p:nvSpPr>
        <p:spPr>
          <a:xfrm>
            <a:off x="5408019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5E7E4145-1AC2-C475-D826-CEBF122EE7D6}"/>
              </a:ext>
            </a:extLst>
          </p:cNvPr>
          <p:cNvSpPr txBox="1">
            <a:spLocks/>
          </p:cNvSpPr>
          <p:nvPr/>
        </p:nvSpPr>
        <p:spPr>
          <a:xfrm>
            <a:off x="896329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9A82D9D-D785-8A6D-E8BD-D2BB102A4D5A}"/>
              </a:ext>
            </a:extLst>
          </p:cNvPr>
          <p:cNvSpPr txBox="1">
            <a:spLocks/>
          </p:cNvSpPr>
          <p:nvPr/>
        </p:nvSpPr>
        <p:spPr>
          <a:xfrm>
            <a:off x="6590475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72AB932-32A0-15A1-69CB-1C47BA6DB43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B57AB28-4DAA-2742-73C0-4DEDBE7654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E688CB66-658E-7DC1-5C36-A8BAFCE53AD4}"/>
              </a:ext>
            </a:extLst>
          </p:cNvPr>
          <p:cNvSpPr txBox="1">
            <a:spLocks/>
          </p:cNvSpPr>
          <p:nvPr/>
        </p:nvSpPr>
        <p:spPr>
          <a:xfrm>
            <a:off x="3714901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F6CC8AAA-64F4-0371-1D4D-4D2B73F6604E}"/>
              </a:ext>
            </a:extLst>
          </p:cNvPr>
          <p:cNvSpPr txBox="1">
            <a:spLocks/>
          </p:cNvSpPr>
          <p:nvPr/>
        </p:nvSpPr>
        <p:spPr>
          <a:xfrm>
            <a:off x="7591925" y="1681403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49C48DA7-3A58-FB37-782B-43C68AF00B18}"/>
              </a:ext>
            </a:extLst>
          </p:cNvPr>
          <p:cNvSpPr txBox="1">
            <a:spLocks/>
          </p:cNvSpPr>
          <p:nvPr/>
        </p:nvSpPr>
        <p:spPr>
          <a:xfrm>
            <a:off x="4417562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A0ED2389-8673-5889-E12C-A29FF8B62792}"/>
              </a:ext>
            </a:extLst>
          </p:cNvPr>
          <p:cNvSpPr txBox="1">
            <a:spLocks/>
          </p:cNvSpPr>
          <p:nvPr/>
        </p:nvSpPr>
        <p:spPr>
          <a:xfrm>
            <a:off x="1514511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48BDD0FD-5E78-889F-180B-428D9A957809}"/>
              </a:ext>
            </a:extLst>
          </p:cNvPr>
          <p:cNvSpPr txBox="1">
            <a:spLocks/>
          </p:cNvSpPr>
          <p:nvPr/>
        </p:nvSpPr>
        <p:spPr>
          <a:xfrm>
            <a:off x="9385555" y="16814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68A12EA-B892-4A57-6FA6-4440BA593ED7}"/>
              </a:ext>
            </a:extLst>
          </p:cNvPr>
          <p:cNvSpPr txBox="1">
            <a:spLocks/>
          </p:cNvSpPr>
          <p:nvPr/>
        </p:nvSpPr>
        <p:spPr>
          <a:xfrm>
            <a:off x="2717880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FCDC8EA9-4DF8-CF4A-3A4E-4F4CD0777DD7}"/>
              </a:ext>
            </a:extLst>
          </p:cNvPr>
          <p:cNvSpPr txBox="1">
            <a:spLocks/>
          </p:cNvSpPr>
          <p:nvPr/>
        </p:nvSpPr>
        <p:spPr>
          <a:xfrm>
            <a:off x="8543702" y="1681403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34F21E2-10D6-E850-29DE-5C6A9DE002F9}"/>
              </a:ext>
            </a:extLst>
          </p:cNvPr>
          <p:cNvSpPr txBox="1">
            <a:spLocks/>
          </p:cNvSpPr>
          <p:nvPr/>
        </p:nvSpPr>
        <p:spPr>
          <a:xfrm>
            <a:off x="10704921" y="16814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39871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AF046-4890-3BB1-4A94-39F88B1BF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A18613B9-D60D-4409-0235-5F674F6CDE2C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Explications</a:t>
            </a:r>
            <a:r>
              <a:rPr lang="fr-FR" sz="2400" b="1" dirty="0">
                <a:solidFill>
                  <a:schemeClr val="tx1"/>
                </a:solidFill>
                <a:latin typeface="Calibri"/>
              </a:rPr>
              <a:t>			    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Période 5</a:t>
            </a:r>
            <a:endParaRPr kumimoji="0" lang="fr-FR" sz="1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Je recopie</a:t>
            </a:r>
            <a:r>
              <a:rPr kumimoji="0" lang="fr-FR" sz="240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la phrase, puis…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Phrase simple / complexe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si la phrase est 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simple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ou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complexe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 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b)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la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nature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de chaque mot de la phrase.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</a:t>
            </a:r>
            <a:r>
              <a:rPr kumimoji="0" lang="fr-FR" sz="24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Fonctions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repère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verbe conjugué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d’objets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circonstanciels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et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attributs du 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s’il y en a.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d)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GN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recopie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groupes nominaux 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qui contiennent une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épithète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et je la souligne.</a:t>
            </a:r>
            <a:endParaRPr kumimoji="0" lang="fr-FR" sz="24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endParaRPr lang="fr-FR" sz="1100" baseline="0" dirty="0">
              <a:solidFill>
                <a:schemeClr val="tx1"/>
              </a:solidFill>
              <a:latin typeface="Calibri"/>
              <a:sym typeface="Wingdings" panose="05000000000000000000" pitchFamily="2" charset="2"/>
            </a:endParaRP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    </a:t>
            </a:r>
            <a:r>
              <a:rPr kumimoji="0" lang="fr-FR" sz="24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 </a:t>
            </a:r>
            <a:r>
              <a:rPr kumimoji="0" lang="fr-FR" sz="2400" b="1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Changement de sujet et de temps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transforme la phrase en utilisant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le sujet et le temps proposés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4" name="Graphique 3" descr="Badge à suivre avec un remplissage uni">
            <a:extLst>
              <a:ext uri="{FF2B5EF4-FFF2-40B4-BE49-F238E27FC236}">
                <a16:creationId xmlns:a16="http://schemas.microsoft.com/office/drawing/2014/main" id="{A279B8D2-6E0D-1710-8FCC-9CCC179A54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4600" y="5164057"/>
            <a:ext cx="371475" cy="371475"/>
          </a:xfrm>
          <a:prstGeom prst="rect">
            <a:avLst/>
          </a:prstGeom>
        </p:spPr>
      </p:pic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Zoom de diapositive 7"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55515487"/>
                  </p:ext>
                </p:extLst>
              </p:nvPr>
            </p:nvGraphicFramePr>
            <p:xfrm>
              <a:off x="10046970" y="5611648"/>
              <a:ext cx="1695186" cy="953542"/>
            </p:xfrm>
            <a:graphic>
              <a:graphicData uri="http://schemas.microsoft.com/office/powerpoint/2016/slidezoom">
                <pslz:sldZm>
                  <pslz:sldZmObj sldId="257" cId="2990151595">
                    <pslz:zmPr id="{3E721E99-97D3-4014-9A14-1BB3F85E0E2A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95186" cy="953542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Zoom de diapositive 7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046970" y="5611648"/>
                <a:ext cx="1695186" cy="953542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16884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61FE22-A70A-82C3-E8D7-9F9D7A5201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1841BCF-B393-72A5-2E9D-DA01B527AC9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E87A7DD-046A-9071-167F-2DEDB5B590C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J’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avais préparé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un bon gâteau :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un petit morceau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CF4A959-CFB8-53A6-2A6E-0DEB281F9E9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78DD7C2-3D48-CCD2-1F09-3C2D725201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343396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23FBBE74-98B3-AEE2-0EF3-C60144DA1FF3}"/>
              </a:ext>
            </a:extLst>
          </p:cNvPr>
          <p:cNvSpPr txBox="1">
            <a:spLocks/>
          </p:cNvSpPr>
          <p:nvPr/>
        </p:nvSpPr>
        <p:spPr>
          <a:xfrm>
            <a:off x="5408019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980CC4BF-A46A-3BE0-C1CD-940E87E97978}"/>
              </a:ext>
            </a:extLst>
          </p:cNvPr>
          <p:cNvSpPr txBox="1">
            <a:spLocks/>
          </p:cNvSpPr>
          <p:nvPr/>
        </p:nvSpPr>
        <p:spPr>
          <a:xfrm>
            <a:off x="896329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F68DD24-8FA2-E0F0-780F-EBB6D3E6D548}"/>
              </a:ext>
            </a:extLst>
          </p:cNvPr>
          <p:cNvSpPr txBox="1">
            <a:spLocks/>
          </p:cNvSpPr>
          <p:nvPr/>
        </p:nvSpPr>
        <p:spPr>
          <a:xfrm>
            <a:off x="6590475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3EA4593-9D14-BA18-637A-B7E0F494E9C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BE2B47C-D19D-826D-6F46-539DB60E0C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EB0069A6-9BC5-8690-44C6-D328D711E307}"/>
              </a:ext>
            </a:extLst>
          </p:cNvPr>
          <p:cNvSpPr txBox="1">
            <a:spLocks/>
          </p:cNvSpPr>
          <p:nvPr/>
        </p:nvSpPr>
        <p:spPr>
          <a:xfrm>
            <a:off x="3714901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FE3C071-E196-B6A0-01B9-B2E13B858464}"/>
              </a:ext>
            </a:extLst>
          </p:cNvPr>
          <p:cNvSpPr txBox="1">
            <a:spLocks/>
          </p:cNvSpPr>
          <p:nvPr/>
        </p:nvSpPr>
        <p:spPr>
          <a:xfrm>
            <a:off x="7591925" y="1681403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648FD551-E3DD-5E6C-E253-C25052E308D0}"/>
              </a:ext>
            </a:extLst>
          </p:cNvPr>
          <p:cNvSpPr txBox="1">
            <a:spLocks/>
          </p:cNvSpPr>
          <p:nvPr/>
        </p:nvSpPr>
        <p:spPr>
          <a:xfrm>
            <a:off x="4417562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A306DDF0-2B52-C171-F090-455D8BDFF810}"/>
              </a:ext>
            </a:extLst>
          </p:cNvPr>
          <p:cNvSpPr txBox="1">
            <a:spLocks/>
          </p:cNvSpPr>
          <p:nvPr/>
        </p:nvSpPr>
        <p:spPr>
          <a:xfrm>
            <a:off x="1514511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33A7AEF4-2AFC-D02C-28AC-ED3EC71D6A84}"/>
              </a:ext>
            </a:extLst>
          </p:cNvPr>
          <p:cNvSpPr txBox="1">
            <a:spLocks/>
          </p:cNvSpPr>
          <p:nvPr/>
        </p:nvSpPr>
        <p:spPr>
          <a:xfrm>
            <a:off x="9385555" y="16814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BF12BC5-7570-D79C-1E78-42E6AA47F395}"/>
              </a:ext>
            </a:extLst>
          </p:cNvPr>
          <p:cNvSpPr txBox="1">
            <a:spLocks/>
          </p:cNvSpPr>
          <p:nvPr/>
        </p:nvSpPr>
        <p:spPr>
          <a:xfrm>
            <a:off x="2717880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62B3CC4-4D3A-7452-BB24-7E15CD1FC9D4}"/>
              </a:ext>
            </a:extLst>
          </p:cNvPr>
          <p:cNvSpPr txBox="1">
            <a:spLocks/>
          </p:cNvSpPr>
          <p:nvPr/>
        </p:nvSpPr>
        <p:spPr>
          <a:xfrm>
            <a:off x="8543702" y="1681403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DCC1E17-0F30-AD26-F697-D089E42E37DD}"/>
              </a:ext>
            </a:extLst>
          </p:cNvPr>
          <p:cNvSpPr txBox="1">
            <a:spLocks/>
          </p:cNvSpPr>
          <p:nvPr/>
        </p:nvSpPr>
        <p:spPr>
          <a:xfrm>
            <a:off x="10704921" y="16814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984169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53427D-E98A-191B-1320-76EAE35EE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79EA3D6-0BA7-1A03-592A-1294469DF49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A324971-9DD9-CD15-9D34-2C2CC5D42B2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’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avais préparé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bon gâteau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: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petit morceau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97A5E4F-F9E2-FEDF-95B9-15F9B798C29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DB3602D-4410-9872-0451-6F93A29BC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9006755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AE5C775F-CCCC-1468-2D04-B6695ADD4AC2}"/>
              </a:ext>
            </a:extLst>
          </p:cNvPr>
          <p:cNvSpPr txBox="1">
            <a:spLocks/>
          </p:cNvSpPr>
          <p:nvPr/>
        </p:nvSpPr>
        <p:spPr>
          <a:xfrm>
            <a:off x="5408019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B810019C-E612-BE07-70DF-8D6FE6A57EEA}"/>
              </a:ext>
            </a:extLst>
          </p:cNvPr>
          <p:cNvSpPr txBox="1">
            <a:spLocks/>
          </p:cNvSpPr>
          <p:nvPr/>
        </p:nvSpPr>
        <p:spPr>
          <a:xfrm>
            <a:off x="896329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59B4170B-D8B1-C9BD-7C98-12D72589D00E}"/>
              </a:ext>
            </a:extLst>
          </p:cNvPr>
          <p:cNvSpPr txBox="1">
            <a:spLocks/>
          </p:cNvSpPr>
          <p:nvPr/>
        </p:nvSpPr>
        <p:spPr>
          <a:xfrm>
            <a:off x="868150" y="24676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1453E86-6D2A-A0B9-2ACB-46E0EE49E6D2}"/>
              </a:ext>
            </a:extLst>
          </p:cNvPr>
          <p:cNvSpPr txBox="1">
            <a:spLocks/>
          </p:cNvSpPr>
          <p:nvPr/>
        </p:nvSpPr>
        <p:spPr>
          <a:xfrm>
            <a:off x="6590475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3BE6BA8-0D06-C75A-917D-EF1D0D48D82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8F746FB-E736-6D25-9FD2-91D8EAD1D4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74F2D897-8A2A-31EE-A271-D1429C622768}"/>
              </a:ext>
            </a:extLst>
          </p:cNvPr>
          <p:cNvSpPr txBox="1">
            <a:spLocks/>
          </p:cNvSpPr>
          <p:nvPr/>
        </p:nvSpPr>
        <p:spPr>
          <a:xfrm>
            <a:off x="3714901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8FFECEA2-3458-BE89-37F3-C2F8252CA2F0}"/>
              </a:ext>
            </a:extLst>
          </p:cNvPr>
          <p:cNvSpPr txBox="1">
            <a:spLocks/>
          </p:cNvSpPr>
          <p:nvPr/>
        </p:nvSpPr>
        <p:spPr>
          <a:xfrm>
            <a:off x="2107341" y="24676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C3A029AB-10F4-3B90-0622-D08A455A7FA1}"/>
              </a:ext>
            </a:extLst>
          </p:cNvPr>
          <p:cNvSpPr txBox="1">
            <a:spLocks/>
          </p:cNvSpPr>
          <p:nvPr/>
        </p:nvSpPr>
        <p:spPr>
          <a:xfrm>
            <a:off x="7591925" y="1681403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15A3DB3E-F82D-55B1-4673-3477C9E5BE37}"/>
              </a:ext>
            </a:extLst>
          </p:cNvPr>
          <p:cNvSpPr txBox="1">
            <a:spLocks/>
          </p:cNvSpPr>
          <p:nvPr/>
        </p:nvSpPr>
        <p:spPr>
          <a:xfrm>
            <a:off x="4417562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8CF9194A-29E1-3977-4AD7-37E747EA740D}"/>
              </a:ext>
            </a:extLst>
          </p:cNvPr>
          <p:cNvSpPr txBox="1">
            <a:spLocks/>
          </p:cNvSpPr>
          <p:nvPr/>
        </p:nvSpPr>
        <p:spPr>
          <a:xfrm>
            <a:off x="4155378" y="2467694"/>
            <a:ext cx="208547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94DAA6EA-A04E-F13A-8C87-2E17D36031DB}"/>
              </a:ext>
            </a:extLst>
          </p:cNvPr>
          <p:cNvSpPr txBox="1">
            <a:spLocks/>
          </p:cNvSpPr>
          <p:nvPr/>
        </p:nvSpPr>
        <p:spPr>
          <a:xfrm>
            <a:off x="1514511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3992B812-14DD-E0C8-161E-00C8A572F91F}"/>
              </a:ext>
            </a:extLst>
          </p:cNvPr>
          <p:cNvSpPr txBox="1">
            <a:spLocks/>
          </p:cNvSpPr>
          <p:nvPr/>
        </p:nvSpPr>
        <p:spPr>
          <a:xfrm>
            <a:off x="9385555" y="16814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28EF348-3244-89C7-9EB8-2A7A9436B56A}"/>
              </a:ext>
            </a:extLst>
          </p:cNvPr>
          <p:cNvSpPr txBox="1">
            <a:spLocks/>
          </p:cNvSpPr>
          <p:nvPr/>
        </p:nvSpPr>
        <p:spPr>
          <a:xfrm>
            <a:off x="6423024" y="24676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983A865-A669-1B3D-43F2-AFA29F98AFD7}"/>
              </a:ext>
            </a:extLst>
          </p:cNvPr>
          <p:cNvSpPr txBox="1">
            <a:spLocks/>
          </p:cNvSpPr>
          <p:nvPr/>
        </p:nvSpPr>
        <p:spPr>
          <a:xfrm>
            <a:off x="7465134" y="24676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5939C9B8-2B3E-EE6B-6F94-D71CD562024F}"/>
              </a:ext>
            </a:extLst>
          </p:cNvPr>
          <p:cNvSpPr txBox="1">
            <a:spLocks/>
          </p:cNvSpPr>
          <p:nvPr/>
        </p:nvSpPr>
        <p:spPr>
          <a:xfrm>
            <a:off x="9197370" y="2467694"/>
            <a:ext cx="208547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956B701-DD55-F9DC-4804-F78B88CD020B}"/>
              </a:ext>
            </a:extLst>
          </p:cNvPr>
          <p:cNvSpPr txBox="1">
            <a:spLocks/>
          </p:cNvSpPr>
          <p:nvPr/>
        </p:nvSpPr>
        <p:spPr>
          <a:xfrm>
            <a:off x="2717880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7C7D3DB-A04A-017C-2303-FBE54AA7B253}"/>
              </a:ext>
            </a:extLst>
          </p:cNvPr>
          <p:cNvSpPr txBox="1">
            <a:spLocks/>
          </p:cNvSpPr>
          <p:nvPr/>
        </p:nvSpPr>
        <p:spPr>
          <a:xfrm>
            <a:off x="8543702" y="1681403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9168907-584F-A3FF-7B6B-E3CE58367406}"/>
              </a:ext>
            </a:extLst>
          </p:cNvPr>
          <p:cNvSpPr txBox="1">
            <a:spLocks/>
          </p:cNvSpPr>
          <p:nvPr/>
        </p:nvSpPr>
        <p:spPr>
          <a:xfrm>
            <a:off x="10704921" y="16814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194763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C93585-628A-98B3-D8BC-02C9EC1D3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AF50CD6-B9EE-36C6-EE1D-8B61D392E75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D830667-2E7F-09DF-5D18-30C7A001E54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’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avais préparé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bon gâteau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: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petit morceau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7BEADAB-04D9-876F-5190-D9E5AE054F8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4C26EFF-A0BE-AC41-51F0-0EA8492D0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286453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C6A25FA3-A956-28CE-63AE-FC083884F751}"/>
              </a:ext>
            </a:extLst>
          </p:cNvPr>
          <p:cNvSpPr txBox="1">
            <a:spLocks/>
          </p:cNvSpPr>
          <p:nvPr/>
        </p:nvSpPr>
        <p:spPr>
          <a:xfrm>
            <a:off x="5408019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DE88B6F0-326F-40C5-9383-A3E0D22DBBDC}"/>
              </a:ext>
            </a:extLst>
          </p:cNvPr>
          <p:cNvSpPr txBox="1">
            <a:spLocks/>
          </p:cNvSpPr>
          <p:nvPr/>
        </p:nvSpPr>
        <p:spPr>
          <a:xfrm>
            <a:off x="896329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B4B7372-EFED-7924-225F-89935BD84AA0}"/>
              </a:ext>
            </a:extLst>
          </p:cNvPr>
          <p:cNvSpPr txBox="1">
            <a:spLocks/>
          </p:cNvSpPr>
          <p:nvPr/>
        </p:nvSpPr>
        <p:spPr>
          <a:xfrm>
            <a:off x="868150" y="24676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10454AB-7F1D-C6AF-86A2-9C92D364977A}"/>
              </a:ext>
            </a:extLst>
          </p:cNvPr>
          <p:cNvSpPr txBox="1">
            <a:spLocks/>
          </p:cNvSpPr>
          <p:nvPr/>
        </p:nvSpPr>
        <p:spPr>
          <a:xfrm>
            <a:off x="6590475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6965E9E-4447-EBC7-4C17-EB6957785E9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E3C7B53-2B00-126F-2096-10DE705CFE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C70503FF-6CC1-039A-ADC4-B64946DF476D}"/>
              </a:ext>
            </a:extLst>
          </p:cNvPr>
          <p:cNvSpPr txBox="1">
            <a:spLocks/>
          </p:cNvSpPr>
          <p:nvPr/>
        </p:nvSpPr>
        <p:spPr>
          <a:xfrm>
            <a:off x="3714901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E40BF73F-D724-DA39-6AFF-BDC5FDEA2833}"/>
              </a:ext>
            </a:extLst>
          </p:cNvPr>
          <p:cNvSpPr txBox="1">
            <a:spLocks/>
          </p:cNvSpPr>
          <p:nvPr/>
        </p:nvSpPr>
        <p:spPr>
          <a:xfrm>
            <a:off x="2107341" y="24676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85E01D03-B7B3-8A4E-8F0E-668A9F675CC4}"/>
              </a:ext>
            </a:extLst>
          </p:cNvPr>
          <p:cNvSpPr txBox="1">
            <a:spLocks/>
          </p:cNvSpPr>
          <p:nvPr/>
        </p:nvSpPr>
        <p:spPr>
          <a:xfrm>
            <a:off x="7591925" y="1681403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7E11C7CF-8536-C34F-0076-C3C5D79CCD17}"/>
              </a:ext>
            </a:extLst>
          </p:cNvPr>
          <p:cNvSpPr txBox="1">
            <a:spLocks/>
          </p:cNvSpPr>
          <p:nvPr/>
        </p:nvSpPr>
        <p:spPr>
          <a:xfrm>
            <a:off x="4417562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2542B88A-24D9-8A3E-24E2-53D0C67ECD2C}"/>
              </a:ext>
            </a:extLst>
          </p:cNvPr>
          <p:cNvSpPr txBox="1">
            <a:spLocks/>
          </p:cNvSpPr>
          <p:nvPr/>
        </p:nvSpPr>
        <p:spPr>
          <a:xfrm>
            <a:off x="4155378" y="2467694"/>
            <a:ext cx="208547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C551C00C-ED13-5217-9BCE-C5BF8B69CC55}"/>
              </a:ext>
            </a:extLst>
          </p:cNvPr>
          <p:cNvSpPr txBox="1">
            <a:spLocks/>
          </p:cNvSpPr>
          <p:nvPr/>
        </p:nvSpPr>
        <p:spPr>
          <a:xfrm>
            <a:off x="1514511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E7786EC0-DE71-1FB7-ADCF-9D0E5EC1E291}"/>
              </a:ext>
            </a:extLst>
          </p:cNvPr>
          <p:cNvSpPr txBox="1">
            <a:spLocks/>
          </p:cNvSpPr>
          <p:nvPr/>
        </p:nvSpPr>
        <p:spPr>
          <a:xfrm>
            <a:off x="9385555" y="16814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0FAFA4A-75FB-E831-7664-B4C8EC3749DF}"/>
              </a:ext>
            </a:extLst>
          </p:cNvPr>
          <p:cNvSpPr txBox="1">
            <a:spLocks/>
          </p:cNvSpPr>
          <p:nvPr/>
        </p:nvSpPr>
        <p:spPr>
          <a:xfrm>
            <a:off x="6423024" y="24676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1B36C3E-458F-FE2E-EA01-77D6E56F90CC}"/>
              </a:ext>
            </a:extLst>
          </p:cNvPr>
          <p:cNvSpPr txBox="1">
            <a:spLocks/>
          </p:cNvSpPr>
          <p:nvPr/>
        </p:nvSpPr>
        <p:spPr>
          <a:xfrm>
            <a:off x="7465134" y="24676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5D231AF-4A10-66D1-C602-3AC1D2D85DB8}"/>
              </a:ext>
            </a:extLst>
          </p:cNvPr>
          <p:cNvSpPr txBox="1">
            <a:spLocks/>
          </p:cNvSpPr>
          <p:nvPr/>
        </p:nvSpPr>
        <p:spPr>
          <a:xfrm>
            <a:off x="9197370" y="2467694"/>
            <a:ext cx="208547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EF79C27-7029-C40F-1F2C-8E2D6B691C19}"/>
              </a:ext>
            </a:extLst>
          </p:cNvPr>
          <p:cNvSpPr txBox="1">
            <a:spLocks/>
          </p:cNvSpPr>
          <p:nvPr/>
        </p:nvSpPr>
        <p:spPr>
          <a:xfrm>
            <a:off x="2717880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C3DCCD5E-2B29-36A2-8E4E-1DDE4F7F82E6}"/>
              </a:ext>
            </a:extLst>
          </p:cNvPr>
          <p:cNvSpPr txBox="1">
            <a:spLocks/>
          </p:cNvSpPr>
          <p:nvPr/>
        </p:nvSpPr>
        <p:spPr>
          <a:xfrm>
            <a:off x="8543702" y="1681403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A25D36D3-4DEC-6083-2F73-9828B42C1ED1}"/>
              </a:ext>
            </a:extLst>
          </p:cNvPr>
          <p:cNvSpPr txBox="1">
            <a:spLocks/>
          </p:cNvSpPr>
          <p:nvPr/>
        </p:nvSpPr>
        <p:spPr>
          <a:xfrm>
            <a:off x="10704921" y="16814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818351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19C268-0652-5C9A-7675-4A03F0393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5212948-C437-750F-BC7E-8DA8C488B9D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3F3C8CD-DB1F-38E3-59CC-D4BA7BCBC73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’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avais préparé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bon gâteau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: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petit morceau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2CA1705-B998-BE6D-7A6D-842C20A419C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CC08659-E711-2954-3C1C-4C10A5D56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640347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un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bon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gâteau / un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petit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morceau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61FD3A89-4714-1E4B-C655-2F33E0B1BB2C}"/>
              </a:ext>
            </a:extLst>
          </p:cNvPr>
          <p:cNvSpPr txBox="1">
            <a:spLocks/>
          </p:cNvSpPr>
          <p:nvPr/>
        </p:nvSpPr>
        <p:spPr>
          <a:xfrm>
            <a:off x="5408019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C3227BF0-92DC-7921-03BA-A97774CBC781}"/>
              </a:ext>
            </a:extLst>
          </p:cNvPr>
          <p:cNvSpPr txBox="1">
            <a:spLocks/>
          </p:cNvSpPr>
          <p:nvPr/>
        </p:nvSpPr>
        <p:spPr>
          <a:xfrm>
            <a:off x="896329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77AD5A9-792D-6728-688C-8CC63000CF2E}"/>
              </a:ext>
            </a:extLst>
          </p:cNvPr>
          <p:cNvSpPr txBox="1">
            <a:spLocks/>
          </p:cNvSpPr>
          <p:nvPr/>
        </p:nvSpPr>
        <p:spPr>
          <a:xfrm>
            <a:off x="868150" y="24676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FAF26A4-9C61-267D-C36D-44F2EB84A945}"/>
              </a:ext>
            </a:extLst>
          </p:cNvPr>
          <p:cNvSpPr txBox="1">
            <a:spLocks/>
          </p:cNvSpPr>
          <p:nvPr/>
        </p:nvSpPr>
        <p:spPr>
          <a:xfrm>
            <a:off x="6590475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788D676-297C-E637-1CB8-2ADE7F86089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passé simple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ED2795E-6316-BAA2-0EA3-73B59D9F8D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EC11683B-562D-EC18-B1FA-154C3F1AB09D}"/>
              </a:ext>
            </a:extLst>
          </p:cNvPr>
          <p:cNvSpPr txBox="1">
            <a:spLocks/>
          </p:cNvSpPr>
          <p:nvPr/>
        </p:nvSpPr>
        <p:spPr>
          <a:xfrm>
            <a:off x="3714901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7D5991EF-3FDB-447B-E77E-150D957D895F}"/>
              </a:ext>
            </a:extLst>
          </p:cNvPr>
          <p:cNvSpPr txBox="1">
            <a:spLocks/>
          </p:cNvSpPr>
          <p:nvPr/>
        </p:nvSpPr>
        <p:spPr>
          <a:xfrm>
            <a:off x="2107341" y="24676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796CBA5-3161-12AC-B219-105FCD48D8E7}"/>
              </a:ext>
            </a:extLst>
          </p:cNvPr>
          <p:cNvSpPr txBox="1">
            <a:spLocks/>
          </p:cNvSpPr>
          <p:nvPr/>
        </p:nvSpPr>
        <p:spPr>
          <a:xfrm>
            <a:off x="7591925" y="1681403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F9D1C08F-171B-8363-9471-FD4AA660C03A}"/>
              </a:ext>
            </a:extLst>
          </p:cNvPr>
          <p:cNvSpPr txBox="1">
            <a:spLocks/>
          </p:cNvSpPr>
          <p:nvPr/>
        </p:nvSpPr>
        <p:spPr>
          <a:xfrm>
            <a:off x="4417562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DF358A9A-F4F5-D87D-8EC7-DBEE3AE2B73B}"/>
              </a:ext>
            </a:extLst>
          </p:cNvPr>
          <p:cNvSpPr txBox="1">
            <a:spLocks/>
          </p:cNvSpPr>
          <p:nvPr/>
        </p:nvSpPr>
        <p:spPr>
          <a:xfrm>
            <a:off x="4155378" y="2467694"/>
            <a:ext cx="208547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E95DD776-78CD-262B-01B7-685179477D2D}"/>
              </a:ext>
            </a:extLst>
          </p:cNvPr>
          <p:cNvSpPr txBox="1">
            <a:spLocks/>
          </p:cNvSpPr>
          <p:nvPr/>
        </p:nvSpPr>
        <p:spPr>
          <a:xfrm>
            <a:off x="1514511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A22097FC-2E2E-C54A-A87D-E9EE6D4C88C3}"/>
              </a:ext>
            </a:extLst>
          </p:cNvPr>
          <p:cNvSpPr txBox="1">
            <a:spLocks/>
          </p:cNvSpPr>
          <p:nvPr/>
        </p:nvSpPr>
        <p:spPr>
          <a:xfrm>
            <a:off x="9385555" y="16814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105CCDC-2B80-AABC-9D3C-F8378B49671B}"/>
              </a:ext>
            </a:extLst>
          </p:cNvPr>
          <p:cNvSpPr txBox="1">
            <a:spLocks/>
          </p:cNvSpPr>
          <p:nvPr/>
        </p:nvSpPr>
        <p:spPr>
          <a:xfrm>
            <a:off x="6423024" y="24676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9B3C111-AAB2-DD58-85F7-82EE6CDC348E}"/>
              </a:ext>
            </a:extLst>
          </p:cNvPr>
          <p:cNvSpPr txBox="1">
            <a:spLocks/>
          </p:cNvSpPr>
          <p:nvPr/>
        </p:nvSpPr>
        <p:spPr>
          <a:xfrm>
            <a:off x="7465134" y="24676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6A16740-CA4D-CAA0-7E6F-7EA2634536FC}"/>
              </a:ext>
            </a:extLst>
          </p:cNvPr>
          <p:cNvSpPr txBox="1">
            <a:spLocks/>
          </p:cNvSpPr>
          <p:nvPr/>
        </p:nvSpPr>
        <p:spPr>
          <a:xfrm>
            <a:off x="9197370" y="2467694"/>
            <a:ext cx="208547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93A37CB-43B5-6A2E-3968-A46DA4895AA9}"/>
              </a:ext>
            </a:extLst>
          </p:cNvPr>
          <p:cNvSpPr txBox="1">
            <a:spLocks/>
          </p:cNvSpPr>
          <p:nvPr/>
        </p:nvSpPr>
        <p:spPr>
          <a:xfrm>
            <a:off x="2717880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1AEC371-74E7-4CC3-EBB4-E53372C34274}"/>
              </a:ext>
            </a:extLst>
          </p:cNvPr>
          <p:cNvSpPr txBox="1">
            <a:spLocks/>
          </p:cNvSpPr>
          <p:nvPr/>
        </p:nvSpPr>
        <p:spPr>
          <a:xfrm>
            <a:off x="8543702" y="1681403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1FFEB3CC-226A-C451-E5D7-B4C9599026FD}"/>
              </a:ext>
            </a:extLst>
          </p:cNvPr>
          <p:cNvSpPr txBox="1">
            <a:spLocks/>
          </p:cNvSpPr>
          <p:nvPr/>
        </p:nvSpPr>
        <p:spPr>
          <a:xfrm>
            <a:off x="10704921" y="16814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5784377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AD109-3309-862D-5955-71BE63D0C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55E5946-72F6-12BE-D816-7E12A82B02A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DAC7A28-C6CE-CC4F-4D6D-75DA7EA1DFA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’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avais préparé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bon gâteau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: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petit morceau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7A9FB14-89D2-BF54-B268-B686C38075C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0ECF4C4-7334-2ECC-FCDA-7A79773431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65097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un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bon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gâteau / un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petit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morceau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AE59C6A2-2262-785F-80EF-963D1B13BC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6264E8D8-8FF2-1E22-D578-09C50E2CE359}"/>
              </a:ext>
            </a:extLst>
          </p:cNvPr>
          <p:cNvSpPr txBox="1">
            <a:spLocks/>
          </p:cNvSpPr>
          <p:nvPr/>
        </p:nvSpPr>
        <p:spPr>
          <a:xfrm>
            <a:off x="5408019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A5B8D43F-A241-E055-E82C-E2570B762D7A}"/>
              </a:ext>
            </a:extLst>
          </p:cNvPr>
          <p:cNvSpPr txBox="1">
            <a:spLocks/>
          </p:cNvSpPr>
          <p:nvPr/>
        </p:nvSpPr>
        <p:spPr>
          <a:xfrm>
            <a:off x="896329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E6615EA-5007-1D03-DA11-C86C5EBC751B}"/>
              </a:ext>
            </a:extLst>
          </p:cNvPr>
          <p:cNvSpPr txBox="1">
            <a:spLocks/>
          </p:cNvSpPr>
          <p:nvPr/>
        </p:nvSpPr>
        <p:spPr>
          <a:xfrm>
            <a:off x="868150" y="24676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E47DD67-5F5F-BE15-0B68-5010B464B788}"/>
              </a:ext>
            </a:extLst>
          </p:cNvPr>
          <p:cNvSpPr txBox="1">
            <a:spLocks/>
          </p:cNvSpPr>
          <p:nvPr/>
        </p:nvSpPr>
        <p:spPr>
          <a:xfrm>
            <a:off x="6590475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57742E9-2394-F80C-C1F6-64DE157F391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ils / passé simple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C260AB6-7F14-28DC-28B7-F3EC406163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AE60AF95-E970-9259-5271-9C85543DA5BF}"/>
              </a:ext>
            </a:extLst>
          </p:cNvPr>
          <p:cNvSpPr txBox="1">
            <a:spLocks/>
          </p:cNvSpPr>
          <p:nvPr/>
        </p:nvSpPr>
        <p:spPr>
          <a:xfrm>
            <a:off x="3714901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3551A13-71D6-90A6-7E93-FE253992096A}"/>
              </a:ext>
            </a:extLst>
          </p:cNvPr>
          <p:cNvSpPr txBox="1">
            <a:spLocks/>
          </p:cNvSpPr>
          <p:nvPr/>
        </p:nvSpPr>
        <p:spPr>
          <a:xfrm>
            <a:off x="2107341" y="24676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5916406-618C-12FC-B1EA-2A355C9D347D}"/>
              </a:ext>
            </a:extLst>
          </p:cNvPr>
          <p:cNvSpPr txBox="1">
            <a:spLocks/>
          </p:cNvSpPr>
          <p:nvPr/>
        </p:nvSpPr>
        <p:spPr>
          <a:xfrm>
            <a:off x="7591925" y="1681403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C676252A-79A2-71B8-89C2-AEB860E81101}"/>
              </a:ext>
            </a:extLst>
          </p:cNvPr>
          <p:cNvSpPr txBox="1">
            <a:spLocks/>
          </p:cNvSpPr>
          <p:nvPr/>
        </p:nvSpPr>
        <p:spPr>
          <a:xfrm>
            <a:off x="4417562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C7441C51-11FE-00E8-792E-80CCF6FB4371}"/>
              </a:ext>
            </a:extLst>
          </p:cNvPr>
          <p:cNvSpPr txBox="1">
            <a:spLocks/>
          </p:cNvSpPr>
          <p:nvPr/>
        </p:nvSpPr>
        <p:spPr>
          <a:xfrm>
            <a:off x="4155378" y="2467694"/>
            <a:ext cx="208547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814E7563-6DC6-3485-45DF-DC8160E89E70}"/>
              </a:ext>
            </a:extLst>
          </p:cNvPr>
          <p:cNvSpPr txBox="1">
            <a:spLocks/>
          </p:cNvSpPr>
          <p:nvPr/>
        </p:nvSpPr>
        <p:spPr>
          <a:xfrm>
            <a:off x="1514511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83012FBB-83CD-F55D-1E97-C8AB6E1093C5}"/>
              </a:ext>
            </a:extLst>
          </p:cNvPr>
          <p:cNvSpPr txBox="1">
            <a:spLocks/>
          </p:cNvSpPr>
          <p:nvPr/>
        </p:nvSpPr>
        <p:spPr>
          <a:xfrm>
            <a:off x="9385555" y="16814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0845ABC-CA10-44C2-913B-4012544D12B3}"/>
              </a:ext>
            </a:extLst>
          </p:cNvPr>
          <p:cNvSpPr txBox="1">
            <a:spLocks/>
          </p:cNvSpPr>
          <p:nvPr/>
        </p:nvSpPr>
        <p:spPr>
          <a:xfrm>
            <a:off x="6423024" y="24676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80C55D08-24A5-C33D-57FF-CBD81D355CD5}"/>
              </a:ext>
            </a:extLst>
          </p:cNvPr>
          <p:cNvSpPr txBox="1">
            <a:spLocks/>
          </p:cNvSpPr>
          <p:nvPr/>
        </p:nvSpPr>
        <p:spPr>
          <a:xfrm>
            <a:off x="7465134" y="24676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08DFCEE-45FD-7D5E-6C82-5848AD5579E6}"/>
              </a:ext>
            </a:extLst>
          </p:cNvPr>
          <p:cNvSpPr txBox="1">
            <a:spLocks/>
          </p:cNvSpPr>
          <p:nvPr/>
        </p:nvSpPr>
        <p:spPr>
          <a:xfrm>
            <a:off x="9197370" y="2467694"/>
            <a:ext cx="208547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3E89976-2C0D-B1E4-FEC3-160C2CF005EC}"/>
              </a:ext>
            </a:extLst>
          </p:cNvPr>
          <p:cNvSpPr txBox="1">
            <a:spLocks/>
          </p:cNvSpPr>
          <p:nvPr/>
        </p:nvSpPr>
        <p:spPr>
          <a:xfrm>
            <a:off x="2717880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2EF9022A-6FFD-2529-F408-6444FB1961D5}"/>
              </a:ext>
            </a:extLst>
          </p:cNvPr>
          <p:cNvSpPr txBox="1">
            <a:spLocks/>
          </p:cNvSpPr>
          <p:nvPr/>
        </p:nvSpPr>
        <p:spPr>
          <a:xfrm>
            <a:off x="8543702" y="1681403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41DDD1B-0548-14E0-ABEF-45BDED31A484}"/>
              </a:ext>
            </a:extLst>
          </p:cNvPr>
          <p:cNvSpPr txBox="1">
            <a:spLocks/>
          </p:cNvSpPr>
          <p:nvPr/>
        </p:nvSpPr>
        <p:spPr>
          <a:xfrm>
            <a:off x="10704921" y="16814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51915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AA4E84-C680-7899-5620-12C47993D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6EC58D2-E059-6756-7EF1-5BF4870F757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0403682-8486-8EB5-564A-0F242DC41E0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J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’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avais préparé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bon gâteau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: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manges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 petit morceau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8AFBEEF-83C4-3680-A28F-EA7261D7020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BFD0396-DA9A-CE28-70E0-95AF8EE46199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un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bon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gâteau / un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petit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morceau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Ils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préparèrent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un bon gâteau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ils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mangèrent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un petit morceau.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409114C7-0DC5-C992-396E-0327B249F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79745719-AB24-55F0-E349-C97A6B6FA703}"/>
              </a:ext>
            </a:extLst>
          </p:cNvPr>
          <p:cNvSpPr txBox="1">
            <a:spLocks/>
          </p:cNvSpPr>
          <p:nvPr/>
        </p:nvSpPr>
        <p:spPr>
          <a:xfrm>
            <a:off x="5408019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A4793581-D289-08FD-B6CA-44343509DFA7}"/>
              </a:ext>
            </a:extLst>
          </p:cNvPr>
          <p:cNvSpPr txBox="1">
            <a:spLocks/>
          </p:cNvSpPr>
          <p:nvPr/>
        </p:nvSpPr>
        <p:spPr>
          <a:xfrm>
            <a:off x="896329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FFE97DE-8C35-2235-C337-DC0C8C9BB099}"/>
              </a:ext>
            </a:extLst>
          </p:cNvPr>
          <p:cNvSpPr txBox="1">
            <a:spLocks/>
          </p:cNvSpPr>
          <p:nvPr/>
        </p:nvSpPr>
        <p:spPr>
          <a:xfrm>
            <a:off x="868150" y="24676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D6493DD5-B463-B13E-C9AB-68C92F283078}"/>
              </a:ext>
            </a:extLst>
          </p:cNvPr>
          <p:cNvSpPr txBox="1">
            <a:spLocks/>
          </p:cNvSpPr>
          <p:nvPr/>
        </p:nvSpPr>
        <p:spPr>
          <a:xfrm>
            <a:off x="6590475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35E6B7C-BF10-9634-27A4-EA3F5A5C6ED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ils / passé simple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D41E5C3-4E4B-BF20-DC0E-03BCE7835D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259149BA-3FF2-0A4A-3288-84FF785D986F}"/>
              </a:ext>
            </a:extLst>
          </p:cNvPr>
          <p:cNvSpPr txBox="1">
            <a:spLocks/>
          </p:cNvSpPr>
          <p:nvPr/>
        </p:nvSpPr>
        <p:spPr>
          <a:xfrm>
            <a:off x="3714901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0CE8BC95-CBDE-3363-C5CC-71213C25A8DF}"/>
              </a:ext>
            </a:extLst>
          </p:cNvPr>
          <p:cNvSpPr txBox="1">
            <a:spLocks/>
          </p:cNvSpPr>
          <p:nvPr/>
        </p:nvSpPr>
        <p:spPr>
          <a:xfrm>
            <a:off x="2107341" y="24676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A2BB3C1-67F1-F38D-3FC7-2327947D546C}"/>
              </a:ext>
            </a:extLst>
          </p:cNvPr>
          <p:cNvSpPr txBox="1">
            <a:spLocks/>
          </p:cNvSpPr>
          <p:nvPr/>
        </p:nvSpPr>
        <p:spPr>
          <a:xfrm>
            <a:off x="7591925" y="1681403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CFA34F1D-D33A-000B-B0E0-FB8A4A3775FD}"/>
              </a:ext>
            </a:extLst>
          </p:cNvPr>
          <p:cNvSpPr txBox="1">
            <a:spLocks/>
          </p:cNvSpPr>
          <p:nvPr/>
        </p:nvSpPr>
        <p:spPr>
          <a:xfrm>
            <a:off x="4417562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8CA4B0FA-B7EC-2DD2-F233-72C7EF818E2C}"/>
              </a:ext>
            </a:extLst>
          </p:cNvPr>
          <p:cNvSpPr txBox="1">
            <a:spLocks/>
          </p:cNvSpPr>
          <p:nvPr/>
        </p:nvSpPr>
        <p:spPr>
          <a:xfrm>
            <a:off x="4155378" y="2467694"/>
            <a:ext cx="208547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C936C492-CB26-3408-91C1-7B7D078BC6C0}"/>
              </a:ext>
            </a:extLst>
          </p:cNvPr>
          <p:cNvSpPr txBox="1">
            <a:spLocks/>
          </p:cNvSpPr>
          <p:nvPr/>
        </p:nvSpPr>
        <p:spPr>
          <a:xfrm>
            <a:off x="1514511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AECF1FC4-A563-2EF1-24F8-0EABDC63468D}"/>
              </a:ext>
            </a:extLst>
          </p:cNvPr>
          <p:cNvSpPr txBox="1">
            <a:spLocks/>
          </p:cNvSpPr>
          <p:nvPr/>
        </p:nvSpPr>
        <p:spPr>
          <a:xfrm>
            <a:off x="9385555" y="16814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CEA715E-83F0-C0E4-27EB-F835D4D28392}"/>
              </a:ext>
            </a:extLst>
          </p:cNvPr>
          <p:cNvSpPr txBox="1">
            <a:spLocks/>
          </p:cNvSpPr>
          <p:nvPr/>
        </p:nvSpPr>
        <p:spPr>
          <a:xfrm>
            <a:off x="6423024" y="24676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EBDA9BD-3CA7-03E4-3B08-F7BDA7B40FFA}"/>
              </a:ext>
            </a:extLst>
          </p:cNvPr>
          <p:cNvSpPr txBox="1">
            <a:spLocks/>
          </p:cNvSpPr>
          <p:nvPr/>
        </p:nvSpPr>
        <p:spPr>
          <a:xfrm>
            <a:off x="7465134" y="24676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6BD638FA-4680-E1FE-52D9-A1EF7EF3878D}"/>
              </a:ext>
            </a:extLst>
          </p:cNvPr>
          <p:cNvSpPr txBox="1">
            <a:spLocks/>
          </p:cNvSpPr>
          <p:nvPr/>
        </p:nvSpPr>
        <p:spPr>
          <a:xfrm>
            <a:off x="9197370" y="2467694"/>
            <a:ext cx="208547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D3CE4D1-4DAF-5FD8-3ED3-7491945B7436}"/>
              </a:ext>
            </a:extLst>
          </p:cNvPr>
          <p:cNvSpPr txBox="1">
            <a:spLocks/>
          </p:cNvSpPr>
          <p:nvPr/>
        </p:nvSpPr>
        <p:spPr>
          <a:xfrm>
            <a:off x="2717880" y="168140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7A3679D9-B410-9A1D-8506-01E1BFE7CCE2}"/>
              </a:ext>
            </a:extLst>
          </p:cNvPr>
          <p:cNvSpPr txBox="1">
            <a:spLocks/>
          </p:cNvSpPr>
          <p:nvPr/>
        </p:nvSpPr>
        <p:spPr>
          <a:xfrm>
            <a:off x="8543702" y="1681403"/>
            <a:ext cx="768863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FB24F813-E39F-FA37-D39C-96FB8A68677B}"/>
              </a:ext>
            </a:extLst>
          </p:cNvPr>
          <p:cNvSpPr txBox="1">
            <a:spLocks/>
          </p:cNvSpPr>
          <p:nvPr/>
        </p:nvSpPr>
        <p:spPr>
          <a:xfrm>
            <a:off x="10704921" y="1681403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7828944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D671B-EC34-CADF-6016-3C114F130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7D4B3A-7411-A4D5-5D49-F7E605FA9A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EE569D-40F8-8140-A8A9-D17563DDFC56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19589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B355E-CC12-650B-EBE6-1F958698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69B3B9F-9453-8BE4-50DF-025101D1A8A5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4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31402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607757-9F64-9ECD-D3FA-78BD37B021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3A8FC2D-E88C-646D-726E-DA7E8503FFB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6D8EF02-77F9-1900-FF22-3D3A659E1BC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parla,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sa voix douce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calma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 agités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9C6CFB9-8053-B9EE-DDCD-4820A838FBE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F6E65FB-4DA3-76BE-EF49-E7FF678D7F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20719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8766A5-00B7-B144-B13B-36738F2FD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0ACEAC5-6ACD-FDB7-12F3-FA2AC1119B5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F671E31-332C-4E2C-5042-354FEFB644D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parla,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sa voix douce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calma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 agités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1CBFB1A-62ED-E9B3-70FE-CEF9A94E7E8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103FBBD-44AB-CD31-5B16-FDF6F20AAE4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6D2592F-D138-A7F8-1926-0063CD4148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076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E5938-0E73-2310-578C-4A80E78C2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BCC224F-E846-E91D-276B-974C1EE1BBEC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1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45756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C4208-15AC-BE8A-7B35-79D7DB0FC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D8A9932-E7D1-79D5-A9FE-C0785CCE55C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76F813D-BF90-D40D-BB8B-D320ABE1147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parla,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sa voix douce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calma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 agités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26727AF-EFFD-635B-6453-A77118397E2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97397E7-0815-C2CB-3885-B1B9AB32FF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976509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6291E5D7-1721-0483-69DB-CE70B12F3C7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5F97BF5-1FD7-8FDA-136B-DA4B0B0A26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19145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755D8-6439-C5F7-9272-76C441171A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F74835A-DF33-F61C-E352-CF0062685F1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99438EA-AEAC-5924-D5AE-C1290765985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parla,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sa voix douce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calma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 agités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5B28A13-AA42-600B-188D-3D2C8A35319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5EB895E-105D-C271-7E0D-66674C2F17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063489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6814D35A-6919-39CD-0933-D4A70BC99F3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71E0997-30B5-1EA6-D28F-9B9EA1BDAD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69803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D35A92-B954-369A-C831-444520A96D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C84CAC8-F2F5-A674-F934-912362DE498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3650FEE-D74D-636D-AC48-1BCC482B43D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parla,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sa voix douce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calma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 agités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42A87EA-846D-2B62-7AFC-AA9C8D9FA16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760D22B-D464-B508-C56B-302FBF5B81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325834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4EB048FA-4CDF-0853-B7BD-5836BD4C1E0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7C4985C-F81D-E346-FCBA-AA41BCE707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76941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32FC44-F2EB-B65B-E75B-0A44917358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AD3BCDE-2EF3-180D-383F-F5D811775A2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343F184-5EB5-3F8F-F46A-2FC0BB26A04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parla,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sa voix douce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calma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 agités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0AB2CB1-96E2-913B-1B64-8106A05989D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E91C62B-E7E1-D6FA-B97E-26E129A7D2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460259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7B1F41BE-4A21-6EE5-C548-AEF34067A9A1}"/>
              </a:ext>
            </a:extLst>
          </p:cNvPr>
          <p:cNvSpPr txBox="1">
            <a:spLocks/>
          </p:cNvSpPr>
          <p:nvPr/>
        </p:nvSpPr>
        <p:spPr>
          <a:xfrm>
            <a:off x="355906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1675D50E-3043-9086-683C-0C1678B610A5}"/>
              </a:ext>
            </a:extLst>
          </p:cNvPr>
          <p:cNvSpPr txBox="1">
            <a:spLocks/>
          </p:cNvSpPr>
          <p:nvPr/>
        </p:nvSpPr>
        <p:spPr>
          <a:xfrm>
            <a:off x="150661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B2A1FA5-6C55-9921-A69A-00134BF782B7}"/>
              </a:ext>
            </a:extLst>
          </p:cNvPr>
          <p:cNvSpPr txBox="1">
            <a:spLocks/>
          </p:cNvSpPr>
          <p:nvPr/>
        </p:nvSpPr>
        <p:spPr>
          <a:xfrm>
            <a:off x="551846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AC12ACA-E795-1395-B3D8-2C4B73AACE3F}"/>
              </a:ext>
            </a:extLst>
          </p:cNvPr>
          <p:cNvSpPr txBox="1">
            <a:spLocks/>
          </p:cNvSpPr>
          <p:nvPr/>
        </p:nvSpPr>
        <p:spPr>
          <a:xfrm>
            <a:off x="6915756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0688B5D-6E98-BF5D-AC53-F8BDC5EF117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CE71128-61F0-9FB5-9712-0EC539F43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A3BC0D3E-D95F-B960-D1D6-B7C0F8EF9ADE}"/>
              </a:ext>
            </a:extLst>
          </p:cNvPr>
          <p:cNvSpPr txBox="1">
            <a:spLocks/>
          </p:cNvSpPr>
          <p:nvPr/>
        </p:nvSpPr>
        <p:spPr>
          <a:xfrm>
            <a:off x="254626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0523C33-AAC4-C548-DF30-57C0412BA08F}"/>
              </a:ext>
            </a:extLst>
          </p:cNvPr>
          <p:cNvSpPr txBox="1">
            <a:spLocks/>
          </p:cNvSpPr>
          <p:nvPr/>
        </p:nvSpPr>
        <p:spPr>
          <a:xfrm>
            <a:off x="7974673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0652523C-5AED-C45B-54AF-DE3335E4B0D0}"/>
              </a:ext>
            </a:extLst>
          </p:cNvPr>
          <p:cNvSpPr txBox="1">
            <a:spLocks/>
          </p:cNvSpPr>
          <p:nvPr/>
        </p:nvSpPr>
        <p:spPr>
          <a:xfrm>
            <a:off x="9084564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B865395F-4173-5CF7-F580-99EAF3390371}"/>
              </a:ext>
            </a:extLst>
          </p:cNvPr>
          <p:cNvSpPr txBox="1">
            <a:spLocks/>
          </p:cNvSpPr>
          <p:nvPr/>
        </p:nvSpPr>
        <p:spPr>
          <a:xfrm>
            <a:off x="10509190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113658E-88F9-4DAA-009B-6437D8691C9D}"/>
              </a:ext>
            </a:extLst>
          </p:cNvPr>
          <p:cNvSpPr txBox="1">
            <a:spLocks/>
          </p:cNvSpPr>
          <p:nvPr/>
        </p:nvSpPr>
        <p:spPr>
          <a:xfrm>
            <a:off x="4349873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068097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DB2CF8-6D56-DE36-EDEE-CB388EF8C1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0E404D1-A988-10E6-95D1-0C060F36435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5E73893-0E9F-D57B-CB48-499A79D37E9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parla,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sa voix douce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calma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 agités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06F8A01-14CF-A115-205E-FD21A603037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0FDB755-9F91-6A75-586E-D5F3DCD933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013003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B1EF3E48-A271-0FD3-80FA-48FC994B363D}"/>
              </a:ext>
            </a:extLst>
          </p:cNvPr>
          <p:cNvSpPr txBox="1">
            <a:spLocks/>
          </p:cNvSpPr>
          <p:nvPr/>
        </p:nvSpPr>
        <p:spPr>
          <a:xfrm>
            <a:off x="355906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4AC77658-39BE-894B-88AF-48FED68B45E3}"/>
              </a:ext>
            </a:extLst>
          </p:cNvPr>
          <p:cNvSpPr txBox="1">
            <a:spLocks/>
          </p:cNvSpPr>
          <p:nvPr/>
        </p:nvSpPr>
        <p:spPr>
          <a:xfrm>
            <a:off x="150661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E816573-C494-869E-A2CA-695DE7AC7D56}"/>
              </a:ext>
            </a:extLst>
          </p:cNvPr>
          <p:cNvSpPr txBox="1">
            <a:spLocks/>
          </p:cNvSpPr>
          <p:nvPr/>
        </p:nvSpPr>
        <p:spPr>
          <a:xfrm>
            <a:off x="551846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A12C28FD-4657-4A03-3BF8-EDF89E3D6DCE}"/>
              </a:ext>
            </a:extLst>
          </p:cNvPr>
          <p:cNvSpPr txBox="1">
            <a:spLocks/>
          </p:cNvSpPr>
          <p:nvPr/>
        </p:nvSpPr>
        <p:spPr>
          <a:xfrm>
            <a:off x="6915756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B565071-B684-D214-8261-FBC59291495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C963259-4329-6248-D23B-A7B4D28E00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7CDE0FA2-18F8-C883-648A-BA3100326FC2}"/>
              </a:ext>
            </a:extLst>
          </p:cNvPr>
          <p:cNvSpPr txBox="1">
            <a:spLocks/>
          </p:cNvSpPr>
          <p:nvPr/>
        </p:nvSpPr>
        <p:spPr>
          <a:xfrm>
            <a:off x="254626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092F5B73-A5A5-A50A-358C-8705E543EA61}"/>
              </a:ext>
            </a:extLst>
          </p:cNvPr>
          <p:cNvSpPr txBox="1">
            <a:spLocks/>
          </p:cNvSpPr>
          <p:nvPr/>
        </p:nvSpPr>
        <p:spPr>
          <a:xfrm>
            <a:off x="7974673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2EC5286B-8E2E-F292-F74D-1977EBCDC032}"/>
              </a:ext>
            </a:extLst>
          </p:cNvPr>
          <p:cNvSpPr txBox="1">
            <a:spLocks/>
          </p:cNvSpPr>
          <p:nvPr/>
        </p:nvSpPr>
        <p:spPr>
          <a:xfrm>
            <a:off x="9084564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75F1EE55-2AA3-F1FD-E7C6-43544591FCCC}"/>
              </a:ext>
            </a:extLst>
          </p:cNvPr>
          <p:cNvSpPr txBox="1">
            <a:spLocks/>
          </p:cNvSpPr>
          <p:nvPr/>
        </p:nvSpPr>
        <p:spPr>
          <a:xfrm>
            <a:off x="10509190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F6479B6-DC7A-1810-15F5-BDEA6F632600}"/>
              </a:ext>
            </a:extLst>
          </p:cNvPr>
          <p:cNvSpPr txBox="1">
            <a:spLocks/>
          </p:cNvSpPr>
          <p:nvPr/>
        </p:nvSpPr>
        <p:spPr>
          <a:xfrm>
            <a:off x="4349873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2108928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C10A4D-38DB-8D36-764C-6CFA4B589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B4E1406-E5F0-F687-3BB8-4C67CDD63CC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3A8C85C-464E-4CFA-67E1-5D1DD3758A6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parla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sa voix douce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calma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 agités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CCB6EFB-B0B3-4052-85E0-4BBC261FAA2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E3B56FF-1F9B-5AD6-A27F-B4D6C98E9B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014615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7D2EE908-2D7F-FFAF-C633-17C19369F33E}"/>
              </a:ext>
            </a:extLst>
          </p:cNvPr>
          <p:cNvSpPr txBox="1">
            <a:spLocks/>
          </p:cNvSpPr>
          <p:nvPr/>
        </p:nvSpPr>
        <p:spPr>
          <a:xfrm>
            <a:off x="355906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D55EE323-6A41-A5C6-CEEF-E094176FA817}"/>
              </a:ext>
            </a:extLst>
          </p:cNvPr>
          <p:cNvSpPr txBox="1">
            <a:spLocks/>
          </p:cNvSpPr>
          <p:nvPr/>
        </p:nvSpPr>
        <p:spPr>
          <a:xfrm>
            <a:off x="150661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C291496-F7AF-DDE0-F596-4E39D9CDEB26}"/>
              </a:ext>
            </a:extLst>
          </p:cNvPr>
          <p:cNvSpPr txBox="1">
            <a:spLocks/>
          </p:cNvSpPr>
          <p:nvPr/>
        </p:nvSpPr>
        <p:spPr>
          <a:xfrm>
            <a:off x="1358099" y="254690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C096645-649D-9D77-6BF5-43D3D994E187}"/>
              </a:ext>
            </a:extLst>
          </p:cNvPr>
          <p:cNvSpPr txBox="1">
            <a:spLocks/>
          </p:cNvSpPr>
          <p:nvPr/>
        </p:nvSpPr>
        <p:spPr>
          <a:xfrm>
            <a:off x="551846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D9F5A3B-20A4-3922-A744-B82B21622FBA}"/>
              </a:ext>
            </a:extLst>
          </p:cNvPr>
          <p:cNvSpPr txBox="1">
            <a:spLocks/>
          </p:cNvSpPr>
          <p:nvPr/>
        </p:nvSpPr>
        <p:spPr>
          <a:xfrm>
            <a:off x="8564714" y="2546906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683F7531-1973-18D3-37EC-71BFB7357B7A}"/>
              </a:ext>
            </a:extLst>
          </p:cNvPr>
          <p:cNvSpPr txBox="1">
            <a:spLocks/>
          </p:cNvSpPr>
          <p:nvPr/>
        </p:nvSpPr>
        <p:spPr>
          <a:xfrm>
            <a:off x="6915756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1052CA5-F42D-9533-311B-5A0AFA82726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60283B5-1B76-51C0-641D-D5F0494F64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3397BEE6-7EB6-56E9-673D-672CB885BBE8}"/>
              </a:ext>
            </a:extLst>
          </p:cNvPr>
          <p:cNvSpPr txBox="1">
            <a:spLocks/>
          </p:cNvSpPr>
          <p:nvPr/>
        </p:nvSpPr>
        <p:spPr>
          <a:xfrm>
            <a:off x="254626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784A9E99-7BB2-ABC9-5705-B47B402E9FAD}"/>
              </a:ext>
            </a:extLst>
          </p:cNvPr>
          <p:cNvSpPr txBox="1">
            <a:spLocks/>
          </p:cNvSpPr>
          <p:nvPr/>
        </p:nvSpPr>
        <p:spPr>
          <a:xfrm>
            <a:off x="2413557" y="254690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24D61BCB-ACB8-BC64-FA0E-B2AFF1D4512E}"/>
              </a:ext>
            </a:extLst>
          </p:cNvPr>
          <p:cNvSpPr txBox="1">
            <a:spLocks/>
          </p:cNvSpPr>
          <p:nvPr/>
        </p:nvSpPr>
        <p:spPr>
          <a:xfrm>
            <a:off x="7974673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B7CA6887-951C-1FD6-4581-24CB2CC7FD7C}"/>
              </a:ext>
            </a:extLst>
          </p:cNvPr>
          <p:cNvSpPr txBox="1">
            <a:spLocks/>
          </p:cNvSpPr>
          <p:nvPr/>
        </p:nvSpPr>
        <p:spPr>
          <a:xfrm>
            <a:off x="9084564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63497A2E-2D84-ACB7-806D-D0093F943DF3}"/>
              </a:ext>
            </a:extLst>
          </p:cNvPr>
          <p:cNvSpPr txBox="1">
            <a:spLocks/>
          </p:cNvSpPr>
          <p:nvPr/>
        </p:nvSpPr>
        <p:spPr>
          <a:xfrm>
            <a:off x="10509190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B30E4B17-71A2-E9D0-7B27-1706E74021D5}"/>
              </a:ext>
            </a:extLst>
          </p:cNvPr>
          <p:cNvSpPr txBox="1">
            <a:spLocks/>
          </p:cNvSpPr>
          <p:nvPr/>
        </p:nvSpPr>
        <p:spPr>
          <a:xfrm>
            <a:off x="4553914" y="254690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5C8985EE-E2B3-E03D-EA17-2AEE71AC9B58}"/>
              </a:ext>
            </a:extLst>
          </p:cNvPr>
          <p:cNvSpPr txBox="1">
            <a:spLocks/>
          </p:cNvSpPr>
          <p:nvPr/>
        </p:nvSpPr>
        <p:spPr>
          <a:xfrm>
            <a:off x="6769744" y="254690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EE23849-8D6B-6E80-4252-71D9B139584B}"/>
              </a:ext>
            </a:extLst>
          </p:cNvPr>
          <p:cNvSpPr txBox="1">
            <a:spLocks/>
          </p:cNvSpPr>
          <p:nvPr/>
        </p:nvSpPr>
        <p:spPr>
          <a:xfrm>
            <a:off x="4349873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943213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CB4AFC-C4A6-DB40-B3D2-EEEA16FAF8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C519FC4-3BDD-8416-148B-A1EBDE4880F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5AAF638-29A6-E359-2715-0911CFE953D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parla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sa voix douce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calma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 agités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8B8FF6C-EAF3-B019-3ECB-FC75AC64B27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B774F6E-1A01-48BD-2166-2CC62F01CA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021183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0D9A5729-3379-EC80-E094-D37C59AE0971}"/>
              </a:ext>
            </a:extLst>
          </p:cNvPr>
          <p:cNvSpPr txBox="1">
            <a:spLocks/>
          </p:cNvSpPr>
          <p:nvPr/>
        </p:nvSpPr>
        <p:spPr>
          <a:xfrm>
            <a:off x="355906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00EB8A07-885B-0299-1E30-8A7EF5DEF2AF}"/>
              </a:ext>
            </a:extLst>
          </p:cNvPr>
          <p:cNvSpPr txBox="1">
            <a:spLocks/>
          </p:cNvSpPr>
          <p:nvPr/>
        </p:nvSpPr>
        <p:spPr>
          <a:xfrm>
            <a:off x="150661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1BA7188-785E-4ADB-AB76-C2DED0FC5089}"/>
              </a:ext>
            </a:extLst>
          </p:cNvPr>
          <p:cNvSpPr txBox="1">
            <a:spLocks/>
          </p:cNvSpPr>
          <p:nvPr/>
        </p:nvSpPr>
        <p:spPr>
          <a:xfrm>
            <a:off x="1358099" y="254690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FE6E307-2F12-3B0A-FB39-2398F3537A9D}"/>
              </a:ext>
            </a:extLst>
          </p:cNvPr>
          <p:cNvSpPr txBox="1">
            <a:spLocks/>
          </p:cNvSpPr>
          <p:nvPr/>
        </p:nvSpPr>
        <p:spPr>
          <a:xfrm>
            <a:off x="551846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70AE387-BB14-D829-566A-6FAEBDCC3764}"/>
              </a:ext>
            </a:extLst>
          </p:cNvPr>
          <p:cNvSpPr txBox="1">
            <a:spLocks/>
          </p:cNvSpPr>
          <p:nvPr/>
        </p:nvSpPr>
        <p:spPr>
          <a:xfrm>
            <a:off x="8564714" y="2546906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A9796DB6-F63F-1005-DA02-DFEA91AAF86F}"/>
              </a:ext>
            </a:extLst>
          </p:cNvPr>
          <p:cNvSpPr txBox="1">
            <a:spLocks/>
          </p:cNvSpPr>
          <p:nvPr/>
        </p:nvSpPr>
        <p:spPr>
          <a:xfrm>
            <a:off x="6915756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A3B61FB-3934-6942-8BDE-54AD0D4DE33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05174D8-8A26-F0B8-B90D-2D0373D00F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62E58103-B92B-E63D-BA14-D714A1AD2CFD}"/>
              </a:ext>
            </a:extLst>
          </p:cNvPr>
          <p:cNvSpPr txBox="1">
            <a:spLocks/>
          </p:cNvSpPr>
          <p:nvPr/>
        </p:nvSpPr>
        <p:spPr>
          <a:xfrm>
            <a:off x="254626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BFEB9290-9556-59A7-E9A7-80A111506060}"/>
              </a:ext>
            </a:extLst>
          </p:cNvPr>
          <p:cNvSpPr txBox="1">
            <a:spLocks/>
          </p:cNvSpPr>
          <p:nvPr/>
        </p:nvSpPr>
        <p:spPr>
          <a:xfrm>
            <a:off x="2413557" y="254690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D048FFE9-8932-193F-EB68-322CCD524641}"/>
              </a:ext>
            </a:extLst>
          </p:cNvPr>
          <p:cNvSpPr txBox="1">
            <a:spLocks/>
          </p:cNvSpPr>
          <p:nvPr/>
        </p:nvSpPr>
        <p:spPr>
          <a:xfrm>
            <a:off x="7974673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A69F3E47-42F8-7E59-AF9D-B250A1A873BA}"/>
              </a:ext>
            </a:extLst>
          </p:cNvPr>
          <p:cNvSpPr txBox="1">
            <a:spLocks/>
          </p:cNvSpPr>
          <p:nvPr/>
        </p:nvSpPr>
        <p:spPr>
          <a:xfrm>
            <a:off x="9084564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F3E6B05C-8449-6A8A-98C4-0ED77F0590B2}"/>
              </a:ext>
            </a:extLst>
          </p:cNvPr>
          <p:cNvSpPr txBox="1">
            <a:spLocks/>
          </p:cNvSpPr>
          <p:nvPr/>
        </p:nvSpPr>
        <p:spPr>
          <a:xfrm>
            <a:off x="10509190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79E5F9B2-8F83-6F5E-8661-252A54E5DBF9}"/>
              </a:ext>
            </a:extLst>
          </p:cNvPr>
          <p:cNvSpPr txBox="1">
            <a:spLocks/>
          </p:cNvSpPr>
          <p:nvPr/>
        </p:nvSpPr>
        <p:spPr>
          <a:xfrm>
            <a:off x="4553914" y="254690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9E8B620C-0836-E812-8AD1-0647D93972B1}"/>
              </a:ext>
            </a:extLst>
          </p:cNvPr>
          <p:cNvSpPr txBox="1">
            <a:spLocks/>
          </p:cNvSpPr>
          <p:nvPr/>
        </p:nvSpPr>
        <p:spPr>
          <a:xfrm>
            <a:off x="6769744" y="254690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CF32DC4-2FEC-DEB2-15FD-F3FA835FCD7A}"/>
              </a:ext>
            </a:extLst>
          </p:cNvPr>
          <p:cNvSpPr txBox="1">
            <a:spLocks/>
          </p:cNvSpPr>
          <p:nvPr/>
        </p:nvSpPr>
        <p:spPr>
          <a:xfrm>
            <a:off x="4349873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450457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146CC-1303-65EB-5B34-73EFDB1711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B31889F-467C-0AD1-F755-5821745FE6F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39B8271-60C6-4CF7-5641-D85A85344A0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parla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sa voix douce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calma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 agités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73B0A26-AACB-1910-A068-909CB517702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CD12AE0-398C-B00C-17A0-9AA803CC7D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799854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sa voix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douce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/ les élèves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agités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47E586A0-C4BD-2D9C-1FC7-AF605D06F327}"/>
              </a:ext>
            </a:extLst>
          </p:cNvPr>
          <p:cNvSpPr txBox="1">
            <a:spLocks/>
          </p:cNvSpPr>
          <p:nvPr/>
        </p:nvSpPr>
        <p:spPr>
          <a:xfrm>
            <a:off x="355906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588C3312-F5FC-BF4C-AE28-E547D6D2AC40}"/>
              </a:ext>
            </a:extLst>
          </p:cNvPr>
          <p:cNvSpPr txBox="1">
            <a:spLocks/>
          </p:cNvSpPr>
          <p:nvPr/>
        </p:nvSpPr>
        <p:spPr>
          <a:xfrm>
            <a:off x="150661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F729CAE-7B9C-A11A-6F8D-03F57AEA8DC1}"/>
              </a:ext>
            </a:extLst>
          </p:cNvPr>
          <p:cNvSpPr txBox="1">
            <a:spLocks/>
          </p:cNvSpPr>
          <p:nvPr/>
        </p:nvSpPr>
        <p:spPr>
          <a:xfrm>
            <a:off x="1358099" y="254690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FDBD7B8-722E-7255-B94B-039E029FBD29}"/>
              </a:ext>
            </a:extLst>
          </p:cNvPr>
          <p:cNvSpPr txBox="1">
            <a:spLocks/>
          </p:cNvSpPr>
          <p:nvPr/>
        </p:nvSpPr>
        <p:spPr>
          <a:xfrm>
            <a:off x="551846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A83625E-988F-EF87-4078-9742000BF7D9}"/>
              </a:ext>
            </a:extLst>
          </p:cNvPr>
          <p:cNvSpPr txBox="1">
            <a:spLocks/>
          </p:cNvSpPr>
          <p:nvPr/>
        </p:nvSpPr>
        <p:spPr>
          <a:xfrm>
            <a:off x="8564714" y="2546906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229E7195-FC25-8DDA-ABF0-4CF219574237}"/>
              </a:ext>
            </a:extLst>
          </p:cNvPr>
          <p:cNvSpPr txBox="1">
            <a:spLocks/>
          </p:cNvSpPr>
          <p:nvPr/>
        </p:nvSpPr>
        <p:spPr>
          <a:xfrm>
            <a:off x="6915756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1724EE3-89A8-0852-3B3A-D1CF07DB125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06C49A9-B730-6FDE-3F7F-C6CD40FDCD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B9E88E66-4A9F-4C46-FE1E-EDCB08F00A32}"/>
              </a:ext>
            </a:extLst>
          </p:cNvPr>
          <p:cNvSpPr txBox="1">
            <a:spLocks/>
          </p:cNvSpPr>
          <p:nvPr/>
        </p:nvSpPr>
        <p:spPr>
          <a:xfrm>
            <a:off x="254626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6E4C998F-5439-67D7-98CB-2BEBB379526C}"/>
              </a:ext>
            </a:extLst>
          </p:cNvPr>
          <p:cNvSpPr txBox="1">
            <a:spLocks/>
          </p:cNvSpPr>
          <p:nvPr/>
        </p:nvSpPr>
        <p:spPr>
          <a:xfrm>
            <a:off x="2413557" y="254690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94F77489-9946-AB76-6C23-41F96C40A0E7}"/>
              </a:ext>
            </a:extLst>
          </p:cNvPr>
          <p:cNvSpPr txBox="1">
            <a:spLocks/>
          </p:cNvSpPr>
          <p:nvPr/>
        </p:nvSpPr>
        <p:spPr>
          <a:xfrm>
            <a:off x="7974673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7A3B399B-4850-5F6E-59F1-1622CFEE9F83}"/>
              </a:ext>
            </a:extLst>
          </p:cNvPr>
          <p:cNvSpPr txBox="1">
            <a:spLocks/>
          </p:cNvSpPr>
          <p:nvPr/>
        </p:nvSpPr>
        <p:spPr>
          <a:xfrm>
            <a:off x="9084564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4CD711B6-6B5A-A3A7-7A17-4D167087D0E6}"/>
              </a:ext>
            </a:extLst>
          </p:cNvPr>
          <p:cNvSpPr txBox="1">
            <a:spLocks/>
          </p:cNvSpPr>
          <p:nvPr/>
        </p:nvSpPr>
        <p:spPr>
          <a:xfrm>
            <a:off x="10509190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0889E427-1C90-1D04-A648-81B75EDD66B9}"/>
              </a:ext>
            </a:extLst>
          </p:cNvPr>
          <p:cNvSpPr txBox="1">
            <a:spLocks/>
          </p:cNvSpPr>
          <p:nvPr/>
        </p:nvSpPr>
        <p:spPr>
          <a:xfrm>
            <a:off x="4553914" y="254690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C1861F76-AFDF-DF55-5722-518155C443A1}"/>
              </a:ext>
            </a:extLst>
          </p:cNvPr>
          <p:cNvSpPr txBox="1">
            <a:spLocks/>
          </p:cNvSpPr>
          <p:nvPr/>
        </p:nvSpPr>
        <p:spPr>
          <a:xfrm>
            <a:off x="6769744" y="254690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51B805E-0AF4-8358-5B53-1AB2DAB39938}"/>
              </a:ext>
            </a:extLst>
          </p:cNvPr>
          <p:cNvSpPr txBox="1">
            <a:spLocks/>
          </p:cNvSpPr>
          <p:nvPr/>
        </p:nvSpPr>
        <p:spPr>
          <a:xfrm>
            <a:off x="4349873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5416853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9430B8-36A2-85D5-B42C-AA96299851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70E2305-3D20-7D82-8F03-4CB0CAFA735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5D0E9A5-0DE4-E4CE-F7C6-E602A6452E1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parla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sa voix douce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calma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 agités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DE70172-1AB0-3F36-CFBC-829C7DA6F5C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29460FA-2284-E6E1-0695-F086AF427B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26779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sa voix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douce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/ les élèves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agités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3E79AC36-84D8-BDB9-8D9B-953A2EC8D0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74D0D337-4C11-51BD-56E4-47BB8FED8BC5}"/>
              </a:ext>
            </a:extLst>
          </p:cNvPr>
          <p:cNvSpPr txBox="1">
            <a:spLocks/>
          </p:cNvSpPr>
          <p:nvPr/>
        </p:nvSpPr>
        <p:spPr>
          <a:xfrm>
            <a:off x="355906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CA708237-6EBA-D8CC-897F-FF2D172550A6}"/>
              </a:ext>
            </a:extLst>
          </p:cNvPr>
          <p:cNvSpPr txBox="1">
            <a:spLocks/>
          </p:cNvSpPr>
          <p:nvPr/>
        </p:nvSpPr>
        <p:spPr>
          <a:xfrm>
            <a:off x="150661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DA8FCEE-BB77-0B16-B90D-0BF24789A90A}"/>
              </a:ext>
            </a:extLst>
          </p:cNvPr>
          <p:cNvSpPr txBox="1">
            <a:spLocks/>
          </p:cNvSpPr>
          <p:nvPr/>
        </p:nvSpPr>
        <p:spPr>
          <a:xfrm>
            <a:off x="1358099" y="254690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1E1A1C80-2BCE-8568-2D32-A977146D378B}"/>
              </a:ext>
            </a:extLst>
          </p:cNvPr>
          <p:cNvSpPr txBox="1">
            <a:spLocks/>
          </p:cNvSpPr>
          <p:nvPr/>
        </p:nvSpPr>
        <p:spPr>
          <a:xfrm>
            <a:off x="551846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E84DD58F-A9E3-2CA4-9B76-63909AFD90A9}"/>
              </a:ext>
            </a:extLst>
          </p:cNvPr>
          <p:cNvSpPr txBox="1">
            <a:spLocks/>
          </p:cNvSpPr>
          <p:nvPr/>
        </p:nvSpPr>
        <p:spPr>
          <a:xfrm>
            <a:off x="8564714" y="2546906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F52FA3F-6D08-BA82-2DE8-7F3BEDD771C4}"/>
              </a:ext>
            </a:extLst>
          </p:cNvPr>
          <p:cNvSpPr txBox="1">
            <a:spLocks/>
          </p:cNvSpPr>
          <p:nvPr/>
        </p:nvSpPr>
        <p:spPr>
          <a:xfrm>
            <a:off x="6915756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A7850BC-5FB9-3DFA-CCA3-DB05CF081D2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nous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2179CFA-317D-AC2E-7D80-E0EF87B7F6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A2EE5C7A-1496-A230-7B86-6A7F51553562}"/>
              </a:ext>
            </a:extLst>
          </p:cNvPr>
          <p:cNvSpPr txBox="1">
            <a:spLocks/>
          </p:cNvSpPr>
          <p:nvPr/>
        </p:nvSpPr>
        <p:spPr>
          <a:xfrm>
            <a:off x="254626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F0CA5A54-A81E-CD64-B451-1B6EBA3444DC}"/>
              </a:ext>
            </a:extLst>
          </p:cNvPr>
          <p:cNvSpPr txBox="1">
            <a:spLocks/>
          </p:cNvSpPr>
          <p:nvPr/>
        </p:nvSpPr>
        <p:spPr>
          <a:xfrm>
            <a:off x="2413557" y="254690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21C73E64-73E3-22CF-650A-D8EBAC599CB8}"/>
              </a:ext>
            </a:extLst>
          </p:cNvPr>
          <p:cNvSpPr txBox="1">
            <a:spLocks/>
          </p:cNvSpPr>
          <p:nvPr/>
        </p:nvSpPr>
        <p:spPr>
          <a:xfrm>
            <a:off x="7974673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11EC1489-ACAF-A879-998E-FD7CCE2888D9}"/>
              </a:ext>
            </a:extLst>
          </p:cNvPr>
          <p:cNvSpPr txBox="1">
            <a:spLocks/>
          </p:cNvSpPr>
          <p:nvPr/>
        </p:nvSpPr>
        <p:spPr>
          <a:xfrm>
            <a:off x="9084564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BB09322F-1EE2-A12F-223D-5AEC4DEDAC38}"/>
              </a:ext>
            </a:extLst>
          </p:cNvPr>
          <p:cNvSpPr txBox="1">
            <a:spLocks/>
          </p:cNvSpPr>
          <p:nvPr/>
        </p:nvSpPr>
        <p:spPr>
          <a:xfrm>
            <a:off x="10509190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2382DD79-9A7E-DD9B-6A94-11220CA5A584}"/>
              </a:ext>
            </a:extLst>
          </p:cNvPr>
          <p:cNvSpPr txBox="1">
            <a:spLocks/>
          </p:cNvSpPr>
          <p:nvPr/>
        </p:nvSpPr>
        <p:spPr>
          <a:xfrm>
            <a:off x="4553914" y="254690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F8CC03D7-155A-D383-4E05-1C4D75ED9DA6}"/>
              </a:ext>
            </a:extLst>
          </p:cNvPr>
          <p:cNvSpPr txBox="1">
            <a:spLocks/>
          </p:cNvSpPr>
          <p:nvPr/>
        </p:nvSpPr>
        <p:spPr>
          <a:xfrm>
            <a:off x="6769744" y="254690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D8033F8-1A38-05ED-288C-14CA2850048B}"/>
              </a:ext>
            </a:extLst>
          </p:cNvPr>
          <p:cNvSpPr txBox="1">
            <a:spLocks/>
          </p:cNvSpPr>
          <p:nvPr/>
        </p:nvSpPr>
        <p:spPr>
          <a:xfrm>
            <a:off x="4349873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1454613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50F260-361E-6ADE-AACE-0DC874D96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81FD080-FE39-2320-2BB7-8B9278EAF8F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2E0F1FB-731E-DE37-8B7F-6076ABFAF0C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parla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sa voix douce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calma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les élèves agités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7B6ACAE-8DC6-765D-6692-93DB4DF33D1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40FF82D-91FB-A37C-1602-929D99D7D9DA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sa voix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douce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/ les élèves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agités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Nous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parlions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nous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calmions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élèves agités.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4DDB9D5E-6C0D-C750-00C7-AB41620BD5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44F9EAA9-EFF6-6C5D-5A6C-CB76B3CB2C62}"/>
              </a:ext>
            </a:extLst>
          </p:cNvPr>
          <p:cNvSpPr txBox="1">
            <a:spLocks/>
          </p:cNvSpPr>
          <p:nvPr/>
        </p:nvSpPr>
        <p:spPr>
          <a:xfrm>
            <a:off x="355906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B032A67D-4F3B-F66F-D7F2-1D2B3E81D166}"/>
              </a:ext>
            </a:extLst>
          </p:cNvPr>
          <p:cNvSpPr txBox="1">
            <a:spLocks/>
          </p:cNvSpPr>
          <p:nvPr/>
        </p:nvSpPr>
        <p:spPr>
          <a:xfrm>
            <a:off x="150661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6010C54-6342-8425-CD84-6BE9A7B882BB}"/>
              </a:ext>
            </a:extLst>
          </p:cNvPr>
          <p:cNvSpPr txBox="1">
            <a:spLocks/>
          </p:cNvSpPr>
          <p:nvPr/>
        </p:nvSpPr>
        <p:spPr>
          <a:xfrm>
            <a:off x="1358099" y="254690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24AF9D9-DBFD-9DB1-BAB5-E5889CEF068E}"/>
              </a:ext>
            </a:extLst>
          </p:cNvPr>
          <p:cNvSpPr txBox="1">
            <a:spLocks/>
          </p:cNvSpPr>
          <p:nvPr/>
        </p:nvSpPr>
        <p:spPr>
          <a:xfrm>
            <a:off x="5518462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410B3A3-7584-DB32-7D39-0F8CE8D4D125}"/>
              </a:ext>
            </a:extLst>
          </p:cNvPr>
          <p:cNvSpPr txBox="1">
            <a:spLocks/>
          </p:cNvSpPr>
          <p:nvPr/>
        </p:nvSpPr>
        <p:spPr>
          <a:xfrm>
            <a:off x="8564714" y="2546906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C30F2E60-B5A1-C501-74DE-2E8DDD406260}"/>
              </a:ext>
            </a:extLst>
          </p:cNvPr>
          <p:cNvSpPr txBox="1">
            <a:spLocks/>
          </p:cNvSpPr>
          <p:nvPr/>
        </p:nvSpPr>
        <p:spPr>
          <a:xfrm>
            <a:off x="6915756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7EAB5E2-2CCC-BEF9-A989-CE65E499374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nous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CA6FC6B-A345-87A7-2C55-E7121CF397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F9734E74-7494-83D5-0A24-D449003CB597}"/>
              </a:ext>
            </a:extLst>
          </p:cNvPr>
          <p:cNvSpPr txBox="1">
            <a:spLocks/>
          </p:cNvSpPr>
          <p:nvPr/>
        </p:nvSpPr>
        <p:spPr>
          <a:xfrm>
            <a:off x="2546265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A8F08666-DA1A-993F-1FA4-DD9603663ED1}"/>
              </a:ext>
            </a:extLst>
          </p:cNvPr>
          <p:cNvSpPr txBox="1">
            <a:spLocks/>
          </p:cNvSpPr>
          <p:nvPr/>
        </p:nvSpPr>
        <p:spPr>
          <a:xfrm>
            <a:off x="2413557" y="254690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79B0A13A-9D26-6BBF-9C2E-F7FCF531BED2}"/>
              </a:ext>
            </a:extLst>
          </p:cNvPr>
          <p:cNvSpPr txBox="1">
            <a:spLocks/>
          </p:cNvSpPr>
          <p:nvPr/>
        </p:nvSpPr>
        <p:spPr>
          <a:xfrm>
            <a:off x="7974673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892235DE-AA38-0E06-5EB9-8AA29AB37AE1}"/>
              </a:ext>
            </a:extLst>
          </p:cNvPr>
          <p:cNvSpPr txBox="1">
            <a:spLocks/>
          </p:cNvSpPr>
          <p:nvPr/>
        </p:nvSpPr>
        <p:spPr>
          <a:xfrm>
            <a:off x="9084564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A132F7B6-816C-7BD0-4A2E-C326189C30BC}"/>
              </a:ext>
            </a:extLst>
          </p:cNvPr>
          <p:cNvSpPr txBox="1">
            <a:spLocks/>
          </p:cNvSpPr>
          <p:nvPr/>
        </p:nvSpPr>
        <p:spPr>
          <a:xfrm>
            <a:off x="10509190" y="168711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08EF81FA-9976-0EDB-66C7-CA1F476732FB}"/>
              </a:ext>
            </a:extLst>
          </p:cNvPr>
          <p:cNvSpPr txBox="1">
            <a:spLocks/>
          </p:cNvSpPr>
          <p:nvPr/>
        </p:nvSpPr>
        <p:spPr>
          <a:xfrm>
            <a:off x="4553914" y="254690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2DFB04D6-0373-1A9E-409F-0C7BEDF69C46}"/>
              </a:ext>
            </a:extLst>
          </p:cNvPr>
          <p:cNvSpPr txBox="1">
            <a:spLocks/>
          </p:cNvSpPr>
          <p:nvPr/>
        </p:nvSpPr>
        <p:spPr>
          <a:xfrm>
            <a:off x="6769744" y="254690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4E27C95-5266-755D-38A3-840A4CD0AA39}"/>
              </a:ext>
            </a:extLst>
          </p:cNvPr>
          <p:cNvSpPr txBox="1">
            <a:spLocks/>
          </p:cNvSpPr>
          <p:nvPr/>
        </p:nvSpPr>
        <p:spPr>
          <a:xfrm>
            <a:off x="4349873" y="168711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6189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2A032-60C3-8B4C-2FD9-B78DFF7747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C71180A-5BC3-F5FA-5B8A-2419973DCCE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E0A37DD-99DB-C990-535D-29E6B90EA75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cette pluie fine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sommes rentrés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plus tôt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9990963-D9DA-906B-B0FC-47CA768A662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on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2E4303D-BBDE-821D-AD39-BAC5802D63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74799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311DE-1FD5-3782-80C3-7588A7ACB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39DFDB-CF5E-6BDB-8CCB-9EEA61126FF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F81463-F859-8854-7977-FE3125C9A530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230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0F0342-7959-BA6F-224A-9B09C1361D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FB2C89B-C0D2-4753-EE47-917F80F1D44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2E8896B-8CBB-D9A9-74C8-F53D0BF442B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cette pluie fine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sommes rentrés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plus tôt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1D10373-7E02-5170-8657-C87D8F4FADB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E8824B2-7AE9-1B31-6D26-DB2E3B8DF52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on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E7D32CB-5BF5-A405-A36A-CA4B6AC2A9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88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3949D1-3E03-E226-B25E-4F65DADD18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97AC219-7719-EFA0-30AC-859D8468F6F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9622531-7C63-C237-1A63-FE457899993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cette pluie fine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sommes rentrés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plus tôt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C0DE71A-C54F-9864-B0AF-A273827B84F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4B9DE74-F4E9-EB38-9AC9-5288788533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690814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813099F9-9F7B-CE98-6268-C5A704CCEE8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on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715B5B4-E6B4-BF5D-4E83-DCC370DD38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466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5D12D5-2842-3CD4-2D64-56BC2E703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BCC4098-9F92-F959-2775-5233F721BBF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E5CA486-2E73-F175-3F7D-7660B1674FA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cette pluie fine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nous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sommes rentrés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plus tôt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F14D56E-808F-06C7-6C21-14FDFCE61CA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F717F2B-968D-F4A2-1174-7A11F120D6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12080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2BCD9179-877B-61ED-95D4-820C564D969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 on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CF118F7-FD47-94C5-4D6E-090C09A785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96377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TM03457485[[fn=Maillage]]</Template>
  <TotalTime>1010</TotalTime>
  <Words>3357</Words>
  <Application>Microsoft Office PowerPoint</Application>
  <PresentationFormat>Grand écran</PresentationFormat>
  <Paragraphs>858</Paragraphs>
  <Slides>60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60</vt:i4>
      </vt:variant>
    </vt:vector>
  </HeadingPairs>
  <TitlesOfParts>
    <vt:vector size="65" baseType="lpstr">
      <vt:lpstr>Aptos Display</vt:lpstr>
      <vt:lpstr>Calibri</vt:lpstr>
      <vt:lpstr>Arial</vt:lpstr>
      <vt:lpstr>Aptos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Maxime Paul</dc:creator>
  <cp:lastModifiedBy>Maxime Paul</cp:lastModifiedBy>
  <cp:revision>49</cp:revision>
  <dcterms:created xsi:type="dcterms:W3CDTF">2024-11-28T14:19:02Z</dcterms:created>
  <dcterms:modified xsi:type="dcterms:W3CDTF">2025-12-16T08:39:58Z</dcterms:modified>
</cp:coreProperties>
</file>