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320" r:id="rId4"/>
    <p:sldId id="319" r:id="rId5"/>
    <p:sldId id="289" r:id="rId6"/>
    <p:sldId id="855" r:id="rId7"/>
    <p:sldId id="889" r:id="rId8"/>
    <p:sldId id="890" r:id="rId9"/>
    <p:sldId id="891" r:id="rId10"/>
    <p:sldId id="892" r:id="rId11"/>
    <p:sldId id="893" r:id="rId12"/>
    <p:sldId id="894" r:id="rId13"/>
    <p:sldId id="895" r:id="rId14"/>
    <p:sldId id="896" r:id="rId15"/>
    <p:sldId id="897" r:id="rId16"/>
    <p:sldId id="898" r:id="rId17"/>
    <p:sldId id="899" r:id="rId18"/>
    <p:sldId id="275" r:id="rId19"/>
    <p:sldId id="290" r:id="rId20"/>
    <p:sldId id="866" r:id="rId21"/>
    <p:sldId id="900" r:id="rId22"/>
    <p:sldId id="901" r:id="rId23"/>
    <p:sldId id="902" r:id="rId24"/>
    <p:sldId id="903" r:id="rId25"/>
    <p:sldId id="904" r:id="rId26"/>
    <p:sldId id="905" r:id="rId27"/>
    <p:sldId id="906" r:id="rId28"/>
    <p:sldId id="907" r:id="rId29"/>
    <p:sldId id="908" r:id="rId30"/>
    <p:sldId id="909" r:id="rId31"/>
    <p:sldId id="910" r:id="rId32"/>
    <p:sldId id="288" r:id="rId33"/>
    <p:sldId id="291" r:id="rId34"/>
    <p:sldId id="877" r:id="rId35"/>
    <p:sldId id="911" r:id="rId36"/>
    <p:sldId id="912" r:id="rId37"/>
    <p:sldId id="913" r:id="rId38"/>
    <p:sldId id="914" r:id="rId39"/>
    <p:sldId id="915" r:id="rId40"/>
    <p:sldId id="916" r:id="rId41"/>
    <p:sldId id="917" r:id="rId42"/>
    <p:sldId id="918" r:id="rId43"/>
    <p:sldId id="919" r:id="rId44"/>
    <p:sldId id="920" r:id="rId45"/>
    <p:sldId id="921" r:id="rId46"/>
    <p:sldId id="304" r:id="rId47"/>
    <p:sldId id="305" r:id="rId48"/>
    <p:sldId id="888" r:id="rId49"/>
    <p:sldId id="922" r:id="rId50"/>
    <p:sldId id="923" r:id="rId51"/>
    <p:sldId id="924" r:id="rId52"/>
    <p:sldId id="925" r:id="rId53"/>
    <p:sldId id="926" r:id="rId54"/>
    <p:sldId id="927" r:id="rId55"/>
    <p:sldId id="928" r:id="rId56"/>
    <p:sldId id="929" r:id="rId57"/>
    <p:sldId id="930" r:id="rId58"/>
    <p:sldId id="931" r:id="rId59"/>
    <p:sldId id="932" r:id="rId60"/>
    <p:sldId id="318" r:id="rId6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1E7F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408" y="30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430A70-BAB2-1B1D-AEB7-E4DFA157740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Une image contenant Graphique, Police, symbole, logo&#10;&#10;Description générée automatiquement">
            <a:extLst>
              <a:ext uri="{FF2B5EF4-FFF2-40B4-BE49-F238E27FC236}">
                <a16:creationId xmlns:a16="http://schemas.microsoft.com/office/drawing/2014/main" id="{0BA3E640-BA40-581D-A995-B206D91F74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04" y="178306"/>
            <a:ext cx="737243" cy="61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9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norm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68E805-7BC4-3D40-A22A-1C41C96A3CBE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F5D99F2-5F38-AF02-ECD2-C9D8E5F33497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CM2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P5/S2</a:t>
            </a:r>
          </a:p>
        </p:txBody>
      </p:sp>
    </p:spTree>
    <p:extLst>
      <p:ext uri="{BB962C8B-B14F-4D97-AF65-F5344CB8AC3E}">
        <p14:creationId xmlns:p14="http://schemas.microsoft.com/office/powerpoint/2010/main" val="423398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ic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7D7D80-0936-4FED-6101-008869D0E588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C59F701-6152-5E52-CEF4-6C70CA6FCF9A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CM2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P5/S2</a:t>
            </a:r>
          </a:p>
        </p:txBody>
      </p:sp>
    </p:spTree>
    <p:extLst>
      <p:ext uri="{BB962C8B-B14F-4D97-AF65-F5344CB8AC3E}">
        <p14:creationId xmlns:p14="http://schemas.microsoft.com/office/powerpoint/2010/main" val="1631943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306EA2D-8067-8176-C9CE-8CA267799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977BA9-DEAD-0AF1-985A-40D44D75C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D49F7B-BC43-AE81-6A05-07DF739BCC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E0E7A6-B89B-4AEA-8E78-84BDA4205F0E}" type="datetimeFigureOut">
              <a:rPr lang="fr-FR" smtClean="0"/>
              <a:t>15/12/2025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73005A-F7F0-0E25-7DC7-C3DA1E3C3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2FC0FD-2D13-0657-2274-89E810D7C7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598993-CF0D-40BD-9CC6-072C93196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40.png"/><Relationship Id="rId18" Type="http://schemas.openxmlformats.org/officeDocument/2006/relationships/slide" Target="slide3.xml"/><Relationship Id="rId7" Type="http://schemas.openxmlformats.org/officeDocument/2006/relationships/image" Target="../media/image20.png"/><Relationship Id="rId12" Type="http://schemas.openxmlformats.org/officeDocument/2006/relationships/slide" Target="slide33.xml"/><Relationship Id="rId17" Type="http://schemas.openxmlformats.org/officeDocument/2006/relationships/image" Target="../media/image7.png"/><Relationship Id="rId2" Type="http://schemas.openxmlformats.org/officeDocument/2006/relationships/image" Target="../media/image2.png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slide" Target="slide5.xml"/><Relationship Id="rId11" Type="http://schemas.openxmlformats.org/officeDocument/2006/relationships/image" Target="../media/image4.png"/><Relationship Id="rId15" Type="http://schemas.openxmlformats.org/officeDocument/2006/relationships/slide" Target="slide47.xml"/><Relationship Id="rId10" Type="http://schemas.openxmlformats.org/officeDocument/2006/relationships/image" Target="../media/image30.png"/><Relationship Id="rId19" Type="http://schemas.openxmlformats.org/officeDocument/2006/relationships/image" Target="../media/image70.png"/><Relationship Id="rId9" Type="http://schemas.openxmlformats.org/officeDocument/2006/relationships/slide" Target="slide19.xml"/><Relationship Id="rId1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0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FA436572-796A-E522-D82C-50B60E7185EA}"/>
              </a:ext>
            </a:extLst>
          </p:cNvPr>
          <p:cNvSpPr txBox="1">
            <a:spLocks/>
          </p:cNvSpPr>
          <p:nvPr/>
        </p:nvSpPr>
        <p:spPr>
          <a:xfrm>
            <a:off x="2477691" y="9525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chemeClr val="bg1">
                    <a:lumMod val="75000"/>
                  </a:schemeClr>
                </a:solidFill>
                <a:latin typeface="Calibri"/>
              </a:rPr>
              <a:t>Étude de la langue</a:t>
            </a: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libri"/>
              </a:rPr>
              <a:t> CM2</a:t>
            </a: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90D2B30-F58A-1268-3530-84E0E42371D7}"/>
              </a:ext>
            </a:extLst>
          </p:cNvPr>
          <p:cNvSpPr txBox="1">
            <a:spLocks/>
          </p:cNvSpPr>
          <p:nvPr/>
        </p:nvSpPr>
        <p:spPr>
          <a:xfrm>
            <a:off x="2477691" y="2162473"/>
            <a:ext cx="7236618" cy="12003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72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Calibri"/>
              </a:rPr>
              <a:t>Étude de phrase</a:t>
            </a:r>
            <a:endParaRPr kumimoji="0" lang="fr-FR" sz="7200" b="1" i="0" u="none" strike="noStrike" kern="1200" cap="none" spc="0" normalizeH="0" baseline="0" noProof="0" dirty="0">
              <a:ln>
                <a:solidFill>
                  <a:srgbClr val="FF0000"/>
                </a:solidFill>
              </a:ln>
              <a:solidFill>
                <a:srgbClr val="FFFF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4CDCADF-2289-1A52-DBFD-224573040601}"/>
              </a:ext>
            </a:extLst>
          </p:cNvPr>
          <p:cNvSpPr txBox="1">
            <a:spLocks/>
          </p:cNvSpPr>
          <p:nvPr/>
        </p:nvSpPr>
        <p:spPr>
          <a:xfrm>
            <a:off x="2477691" y="3772198"/>
            <a:ext cx="7236618" cy="92333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5400" b="1" i="1" dirty="0">
                <a:solidFill>
                  <a:schemeClr val="bg1"/>
                </a:solidFill>
                <a:latin typeface="Calibri"/>
              </a:rPr>
              <a:t>Période 5 – Semaine 2</a:t>
            </a:r>
            <a:endParaRPr kumimoji="0" lang="fr-FR" sz="54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8926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B5A770-9928-E237-EE10-96088FC98C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6C6157A-1A8E-234F-ED3A-01B265B5518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CA3D3E0-8839-F569-99DD-04A782147BA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grande cousine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été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extrêmement patiente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2E869C4-AF4B-C67B-2B31-9D97EF27F22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395683E-5EA6-5445-A886-025C4405AD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4327458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EE579345-4775-147F-2B45-5FBBB2D1A74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vous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695A76FD-349E-B343-ADDB-66FB6BEF3D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7949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67B11D-541A-34C2-34FC-FFEFF480E4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C584202-4F85-FB0E-6395-7F4AB0EA9EE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0B2C85F-A881-8FE0-AAD5-960F330CDF1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grande cousine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été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extrêmement patiente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AECAAAA-3204-8DBE-7354-4F2381A983A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1B8B8B0-B85A-7466-85EF-4551C202BB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9338750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C8EFB966-5AFF-1A63-F688-4EE99C03859D}"/>
              </a:ext>
            </a:extLst>
          </p:cNvPr>
          <p:cNvSpPr txBox="1">
            <a:spLocks/>
          </p:cNvSpPr>
          <p:nvPr/>
        </p:nvSpPr>
        <p:spPr>
          <a:xfrm>
            <a:off x="787543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F7714C3-020F-B12D-512C-9A12CB1009A7}"/>
              </a:ext>
            </a:extLst>
          </p:cNvPr>
          <p:cNvSpPr txBox="1">
            <a:spLocks/>
          </p:cNvSpPr>
          <p:nvPr/>
        </p:nvSpPr>
        <p:spPr>
          <a:xfrm>
            <a:off x="141734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D82DEC2-6D45-82EF-17FA-F1478433F6F5}"/>
              </a:ext>
            </a:extLst>
          </p:cNvPr>
          <p:cNvSpPr txBox="1">
            <a:spLocks/>
          </p:cNvSpPr>
          <p:nvPr/>
        </p:nvSpPr>
        <p:spPr>
          <a:xfrm>
            <a:off x="2571079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9C34C314-E2B5-1D79-F57A-8201D959AEE5}"/>
              </a:ext>
            </a:extLst>
          </p:cNvPr>
          <p:cNvSpPr txBox="1">
            <a:spLocks/>
          </p:cNvSpPr>
          <p:nvPr/>
        </p:nvSpPr>
        <p:spPr>
          <a:xfrm>
            <a:off x="5292924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9D60808-2E31-AD86-BD76-20575AE36DF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vous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E57B76A-2ED5-6995-D516-7FFD49B8AA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72ACA4D6-3D96-B61D-A0F3-9E9669C18D72}"/>
              </a:ext>
            </a:extLst>
          </p:cNvPr>
          <p:cNvSpPr txBox="1">
            <a:spLocks/>
          </p:cNvSpPr>
          <p:nvPr/>
        </p:nvSpPr>
        <p:spPr>
          <a:xfrm>
            <a:off x="4192554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260A2BD7-7362-AB43-697A-17F3F68FDAA1}"/>
              </a:ext>
            </a:extLst>
          </p:cNvPr>
          <p:cNvSpPr txBox="1">
            <a:spLocks/>
          </p:cNvSpPr>
          <p:nvPr/>
        </p:nvSpPr>
        <p:spPr>
          <a:xfrm>
            <a:off x="10285859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9173F9D-F94D-37B4-8633-E2BFF9B5F73D}"/>
              </a:ext>
            </a:extLst>
          </p:cNvPr>
          <p:cNvSpPr txBox="1">
            <a:spLocks/>
          </p:cNvSpPr>
          <p:nvPr/>
        </p:nvSpPr>
        <p:spPr>
          <a:xfrm>
            <a:off x="5917197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069302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3B7DF9-06D2-CECB-263A-A307F6E24E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108C007-1CE9-A16B-9042-83C860B0D18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F9D17C7-1186-A871-A8E5-61861A09F8E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grande cousine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été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extrêmement patiente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F5042E7-3128-C34C-4293-992B8F2AC2E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A406671-1180-5129-05F1-78D2AEF1D0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8979361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E2AEC90C-7143-1799-A912-C497D413C2FE}"/>
              </a:ext>
            </a:extLst>
          </p:cNvPr>
          <p:cNvSpPr txBox="1">
            <a:spLocks/>
          </p:cNvSpPr>
          <p:nvPr/>
        </p:nvSpPr>
        <p:spPr>
          <a:xfrm>
            <a:off x="787543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1F5E2F0B-6AE2-599C-1A7B-69C2DC1BAC53}"/>
              </a:ext>
            </a:extLst>
          </p:cNvPr>
          <p:cNvSpPr txBox="1">
            <a:spLocks/>
          </p:cNvSpPr>
          <p:nvPr/>
        </p:nvSpPr>
        <p:spPr>
          <a:xfrm>
            <a:off x="141734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9A2339F-E1F9-73A0-29FF-52571C2EF7A1}"/>
              </a:ext>
            </a:extLst>
          </p:cNvPr>
          <p:cNvSpPr txBox="1">
            <a:spLocks/>
          </p:cNvSpPr>
          <p:nvPr/>
        </p:nvSpPr>
        <p:spPr>
          <a:xfrm>
            <a:off x="2571079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558EF2D-3524-0762-F8B0-60F8D58293F2}"/>
              </a:ext>
            </a:extLst>
          </p:cNvPr>
          <p:cNvSpPr txBox="1">
            <a:spLocks/>
          </p:cNvSpPr>
          <p:nvPr/>
        </p:nvSpPr>
        <p:spPr>
          <a:xfrm>
            <a:off x="5292924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F8B9FC9-8552-3C6E-9AF4-174951F2EC83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vous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FF252FB8-3FA4-AE44-73BC-2C58546AB6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EA2D20C0-6D6C-26FA-7B85-DFF848325C8B}"/>
              </a:ext>
            </a:extLst>
          </p:cNvPr>
          <p:cNvSpPr txBox="1">
            <a:spLocks/>
          </p:cNvSpPr>
          <p:nvPr/>
        </p:nvSpPr>
        <p:spPr>
          <a:xfrm>
            <a:off x="4192554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D64136E6-6ADD-4F2B-2F9E-9F4353FEDF2A}"/>
              </a:ext>
            </a:extLst>
          </p:cNvPr>
          <p:cNvSpPr txBox="1">
            <a:spLocks/>
          </p:cNvSpPr>
          <p:nvPr/>
        </p:nvSpPr>
        <p:spPr>
          <a:xfrm>
            <a:off x="10285859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51D3DDD-8ED9-89D2-6DEE-616D7D86B134}"/>
              </a:ext>
            </a:extLst>
          </p:cNvPr>
          <p:cNvSpPr txBox="1">
            <a:spLocks/>
          </p:cNvSpPr>
          <p:nvPr/>
        </p:nvSpPr>
        <p:spPr>
          <a:xfrm>
            <a:off x="5917197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0991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F83E65-A529-81E3-51EA-2BB5E3C56F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6DF6616-2C8B-91B9-0105-F26B0BFAE54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A0925CC-A7DF-F6FA-A255-F1B8E340EDB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grande cousine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été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extrêmement patiente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B449227-50C2-88AE-171F-C66AD864052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33ED64DC-7467-0008-02E8-FDAB952A7546}"/>
              </a:ext>
            </a:extLst>
          </p:cNvPr>
          <p:cNvSpPr txBox="1">
            <a:spLocks/>
          </p:cNvSpPr>
          <p:nvPr/>
        </p:nvSpPr>
        <p:spPr>
          <a:xfrm>
            <a:off x="5550640" y="255644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79131FE-BB34-7089-89DA-8D0DFE04D4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958244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CFBAC9D2-8229-B7CC-E58F-CE3F477991ED}"/>
              </a:ext>
            </a:extLst>
          </p:cNvPr>
          <p:cNvSpPr txBox="1">
            <a:spLocks/>
          </p:cNvSpPr>
          <p:nvPr/>
        </p:nvSpPr>
        <p:spPr>
          <a:xfrm>
            <a:off x="787543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1FA9C2B8-19E5-DA54-AF20-905D6C8A4E21}"/>
              </a:ext>
            </a:extLst>
          </p:cNvPr>
          <p:cNvSpPr txBox="1">
            <a:spLocks/>
          </p:cNvSpPr>
          <p:nvPr/>
        </p:nvSpPr>
        <p:spPr>
          <a:xfrm>
            <a:off x="141734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51528AB-2093-3BC9-0C59-BBA7BA55EB40}"/>
              </a:ext>
            </a:extLst>
          </p:cNvPr>
          <p:cNvSpPr txBox="1">
            <a:spLocks/>
          </p:cNvSpPr>
          <p:nvPr/>
        </p:nvSpPr>
        <p:spPr>
          <a:xfrm>
            <a:off x="2853631" y="255644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0E0DAF57-4706-1181-AB32-D4F0E176189B}"/>
              </a:ext>
            </a:extLst>
          </p:cNvPr>
          <p:cNvSpPr txBox="1">
            <a:spLocks/>
          </p:cNvSpPr>
          <p:nvPr/>
        </p:nvSpPr>
        <p:spPr>
          <a:xfrm>
            <a:off x="2571079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6CDAEDA5-AEBC-DA81-84D6-9E776F08D229}"/>
              </a:ext>
            </a:extLst>
          </p:cNvPr>
          <p:cNvSpPr txBox="1">
            <a:spLocks/>
          </p:cNvSpPr>
          <p:nvPr/>
        </p:nvSpPr>
        <p:spPr>
          <a:xfrm>
            <a:off x="5292924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B162691-F666-95CF-89C6-1477A32193F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vous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3849B81-D54A-78C3-356B-2A9853C71C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AC73C16B-42ED-05CE-EEE6-EA79502B5C76}"/>
              </a:ext>
            </a:extLst>
          </p:cNvPr>
          <p:cNvSpPr txBox="1">
            <a:spLocks/>
          </p:cNvSpPr>
          <p:nvPr/>
        </p:nvSpPr>
        <p:spPr>
          <a:xfrm>
            <a:off x="4192554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6D5CFAD7-D8B4-2F2C-A820-A34B9F009ECB}"/>
              </a:ext>
            </a:extLst>
          </p:cNvPr>
          <p:cNvSpPr txBox="1">
            <a:spLocks/>
          </p:cNvSpPr>
          <p:nvPr/>
        </p:nvSpPr>
        <p:spPr>
          <a:xfrm>
            <a:off x="8151690" y="2556442"/>
            <a:ext cx="1680087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5F0F3B25-327C-0B73-8D91-E95E83D81EE1}"/>
              </a:ext>
            </a:extLst>
          </p:cNvPr>
          <p:cNvSpPr txBox="1">
            <a:spLocks/>
          </p:cNvSpPr>
          <p:nvPr/>
        </p:nvSpPr>
        <p:spPr>
          <a:xfrm>
            <a:off x="10285859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12D9104-510C-9C50-03AA-F376E5DF28AF}"/>
              </a:ext>
            </a:extLst>
          </p:cNvPr>
          <p:cNvSpPr txBox="1">
            <a:spLocks/>
          </p:cNvSpPr>
          <p:nvPr/>
        </p:nvSpPr>
        <p:spPr>
          <a:xfrm>
            <a:off x="5917197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368152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4DD9EE-AC51-9AE1-B3A2-7CBB73DA66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75D1D04-3039-1238-4E46-421450C0082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C318491-FA5E-D440-87E7-EE9D4E38323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grande cousine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été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extrêmement patiente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36AEB43-2D03-A980-18FD-D3528C21E51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AB9BA6A7-E289-7512-BF60-D5F0D930F598}"/>
              </a:ext>
            </a:extLst>
          </p:cNvPr>
          <p:cNvSpPr txBox="1">
            <a:spLocks/>
          </p:cNvSpPr>
          <p:nvPr/>
        </p:nvSpPr>
        <p:spPr>
          <a:xfrm>
            <a:off x="5550640" y="255644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45651EC-9614-EA04-CF9F-007B09D7CA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2323905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E8AC4EB6-D4EA-935F-77EF-057CA15E030F}"/>
              </a:ext>
            </a:extLst>
          </p:cNvPr>
          <p:cNvSpPr txBox="1">
            <a:spLocks/>
          </p:cNvSpPr>
          <p:nvPr/>
        </p:nvSpPr>
        <p:spPr>
          <a:xfrm>
            <a:off x="787543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95034094-5995-C1EE-D9D6-7DE59E3CBF0B}"/>
              </a:ext>
            </a:extLst>
          </p:cNvPr>
          <p:cNvSpPr txBox="1">
            <a:spLocks/>
          </p:cNvSpPr>
          <p:nvPr/>
        </p:nvSpPr>
        <p:spPr>
          <a:xfrm>
            <a:off x="141734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4F7CB1C-8216-30D2-7E07-78BF44624AB8}"/>
              </a:ext>
            </a:extLst>
          </p:cNvPr>
          <p:cNvSpPr txBox="1">
            <a:spLocks/>
          </p:cNvSpPr>
          <p:nvPr/>
        </p:nvSpPr>
        <p:spPr>
          <a:xfrm>
            <a:off x="2853631" y="255644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76EFF43-92E4-6246-ED51-15DFECCDDCE1}"/>
              </a:ext>
            </a:extLst>
          </p:cNvPr>
          <p:cNvSpPr txBox="1">
            <a:spLocks/>
          </p:cNvSpPr>
          <p:nvPr/>
        </p:nvSpPr>
        <p:spPr>
          <a:xfrm>
            <a:off x="2571079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C8ED5BB-0272-61C8-4411-35BA75DF4380}"/>
              </a:ext>
            </a:extLst>
          </p:cNvPr>
          <p:cNvSpPr txBox="1">
            <a:spLocks/>
          </p:cNvSpPr>
          <p:nvPr/>
        </p:nvSpPr>
        <p:spPr>
          <a:xfrm>
            <a:off x="5292924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8269CFD-AE6F-A832-7620-25C6D704F68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vous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974CBB4-5558-C288-DEAF-8BAB01E068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D0616070-A85E-90E3-7188-667AB1CC347A}"/>
              </a:ext>
            </a:extLst>
          </p:cNvPr>
          <p:cNvSpPr txBox="1">
            <a:spLocks/>
          </p:cNvSpPr>
          <p:nvPr/>
        </p:nvSpPr>
        <p:spPr>
          <a:xfrm>
            <a:off x="4192554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5D2A3466-3F64-E33F-E99E-B1DB45BA2A8F}"/>
              </a:ext>
            </a:extLst>
          </p:cNvPr>
          <p:cNvSpPr txBox="1">
            <a:spLocks/>
          </p:cNvSpPr>
          <p:nvPr/>
        </p:nvSpPr>
        <p:spPr>
          <a:xfrm>
            <a:off x="8151690" y="2556442"/>
            <a:ext cx="1680087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E69DF10C-BAD0-F881-C80A-6800DA7404A5}"/>
              </a:ext>
            </a:extLst>
          </p:cNvPr>
          <p:cNvSpPr txBox="1">
            <a:spLocks/>
          </p:cNvSpPr>
          <p:nvPr/>
        </p:nvSpPr>
        <p:spPr>
          <a:xfrm>
            <a:off x="10285859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2A7ACE5-EC79-3B9C-D513-3BF9F01F865A}"/>
              </a:ext>
            </a:extLst>
          </p:cNvPr>
          <p:cNvSpPr txBox="1">
            <a:spLocks/>
          </p:cNvSpPr>
          <p:nvPr/>
        </p:nvSpPr>
        <p:spPr>
          <a:xfrm>
            <a:off x="5917197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561977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404609-E283-C0D3-4773-34E3B5E260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499B64D-B8DB-748C-BFC0-FBA141A3EEF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A13F0DB-F75F-E43C-FEC3-A50ED160D79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grande cousine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été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extrêmement patiente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2A6CA0D-9ED7-FC0E-547F-2F1A1763E11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1A3C28EB-2A4B-19B5-4EC9-8D8558170101}"/>
              </a:ext>
            </a:extLst>
          </p:cNvPr>
          <p:cNvSpPr txBox="1">
            <a:spLocks/>
          </p:cNvSpPr>
          <p:nvPr/>
        </p:nvSpPr>
        <p:spPr>
          <a:xfrm>
            <a:off x="5550640" y="255644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68603E7-9ED5-F708-5ED7-AF9D5F19F9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081753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Ma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grande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cousine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2D8DB265-0CDB-B88A-58CB-00885E5ECF95}"/>
              </a:ext>
            </a:extLst>
          </p:cNvPr>
          <p:cNvSpPr txBox="1">
            <a:spLocks/>
          </p:cNvSpPr>
          <p:nvPr/>
        </p:nvSpPr>
        <p:spPr>
          <a:xfrm>
            <a:off x="787543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FA43D5EB-74C5-AB6C-6CE2-CC7648B5FF9B}"/>
              </a:ext>
            </a:extLst>
          </p:cNvPr>
          <p:cNvSpPr txBox="1">
            <a:spLocks/>
          </p:cNvSpPr>
          <p:nvPr/>
        </p:nvSpPr>
        <p:spPr>
          <a:xfrm>
            <a:off x="141734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0AA111D-536B-83E3-1947-6A43E043F140}"/>
              </a:ext>
            </a:extLst>
          </p:cNvPr>
          <p:cNvSpPr txBox="1">
            <a:spLocks/>
          </p:cNvSpPr>
          <p:nvPr/>
        </p:nvSpPr>
        <p:spPr>
          <a:xfrm>
            <a:off x="2853631" y="255644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02CFE08-FB08-EC8A-FA6C-963278374EDC}"/>
              </a:ext>
            </a:extLst>
          </p:cNvPr>
          <p:cNvSpPr txBox="1">
            <a:spLocks/>
          </p:cNvSpPr>
          <p:nvPr/>
        </p:nvSpPr>
        <p:spPr>
          <a:xfrm>
            <a:off x="2571079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F6C4EAEB-6990-C527-BFAE-5AB5402B1EFF}"/>
              </a:ext>
            </a:extLst>
          </p:cNvPr>
          <p:cNvSpPr txBox="1">
            <a:spLocks/>
          </p:cNvSpPr>
          <p:nvPr/>
        </p:nvSpPr>
        <p:spPr>
          <a:xfrm>
            <a:off x="5292924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B6A2E4B-9329-DBE1-C444-84C1FC8BE1D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vous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F5185A05-822F-019C-150E-13829D8504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2EE31B38-9FB9-ACEA-343A-9544E41FD0F2}"/>
              </a:ext>
            </a:extLst>
          </p:cNvPr>
          <p:cNvSpPr txBox="1">
            <a:spLocks/>
          </p:cNvSpPr>
          <p:nvPr/>
        </p:nvSpPr>
        <p:spPr>
          <a:xfrm>
            <a:off x="4192554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E6D76C34-49A4-0A0C-7AB3-1EA6436B8ACF}"/>
              </a:ext>
            </a:extLst>
          </p:cNvPr>
          <p:cNvSpPr txBox="1">
            <a:spLocks/>
          </p:cNvSpPr>
          <p:nvPr/>
        </p:nvSpPr>
        <p:spPr>
          <a:xfrm>
            <a:off x="8151690" y="2556442"/>
            <a:ext cx="1680087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213B253E-6114-85B5-E547-62DE82E6B3A9}"/>
              </a:ext>
            </a:extLst>
          </p:cNvPr>
          <p:cNvSpPr txBox="1">
            <a:spLocks/>
          </p:cNvSpPr>
          <p:nvPr/>
        </p:nvSpPr>
        <p:spPr>
          <a:xfrm>
            <a:off x="10285859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4F01064-E48D-83A7-EF57-185D36997D15}"/>
              </a:ext>
            </a:extLst>
          </p:cNvPr>
          <p:cNvSpPr txBox="1">
            <a:spLocks/>
          </p:cNvSpPr>
          <p:nvPr/>
        </p:nvSpPr>
        <p:spPr>
          <a:xfrm>
            <a:off x="5917197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473992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78288C-BCAC-46C3-4EF2-462F30F89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6199FEC-3C08-F9A0-37EF-5B8BC6B2CAD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99EE4EA-331C-3BA3-0CC3-257EB9F4280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grande cousine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été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extrêmement patiente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AAC6C01-E4BD-F392-F582-E493B714D20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6EEC91FC-B40C-EDFA-0000-430946E9CCD4}"/>
              </a:ext>
            </a:extLst>
          </p:cNvPr>
          <p:cNvSpPr txBox="1">
            <a:spLocks/>
          </p:cNvSpPr>
          <p:nvPr/>
        </p:nvSpPr>
        <p:spPr>
          <a:xfrm>
            <a:off x="5550640" y="255644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7E522F3-6FFB-32E0-FAFF-2F74CA279B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6815188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Ma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grande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cousine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56808683-E346-A203-A240-4E2EC40638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B5330D4A-DF25-59AB-E87B-17990BB1EF8E}"/>
              </a:ext>
            </a:extLst>
          </p:cNvPr>
          <p:cNvSpPr txBox="1">
            <a:spLocks/>
          </p:cNvSpPr>
          <p:nvPr/>
        </p:nvSpPr>
        <p:spPr>
          <a:xfrm>
            <a:off x="787543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ADA136A4-62CE-9B36-A954-8FE8CBBDC615}"/>
              </a:ext>
            </a:extLst>
          </p:cNvPr>
          <p:cNvSpPr txBox="1">
            <a:spLocks/>
          </p:cNvSpPr>
          <p:nvPr/>
        </p:nvSpPr>
        <p:spPr>
          <a:xfrm>
            <a:off x="141734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61434F3-409A-20DE-2A49-3EE57BE25C85}"/>
              </a:ext>
            </a:extLst>
          </p:cNvPr>
          <p:cNvSpPr txBox="1">
            <a:spLocks/>
          </p:cNvSpPr>
          <p:nvPr/>
        </p:nvSpPr>
        <p:spPr>
          <a:xfrm>
            <a:off x="2853631" y="255644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6355194E-5294-C094-7C0B-9FFCC88E3B90}"/>
              </a:ext>
            </a:extLst>
          </p:cNvPr>
          <p:cNvSpPr txBox="1">
            <a:spLocks/>
          </p:cNvSpPr>
          <p:nvPr/>
        </p:nvSpPr>
        <p:spPr>
          <a:xfrm>
            <a:off x="2571079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1BEC9EAD-BB96-3460-3CDA-A7745FB31C85}"/>
              </a:ext>
            </a:extLst>
          </p:cNvPr>
          <p:cNvSpPr txBox="1">
            <a:spLocks/>
          </p:cNvSpPr>
          <p:nvPr/>
        </p:nvSpPr>
        <p:spPr>
          <a:xfrm>
            <a:off x="5292924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904AB2A-5611-BB90-6E71-DD1DF7042392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vous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CDF1BEF-EF5B-B087-D1FE-B453B1C185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D09F1FF8-3429-DBE9-D58A-448E524E8DFB}"/>
              </a:ext>
            </a:extLst>
          </p:cNvPr>
          <p:cNvSpPr txBox="1">
            <a:spLocks/>
          </p:cNvSpPr>
          <p:nvPr/>
        </p:nvSpPr>
        <p:spPr>
          <a:xfrm>
            <a:off x="4192554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5D209E84-685C-EC31-58FB-53C1672D1CAE}"/>
              </a:ext>
            </a:extLst>
          </p:cNvPr>
          <p:cNvSpPr txBox="1">
            <a:spLocks/>
          </p:cNvSpPr>
          <p:nvPr/>
        </p:nvSpPr>
        <p:spPr>
          <a:xfrm>
            <a:off x="8151690" y="2556442"/>
            <a:ext cx="1680087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1115972A-A322-99B0-30C9-4432FD240AC4}"/>
              </a:ext>
            </a:extLst>
          </p:cNvPr>
          <p:cNvSpPr txBox="1">
            <a:spLocks/>
          </p:cNvSpPr>
          <p:nvPr/>
        </p:nvSpPr>
        <p:spPr>
          <a:xfrm>
            <a:off x="10285859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82EB1A8-2B55-1160-76C0-1D1199223B26}"/>
              </a:ext>
            </a:extLst>
          </p:cNvPr>
          <p:cNvSpPr txBox="1">
            <a:spLocks/>
          </p:cNvSpPr>
          <p:nvPr/>
        </p:nvSpPr>
        <p:spPr>
          <a:xfrm>
            <a:off x="5917197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552984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8019D3-E96D-B30A-0B5A-F89649CBF2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7F06F40-0961-F1E6-C843-1E17449A651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AA24374-8669-6D17-1BD5-26F62627209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grande cousine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été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extrêmement patiente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09C06AE-24A2-D7F5-0E20-A85FBF41CD1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8DB2A1B8-DE07-2A64-04F6-ECE05B3A558C}"/>
              </a:ext>
            </a:extLst>
          </p:cNvPr>
          <p:cNvSpPr txBox="1">
            <a:spLocks/>
          </p:cNvSpPr>
          <p:nvPr/>
        </p:nvSpPr>
        <p:spPr>
          <a:xfrm>
            <a:off x="5550640" y="255644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29BD5F7-B652-F528-A795-90E25D8F1042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Ma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grande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cousine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serez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extrêmement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patients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55A65FD2-A070-404A-C20E-43ABC9A485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71DC4A6B-946F-A771-A9D5-BE15B47E137A}"/>
              </a:ext>
            </a:extLst>
          </p:cNvPr>
          <p:cNvSpPr txBox="1">
            <a:spLocks/>
          </p:cNvSpPr>
          <p:nvPr/>
        </p:nvSpPr>
        <p:spPr>
          <a:xfrm>
            <a:off x="787543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E143F904-B9DC-7521-02FA-8C1C9B29F89C}"/>
              </a:ext>
            </a:extLst>
          </p:cNvPr>
          <p:cNvSpPr txBox="1">
            <a:spLocks/>
          </p:cNvSpPr>
          <p:nvPr/>
        </p:nvSpPr>
        <p:spPr>
          <a:xfrm>
            <a:off x="141734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8EC68D6-2738-2770-406E-0C4E20A2F4B4}"/>
              </a:ext>
            </a:extLst>
          </p:cNvPr>
          <p:cNvSpPr txBox="1">
            <a:spLocks/>
          </p:cNvSpPr>
          <p:nvPr/>
        </p:nvSpPr>
        <p:spPr>
          <a:xfrm>
            <a:off x="2853631" y="255644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0A901FFD-99A4-FCE6-E825-C84FF69FD8BE}"/>
              </a:ext>
            </a:extLst>
          </p:cNvPr>
          <p:cNvSpPr txBox="1">
            <a:spLocks/>
          </p:cNvSpPr>
          <p:nvPr/>
        </p:nvSpPr>
        <p:spPr>
          <a:xfrm>
            <a:off x="2571079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032CE266-D128-3AEB-8D05-79856C39CF76}"/>
              </a:ext>
            </a:extLst>
          </p:cNvPr>
          <p:cNvSpPr txBox="1">
            <a:spLocks/>
          </p:cNvSpPr>
          <p:nvPr/>
        </p:nvSpPr>
        <p:spPr>
          <a:xfrm>
            <a:off x="5292924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5FF1AED-2A4B-3189-118A-DDBBA5100CD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vous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5F70341-CC48-35D1-AC64-4A363A4A06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4014AFF6-ADB4-F3C3-53E3-DBC20922011D}"/>
              </a:ext>
            </a:extLst>
          </p:cNvPr>
          <p:cNvSpPr txBox="1">
            <a:spLocks/>
          </p:cNvSpPr>
          <p:nvPr/>
        </p:nvSpPr>
        <p:spPr>
          <a:xfrm>
            <a:off x="4192554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734995E7-BC90-F3CF-77DD-2167F9EFFFF2}"/>
              </a:ext>
            </a:extLst>
          </p:cNvPr>
          <p:cNvSpPr txBox="1">
            <a:spLocks/>
          </p:cNvSpPr>
          <p:nvPr/>
        </p:nvSpPr>
        <p:spPr>
          <a:xfrm>
            <a:off x="8151690" y="2556442"/>
            <a:ext cx="1680087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817BD262-B676-908C-340A-31186AAF723A}"/>
              </a:ext>
            </a:extLst>
          </p:cNvPr>
          <p:cNvSpPr txBox="1">
            <a:spLocks/>
          </p:cNvSpPr>
          <p:nvPr/>
        </p:nvSpPr>
        <p:spPr>
          <a:xfrm>
            <a:off x="10285859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F5F87EB-DB26-01FF-B226-CB6A296CC2A4}"/>
              </a:ext>
            </a:extLst>
          </p:cNvPr>
          <p:cNvSpPr txBox="1">
            <a:spLocks/>
          </p:cNvSpPr>
          <p:nvPr/>
        </p:nvSpPr>
        <p:spPr>
          <a:xfrm>
            <a:off x="5917197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065786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5A79C-1E9F-0147-F4B6-92B842E12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92FF76E-2992-B8DF-28D2-F8BAA8F76FA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064C37-46E0-7972-3373-A9BB072665D8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4259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4ADCA-92C9-CB0B-5171-D43EA793C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40AF9D37-CE65-0707-20D0-609434E62699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2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554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C19BD-FD3E-CF23-C0C4-6286622D7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7FBBD9E6-72C3-A4B0-185C-0F552FE88291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Sommaire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cap="small" dirty="0">
              <a:solidFill>
                <a:schemeClr val="bg1">
                  <a:lumMod val="65000"/>
                </a:schemeClr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dirty="0">
              <a:solidFill>
                <a:schemeClr val="tx1"/>
              </a:solidFill>
              <a:latin typeface="Calibri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9" name="Zoom de diapositive 8"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27095749"/>
                  </p:ext>
                </p:extLst>
              </p:nvPr>
            </p:nvGraphicFramePr>
            <p:xfrm>
              <a:off x="2381368" y="2290572"/>
              <a:ext cx="3048000" cy="1714500"/>
            </p:xfrm>
            <a:graphic>
              <a:graphicData uri="http://schemas.microsoft.com/office/powerpoint/2016/slidezoom">
                <pslz:sldZm>
                  <pslz:sldZmObj sldId="289" cId="914575646">
                    <pslz:zmPr id="{082072DE-2302-4190-8BC8-53DE70B12393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9" name="Zoom de diapositive 8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81368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1" name="Zoom de diapositive 10"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64474457"/>
                  </p:ext>
                </p:extLst>
              </p:nvPr>
            </p:nvGraphicFramePr>
            <p:xfrm>
              <a:off x="7599254" y="2290572"/>
              <a:ext cx="3048000" cy="1714500"/>
            </p:xfrm>
            <a:graphic>
              <a:graphicData uri="http://schemas.microsoft.com/office/powerpoint/2016/slidezoom">
                <pslz:sldZm>
                  <pslz:sldZmObj sldId="290" cId="136554696">
                    <pslz:zmPr id="{A8A12A92-C377-4DCB-B791-28B4B00CF580}" returnToParent="0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1" name="Zoom de diapositive 10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599254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3" name="Zoom de diapositive 12"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04138486"/>
                  </p:ext>
                </p:extLst>
              </p:nvPr>
            </p:nvGraphicFramePr>
            <p:xfrm>
              <a:off x="2381368" y="4656582"/>
              <a:ext cx="3048000" cy="1714500"/>
            </p:xfrm>
            <a:graphic>
              <a:graphicData uri="http://schemas.microsoft.com/office/powerpoint/2016/slidezoom">
                <pslz:sldZm>
                  <pslz:sldZmObj sldId="291" cId="1922654366">
                    <pslz:zmPr id="{E5582C83-5B08-4968-96F2-7A3F6E1252BC}" returnToParent="0" transitionDur="1000">
                      <p166:blipFill xmlns:p166="http://schemas.microsoft.com/office/powerpoint/2016/6/main">
                        <a:blip r:embed="rId11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3" name="Zoom de diapositive 12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381368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5" name="Zoom de diapositive 14"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71456769"/>
                  </p:ext>
                </p:extLst>
              </p:nvPr>
            </p:nvGraphicFramePr>
            <p:xfrm>
              <a:off x="7599254" y="4656582"/>
              <a:ext cx="3048000" cy="1714500"/>
            </p:xfrm>
            <a:graphic>
              <a:graphicData uri="http://schemas.microsoft.com/office/powerpoint/2016/slidezoom">
                <pslz:sldZm>
                  <pslz:sldZmObj sldId="305" cId="2113140284">
                    <pslz:zmPr id="{38D7BD4E-053E-4F73-8C31-5F91E63F370D}" returnToParent="0" transitionDur="1000">
                      <p166:blipFill xmlns:p166="http://schemas.microsoft.com/office/powerpoint/2016/6/main">
                        <a:blip r:embed="rId1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5" name="Zoom de diapositive 14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599254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" name="Zoom de diapositive 2"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39195230"/>
                  </p:ext>
                </p:extLst>
              </p:nvPr>
            </p:nvGraphicFramePr>
            <p:xfrm>
              <a:off x="5064300" y="288036"/>
              <a:ext cx="3048000" cy="1714500"/>
            </p:xfrm>
            <a:graphic>
              <a:graphicData uri="http://schemas.microsoft.com/office/powerpoint/2016/slidezoom">
                <pslz:sldZm>
                  <pslz:sldZmObj sldId="320" cId="311991276">
                    <pslz:zmPr id="{8937E200-F89C-4A42-9F8F-E67629CFBBCD}" returnToParent="0" transitionDur="1000">
                      <p166:blipFill xmlns:p166="http://schemas.microsoft.com/office/powerpoint/2016/6/main">
                        <a:blip r:embed="rId17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" name="Zoom de diapositive 2">
                <a:hlinkClick r:id="rId18" action="ppaction://hlinksldjump"/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064300" y="288036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0151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DE4AA1-13CF-9D63-AAE4-79EAEFDD0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8C827A4-3DEF-67F1-7302-B06302AF840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560F029-BB39-5676-EFBA-76B7863F932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Bientôt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chat noir affamé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mangera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toute la nourriture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CD95465-64E7-A98E-53EC-CBC88C2D91AC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B3B2C453-CC5C-44F3-A33B-D4E61902D282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Lilou et Myriam / plus-que-parfait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8D90836-3EEE-BFDC-4B4E-9CBED61CAA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410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7C4A8-7A78-71BE-8F52-6247EAFAFD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813821D-3A3F-6887-6E68-05EE9CC3633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08221A4-214B-F4F1-003D-2CCB470FDBC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Bientôt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chat noir affamé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mangera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toute la nourriture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575895C-4BE3-1718-A0CD-9700DE7D9BD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B9560F0-C033-23F1-68B6-6A9AB6E0ED65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EC793622-017D-2379-132E-A5C32FA71E5E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Lilou et Myriam / plus-que-parfait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AC04B24-059F-FD68-299F-3ADB1B95A0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771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B02175-4758-3CFD-FE44-2CFE580AB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7D227FFC-0013-8A17-E59F-0D7DF48DFD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9203670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895C5BF1-64A3-CFFD-37A5-F2B6FF2E762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89A75FB-BC0E-0428-6FEC-1EB147B87E6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Bientôt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chat noir affamé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mangera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toute la nourriture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6B4D4DE-223C-B7D9-4E78-490452E74E7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9347475-2B29-80A5-8A92-7ADA97A986AC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435334E2-2F76-F2C3-6259-5E9940852AA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</a:rPr>
              <a:t>a) Phrase simple/complexe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Lilou et Myriam / plus-que-parfait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3306033-E02F-BFD5-1F91-5D799DE75D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4916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A6E17-0F28-5650-9AE3-B2CFB93EC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8611FD2B-8BE7-1F31-54C4-8DA0E8B85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578734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B8CB218C-C8AF-66A2-147B-637EE359E47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7A9DF8B-6956-65FA-7F1F-2B8AAAEE697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Bientôt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chat noir affamé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mangera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toute la nourriture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1F5C2DF-2335-1F01-57B1-BEB868A0E89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61EE1FF-8C6B-6253-4FC2-421A346030D2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D999BFB9-73ED-16BA-4224-CFF6D487B16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</a:rPr>
              <a:t>a) Phrase simple/complexe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Lilou et Myriam / plus-que-parfait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A407874-BE08-E6F8-3475-09431A19C7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0798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FA316B-6847-2F07-8C3C-DB9D73C6A5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2C7FCD6B-DF49-5F20-4EDE-73CDBBF2C0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0808131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B2B60BAB-5FCE-06BC-9EF1-023BC03762D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52E6490-D659-418A-0A3A-2E8554D340F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Bientôt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chat noir affamé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mangera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toute la nourriture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A80A9DE-9DAA-E6AD-196F-08927DF8E16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288FE21-F731-0278-2CF1-4841DC825971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6610CD26-D16F-FD86-C6EA-BF941D23B69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Lilou et Myriam / plus-que-parfait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6CE17B2-C110-9408-BB1E-3D2A377185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5967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BF4B5-F546-E79C-6EE2-CD5ECDF579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5D8DED2B-6C4A-25EA-D5BD-CBACBFC164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3214903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0427AB4E-672D-E52E-B919-8CBF2C6C0C5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A40A11A-82BC-31E8-B90C-2509622B267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Bientôt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chat noir affamé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mangera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toute la nourriture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B17143A-12E9-596A-D5F8-B972B6A7136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7A7A773-BEC0-369D-88C9-0912130C72F3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2CABFE01-9C3D-CF1D-2A14-49C964E5384F}"/>
              </a:ext>
            </a:extLst>
          </p:cNvPr>
          <p:cNvSpPr txBox="1">
            <a:spLocks/>
          </p:cNvSpPr>
          <p:nvPr/>
        </p:nvSpPr>
        <p:spPr>
          <a:xfrm>
            <a:off x="1476335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690FF38B-1D45-0BF8-093A-7E1D180E9884}"/>
              </a:ext>
            </a:extLst>
          </p:cNvPr>
          <p:cNvSpPr txBox="1">
            <a:spLocks/>
          </p:cNvSpPr>
          <p:nvPr/>
        </p:nvSpPr>
        <p:spPr>
          <a:xfrm>
            <a:off x="6919558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1AE104F-5602-1DCC-0DE9-B0BB30594E83}"/>
              </a:ext>
            </a:extLst>
          </p:cNvPr>
          <p:cNvSpPr txBox="1">
            <a:spLocks/>
          </p:cNvSpPr>
          <p:nvPr/>
        </p:nvSpPr>
        <p:spPr>
          <a:xfrm>
            <a:off x="2600577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B9C1FA34-2977-3232-8499-6221E51EA203}"/>
              </a:ext>
            </a:extLst>
          </p:cNvPr>
          <p:cNvSpPr txBox="1">
            <a:spLocks/>
          </p:cNvSpPr>
          <p:nvPr/>
        </p:nvSpPr>
        <p:spPr>
          <a:xfrm>
            <a:off x="5263428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51CF4589-4E3C-B813-7E9E-1CC0B52EF518}"/>
              </a:ext>
            </a:extLst>
          </p:cNvPr>
          <p:cNvSpPr txBox="1">
            <a:spLocks/>
          </p:cNvSpPr>
          <p:nvPr/>
        </p:nvSpPr>
        <p:spPr>
          <a:xfrm>
            <a:off x="8398659" y="167461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63EB1C7-536C-0316-1236-F0C7B38896F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Lilou et Myriam / plus-que-parfait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CEC3630-2699-2305-B2C6-547E55605C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17248946-E2AF-A2C7-B096-60D77BFFC768}"/>
              </a:ext>
            </a:extLst>
          </p:cNvPr>
          <p:cNvSpPr txBox="1">
            <a:spLocks/>
          </p:cNvSpPr>
          <p:nvPr/>
        </p:nvSpPr>
        <p:spPr>
          <a:xfrm>
            <a:off x="3278152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DA4FBB99-FAF7-5ECD-6C32-EE83A1FC100F}"/>
              </a:ext>
            </a:extLst>
          </p:cNvPr>
          <p:cNvSpPr txBox="1">
            <a:spLocks/>
          </p:cNvSpPr>
          <p:nvPr/>
        </p:nvSpPr>
        <p:spPr>
          <a:xfrm>
            <a:off x="10455358" y="167461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6B71274-5210-F955-ACAB-DF8C68114709}"/>
              </a:ext>
            </a:extLst>
          </p:cNvPr>
          <p:cNvSpPr txBox="1">
            <a:spLocks/>
          </p:cNvSpPr>
          <p:nvPr/>
        </p:nvSpPr>
        <p:spPr>
          <a:xfrm>
            <a:off x="4106218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08817872-481D-F57A-3A28-3E785BCF2854}"/>
              </a:ext>
            </a:extLst>
          </p:cNvPr>
          <p:cNvSpPr txBox="1">
            <a:spLocks/>
          </p:cNvSpPr>
          <p:nvPr/>
        </p:nvSpPr>
        <p:spPr>
          <a:xfrm>
            <a:off x="9156035" y="167461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129234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6BFF2A-36E0-44A4-D2C8-2DB2837E2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5890AD9C-EBD4-4733-8277-81546C5A31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4540868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B8E18CF7-C66B-FE06-2A1B-DFF619487B5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2928528-EDD9-3CF0-92D9-1462DA43744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Bientôt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chat noir affamé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mangera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toute la nourriture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ED5DE5C-FA07-3D07-D120-208374AE019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A8F112D-782D-BFB7-5136-618DD7460940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0BA3B010-37C5-4AFB-A49A-5AE4481B41D4}"/>
              </a:ext>
            </a:extLst>
          </p:cNvPr>
          <p:cNvSpPr txBox="1">
            <a:spLocks/>
          </p:cNvSpPr>
          <p:nvPr/>
        </p:nvSpPr>
        <p:spPr>
          <a:xfrm>
            <a:off x="1476335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909DE35E-4C36-DAF1-3C00-13237F102D73}"/>
              </a:ext>
            </a:extLst>
          </p:cNvPr>
          <p:cNvSpPr txBox="1">
            <a:spLocks/>
          </p:cNvSpPr>
          <p:nvPr/>
        </p:nvSpPr>
        <p:spPr>
          <a:xfrm>
            <a:off x="6919558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624F31AC-A9AB-8A5D-6658-12C4E90F3A74}"/>
              </a:ext>
            </a:extLst>
          </p:cNvPr>
          <p:cNvSpPr txBox="1">
            <a:spLocks/>
          </p:cNvSpPr>
          <p:nvPr/>
        </p:nvSpPr>
        <p:spPr>
          <a:xfrm>
            <a:off x="2600577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F4004688-F340-A484-7DC9-2BE90F8155DD}"/>
              </a:ext>
            </a:extLst>
          </p:cNvPr>
          <p:cNvSpPr txBox="1">
            <a:spLocks/>
          </p:cNvSpPr>
          <p:nvPr/>
        </p:nvSpPr>
        <p:spPr>
          <a:xfrm>
            <a:off x="5263428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6EAB1BDD-AE60-82E6-0A3E-875AE2176F8A}"/>
              </a:ext>
            </a:extLst>
          </p:cNvPr>
          <p:cNvSpPr txBox="1">
            <a:spLocks/>
          </p:cNvSpPr>
          <p:nvPr/>
        </p:nvSpPr>
        <p:spPr>
          <a:xfrm>
            <a:off x="8398659" y="167461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0556701-EAB2-4D15-78AA-3288B4B4B39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</a:rPr>
              <a:t>c) Fonctions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		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Lilou et Myriam / plus-que-parfait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9779313-6376-9E66-15C2-C6235AEB48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5DCA4C8C-04C1-6B47-0FB1-E2DC36D62572}"/>
              </a:ext>
            </a:extLst>
          </p:cNvPr>
          <p:cNvSpPr txBox="1">
            <a:spLocks/>
          </p:cNvSpPr>
          <p:nvPr/>
        </p:nvSpPr>
        <p:spPr>
          <a:xfrm>
            <a:off x="3278152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166147D4-A75B-F8DC-6A89-B7471AFDD91E}"/>
              </a:ext>
            </a:extLst>
          </p:cNvPr>
          <p:cNvSpPr txBox="1">
            <a:spLocks/>
          </p:cNvSpPr>
          <p:nvPr/>
        </p:nvSpPr>
        <p:spPr>
          <a:xfrm>
            <a:off x="10455358" y="167461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F8B30BC-F0B4-8355-4DD6-2F2279FD0C49}"/>
              </a:ext>
            </a:extLst>
          </p:cNvPr>
          <p:cNvSpPr txBox="1">
            <a:spLocks/>
          </p:cNvSpPr>
          <p:nvPr/>
        </p:nvSpPr>
        <p:spPr>
          <a:xfrm>
            <a:off x="4106218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DD5B9561-CB77-63B1-9B13-5C343C96E82D}"/>
              </a:ext>
            </a:extLst>
          </p:cNvPr>
          <p:cNvSpPr txBox="1">
            <a:spLocks/>
          </p:cNvSpPr>
          <p:nvPr/>
        </p:nvSpPr>
        <p:spPr>
          <a:xfrm>
            <a:off x="9156035" y="167461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7729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755835-03C0-C063-4991-B5B7EDC36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9A40F68D-83A3-5256-1458-07FB3736A1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974294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F5EF29D6-9562-9D6F-F7B2-D871FF393BF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EEDE094-C7F0-DBE2-9FBC-BC4C35C87E1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Bientôt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chat noir affamé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mangera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toute la nourriture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98B4213-DB32-58C1-CC20-27D40F04BF0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6C378810-D5AF-E4E6-EBA4-E39853424FD0}"/>
              </a:ext>
            </a:extLst>
          </p:cNvPr>
          <p:cNvSpPr txBox="1">
            <a:spLocks/>
          </p:cNvSpPr>
          <p:nvPr/>
        </p:nvSpPr>
        <p:spPr>
          <a:xfrm>
            <a:off x="6769327" y="250811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841D0B0-B17F-045E-7343-6A4185CFC8A2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C044AA31-FFC2-7B04-3933-7B377FDD42BC}"/>
              </a:ext>
            </a:extLst>
          </p:cNvPr>
          <p:cNvSpPr txBox="1">
            <a:spLocks/>
          </p:cNvSpPr>
          <p:nvPr/>
        </p:nvSpPr>
        <p:spPr>
          <a:xfrm>
            <a:off x="1476335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5A8204D-AEC0-94AA-CD99-6B6720316989}"/>
              </a:ext>
            </a:extLst>
          </p:cNvPr>
          <p:cNvSpPr txBox="1">
            <a:spLocks/>
          </p:cNvSpPr>
          <p:nvPr/>
        </p:nvSpPr>
        <p:spPr>
          <a:xfrm>
            <a:off x="4124766" y="250811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BEAA307-6720-1362-9824-55FCCC4412E4}"/>
              </a:ext>
            </a:extLst>
          </p:cNvPr>
          <p:cNvSpPr txBox="1">
            <a:spLocks/>
          </p:cNvSpPr>
          <p:nvPr/>
        </p:nvSpPr>
        <p:spPr>
          <a:xfrm>
            <a:off x="6919558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C9C7D86-4D4E-0FBF-1645-3A0023E1A894}"/>
              </a:ext>
            </a:extLst>
          </p:cNvPr>
          <p:cNvSpPr txBox="1">
            <a:spLocks/>
          </p:cNvSpPr>
          <p:nvPr/>
        </p:nvSpPr>
        <p:spPr>
          <a:xfrm>
            <a:off x="8851800" y="2508111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BCEF55F-8884-C7DF-15FB-821A11818F74}"/>
              </a:ext>
            </a:extLst>
          </p:cNvPr>
          <p:cNvSpPr txBox="1">
            <a:spLocks/>
          </p:cNvSpPr>
          <p:nvPr/>
        </p:nvSpPr>
        <p:spPr>
          <a:xfrm>
            <a:off x="2600577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991D006F-2032-0936-69EE-7D4B8DC4A591}"/>
              </a:ext>
            </a:extLst>
          </p:cNvPr>
          <p:cNvSpPr txBox="1">
            <a:spLocks/>
          </p:cNvSpPr>
          <p:nvPr/>
        </p:nvSpPr>
        <p:spPr>
          <a:xfrm>
            <a:off x="5263428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9CB8D4C-9BF9-F65F-3F4B-4CF7AF5CD814}"/>
              </a:ext>
            </a:extLst>
          </p:cNvPr>
          <p:cNvSpPr txBox="1">
            <a:spLocks/>
          </p:cNvSpPr>
          <p:nvPr/>
        </p:nvSpPr>
        <p:spPr>
          <a:xfrm>
            <a:off x="8398659" y="167461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AC30153-6180-0016-F1D9-84995267E31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</a:rPr>
              <a:t>c) Fonctions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		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Lilou et Myriam / plus-que-parfait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38D6AA8-56AD-1D15-1342-AC1E463A20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307D18A4-833B-63BF-A1C3-F2BDDAC23825}"/>
              </a:ext>
            </a:extLst>
          </p:cNvPr>
          <p:cNvSpPr txBox="1">
            <a:spLocks/>
          </p:cNvSpPr>
          <p:nvPr/>
        </p:nvSpPr>
        <p:spPr>
          <a:xfrm>
            <a:off x="3278152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943EED1A-599D-20A5-E4AF-B728BC3EE30D}"/>
              </a:ext>
            </a:extLst>
          </p:cNvPr>
          <p:cNvSpPr txBox="1">
            <a:spLocks/>
          </p:cNvSpPr>
          <p:nvPr/>
        </p:nvSpPr>
        <p:spPr>
          <a:xfrm>
            <a:off x="930086" y="2508111"/>
            <a:ext cx="1869213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893A835C-81BB-3386-CC3F-B72DCFD14C37}"/>
              </a:ext>
            </a:extLst>
          </p:cNvPr>
          <p:cNvSpPr txBox="1">
            <a:spLocks/>
          </p:cNvSpPr>
          <p:nvPr/>
        </p:nvSpPr>
        <p:spPr>
          <a:xfrm>
            <a:off x="10455358" y="167461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F735128-B6C5-6CCA-FC7C-CD2E812B26CF}"/>
              </a:ext>
            </a:extLst>
          </p:cNvPr>
          <p:cNvSpPr txBox="1">
            <a:spLocks/>
          </p:cNvSpPr>
          <p:nvPr/>
        </p:nvSpPr>
        <p:spPr>
          <a:xfrm>
            <a:off x="4106218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B9D32BEA-AEF0-B798-4974-71ABC133984E}"/>
              </a:ext>
            </a:extLst>
          </p:cNvPr>
          <p:cNvSpPr txBox="1">
            <a:spLocks/>
          </p:cNvSpPr>
          <p:nvPr/>
        </p:nvSpPr>
        <p:spPr>
          <a:xfrm>
            <a:off x="9156035" y="167461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30192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56437-8551-DA1B-14E7-0E8E3C7700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23C98D00-ACF8-0F77-8289-5FFC4CF284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3401816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5D149EE1-CB1E-83C5-2ADB-DBA9545E2E0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04A5BD7-D286-0E97-614A-0F9E8E5A00D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Bientôt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chat noir affamé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mangera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toute la nourriture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D2A0590-4090-779C-DCB5-54015E9EC96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FDE8BA2C-F699-E04E-9E07-A3EDEC3966B9}"/>
              </a:ext>
            </a:extLst>
          </p:cNvPr>
          <p:cNvSpPr txBox="1">
            <a:spLocks/>
          </p:cNvSpPr>
          <p:nvPr/>
        </p:nvSpPr>
        <p:spPr>
          <a:xfrm>
            <a:off x="6769327" y="250811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E132BAE-61C2-6AB7-642A-0D6E62EE9118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49DED1F4-8C2C-D5D6-B04B-53EE412BA799}"/>
              </a:ext>
            </a:extLst>
          </p:cNvPr>
          <p:cNvSpPr txBox="1">
            <a:spLocks/>
          </p:cNvSpPr>
          <p:nvPr/>
        </p:nvSpPr>
        <p:spPr>
          <a:xfrm>
            <a:off x="1476335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716601A-0D26-B200-344C-611EEE2B14EC}"/>
              </a:ext>
            </a:extLst>
          </p:cNvPr>
          <p:cNvSpPr txBox="1">
            <a:spLocks/>
          </p:cNvSpPr>
          <p:nvPr/>
        </p:nvSpPr>
        <p:spPr>
          <a:xfrm>
            <a:off x="4124766" y="250811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A2408EEF-7E99-B6DE-64B3-DC947A8D8848}"/>
              </a:ext>
            </a:extLst>
          </p:cNvPr>
          <p:cNvSpPr txBox="1">
            <a:spLocks/>
          </p:cNvSpPr>
          <p:nvPr/>
        </p:nvSpPr>
        <p:spPr>
          <a:xfrm>
            <a:off x="6919558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361D3E3-D234-D5E5-0111-E77CF4C31C11}"/>
              </a:ext>
            </a:extLst>
          </p:cNvPr>
          <p:cNvSpPr txBox="1">
            <a:spLocks/>
          </p:cNvSpPr>
          <p:nvPr/>
        </p:nvSpPr>
        <p:spPr>
          <a:xfrm>
            <a:off x="8851800" y="2508111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6832E5AD-A372-994B-FAEF-19F888CECB11}"/>
              </a:ext>
            </a:extLst>
          </p:cNvPr>
          <p:cNvSpPr txBox="1">
            <a:spLocks/>
          </p:cNvSpPr>
          <p:nvPr/>
        </p:nvSpPr>
        <p:spPr>
          <a:xfrm>
            <a:off x="2600577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7112DC71-943B-FBBC-6F70-2AA2D1C94E79}"/>
              </a:ext>
            </a:extLst>
          </p:cNvPr>
          <p:cNvSpPr txBox="1">
            <a:spLocks/>
          </p:cNvSpPr>
          <p:nvPr/>
        </p:nvSpPr>
        <p:spPr>
          <a:xfrm>
            <a:off x="5263428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F92FEAF5-909A-8F09-3804-11584E2631E1}"/>
              </a:ext>
            </a:extLst>
          </p:cNvPr>
          <p:cNvSpPr txBox="1">
            <a:spLocks/>
          </p:cNvSpPr>
          <p:nvPr/>
        </p:nvSpPr>
        <p:spPr>
          <a:xfrm>
            <a:off x="8398659" y="167461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3A15E81-E00C-9F7B-8620-490CF2C1B95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Lilou et Myriam / plus-que-parfait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A8C50E0-2876-3E2D-2096-992A4ED85D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7C237CF0-8AA0-0D59-5ED7-A990794F3577}"/>
              </a:ext>
            </a:extLst>
          </p:cNvPr>
          <p:cNvSpPr txBox="1">
            <a:spLocks/>
          </p:cNvSpPr>
          <p:nvPr/>
        </p:nvSpPr>
        <p:spPr>
          <a:xfrm>
            <a:off x="3278152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7C30E50E-41B1-4BF1-D75D-C77554DEB501}"/>
              </a:ext>
            </a:extLst>
          </p:cNvPr>
          <p:cNvSpPr txBox="1">
            <a:spLocks/>
          </p:cNvSpPr>
          <p:nvPr/>
        </p:nvSpPr>
        <p:spPr>
          <a:xfrm>
            <a:off x="930086" y="2508111"/>
            <a:ext cx="1869213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774AB7DB-FD5D-2B43-66FD-5FB738E8287D}"/>
              </a:ext>
            </a:extLst>
          </p:cNvPr>
          <p:cNvSpPr txBox="1">
            <a:spLocks/>
          </p:cNvSpPr>
          <p:nvPr/>
        </p:nvSpPr>
        <p:spPr>
          <a:xfrm>
            <a:off x="10455358" y="167461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F1D0ED8-F041-493C-26B8-41BA28D08385}"/>
              </a:ext>
            </a:extLst>
          </p:cNvPr>
          <p:cNvSpPr txBox="1">
            <a:spLocks/>
          </p:cNvSpPr>
          <p:nvPr/>
        </p:nvSpPr>
        <p:spPr>
          <a:xfrm>
            <a:off x="4106218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415E787E-FC91-0CB2-FAAD-54FA0D79EE24}"/>
              </a:ext>
            </a:extLst>
          </p:cNvPr>
          <p:cNvSpPr txBox="1">
            <a:spLocks/>
          </p:cNvSpPr>
          <p:nvPr/>
        </p:nvSpPr>
        <p:spPr>
          <a:xfrm>
            <a:off x="9156035" y="167461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4181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572ED2-7FEE-4404-402B-E17F87988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9B6B6B0D-047A-E59A-F5F9-649634C55E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3911159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chat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noir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affamé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5C8B6E36-BFEE-87DF-A252-77C00642FCB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29EA9E5-D3D1-508E-4A0B-E7065DF409F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Bientôt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chat noir affamé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mangera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toute la nourriture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AF56C7C-B347-D1C9-F216-BF0C901CA15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EF64F6EF-2498-7BC2-F78C-E46BE95106D5}"/>
              </a:ext>
            </a:extLst>
          </p:cNvPr>
          <p:cNvSpPr txBox="1">
            <a:spLocks/>
          </p:cNvSpPr>
          <p:nvPr/>
        </p:nvSpPr>
        <p:spPr>
          <a:xfrm>
            <a:off x="6769327" y="250811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7C42AF1-3242-32FE-3F7F-FF301BC23D75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A2CD6857-C1E4-56F8-5A62-DA242EFFBF15}"/>
              </a:ext>
            </a:extLst>
          </p:cNvPr>
          <p:cNvSpPr txBox="1">
            <a:spLocks/>
          </p:cNvSpPr>
          <p:nvPr/>
        </p:nvSpPr>
        <p:spPr>
          <a:xfrm>
            <a:off x="1476335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5BA2112D-2DC8-1B59-A64E-0EB1732A2BCE}"/>
              </a:ext>
            </a:extLst>
          </p:cNvPr>
          <p:cNvSpPr txBox="1">
            <a:spLocks/>
          </p:cNvSpPr>
          <p:nvPr/>
        </p:nvSpPr>
        <p:spPr>
          <a:xfrm>
            <a:off x="4124766" y="250811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D1B1ABA-0E0B-78B6-B143-F51FC4B5B069}"/>
              </a:ext>
            </a:extLst>
          </p:cNvPr>
          <p:cNvSpPr txBox="1">
            <a:spLocks/>
          </p:cNvSpPr>
          <p:nvPr/>
        </p:nvSpPr>
        <p:spPr>
          <a:xfrm>
            <a:off x="6919558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E9B9ED11-B983-AC53-A494-37CC80292DA4}"/>
              </a:ext>
            </a:extLst>
          </p:cNvPr>
          <p:cNvSpPr txBox="1">
            <a:spLocks/>
          </p:cNvSpPr>
          <p:nvPr/>
        </p:nvSpPr>
        <p:spPr>
          <a:xfrm>
            <a:off x="8851800" y="2508111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0053717-08C3-7FB9-D4DE-06555FCB6444}"/>
              </a:ext>
            </a:extLst>
          </p:cNvPr>
          <p:cNvSpPr txBox="1">
            <a:spLocks/>
          </p:cNvSpPr>
          <p:nvPr/>
        </p:nvSpPr>
        <p:spPr>
          <a:xfrm>
            <a:off x="2600577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C4D7AE6E-2BC3-61B6-0785-2D9025E4D40C}"/>
              </a:ext>
            </a:extLst>
          </p:cNvPr>
          <p:cNvSpPr txBox="1">
            <a:spLocks/>
          </p:cNvSpPr>
          <p:nvPr/>
        </p:nvSpPr>
        <p:spPr>
          <a:xfrm>
            <a:off x="5263428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A5C7A63-17CF-D224-2EBB-EE771082A6F6}"/>
              </a:ext>
            </a:extLst>
          </p:cNvPr>
          <p:cNvSpPr txBox="1">
            <a:spLocks/>
          </p:cNvSpPr>
          <p:nvPr/>
        </p:nvSpPr>
        <p:spPr>
          <a:xfrm>
            <a:off x="8398659" y="167461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3CAEF76-BC04-14A2-B894-7CD71AC87E2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Lilou et Myriam / plus-que-parfait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190F4F1-F26B-86EE-E503-34812DBAE8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F2F6E769-4CA3-7760-5C20-90EB184785AF}"/>
              </a:ext>
            </a:extLst>
          </p:cNvPr>
          <p:cNvSpPr txBox="1">
            <a:spLocks/>
          </p:cNvSpPr>
          <p:nvPr/>
        </p:nvSpPr>
        <p:spPr>
          <a:xfrm>
            <a:off x="3278152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5AF619D4-8F61-7095-2965-68550F12AF87}"/>
              </a:ext>
            </a:extLst>
          </p:cNvPr>
          <p:cNvSpPr txBox="1">
            <a:spLocks/>
          </p:cNvSpPr>
          <p:nvPr/>
        </p:nvSpPr>
        <p:spPr>
          <a:xfrm>
            <a:off x="930086" y="2508111"/>
            <a:ext cx="1869213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603F92E2-9AC2-0274-2183-FB316FFBE943}"/>
              </a:ext>
            </a:extLst>
          </p:cNvPr>
          <p:cNvSpPr txBox="1">
            <a:spLocks/>
          </p:cNvSpPr>
          <p:nvPr/>
        </p:nvSpPr>
        <p:spPr>
          <a:xfrm>
            <a:off x="10455358" y="167461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E546A85-AE18-89EC-6E2E-A37D19FF53EC}"/>
              </a:ext>
            </a:extLst>
          </p:cNvPr>
          <p:cNvSpPr txBox="1">
            <a:spLocks/>
          </p:cNvSpPr>
          <p:nvPr/>
        </p:nvSpPr>
        <p:spPr>
          <a:xfrm>
            <a:off x="4106218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19188925-3A17-C1B9-CDAA-E18DFA677A48}"/>
              </a:ext>
            </a:extLst>
          </p:cNvPr>
          <p:cNvSpPr txBox="1">
            <a:spLocks/>
          </p:cNvSpPr>
          <p:nvPr/>
        </p:nvSpPr>
        <p:spPr>
          <a:xfrm>
            <a:off x="9156035" y="167461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99919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AE6F4-B1A9-A3C9-E86A-587AE6E87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6A4EEDA9-58FD-B6EB-07CF-BABE747C8D20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Explications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9912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FB4C61-E435-88FE-09C2-7CBF4A7694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3ED4E788-C877-420A-5504-58A67FD1C3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616581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chat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noir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affamé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1F0BC3B0-2D23-12AC-330B-F9A79777612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58F1B09-8214-8062-6F1A-14EF0B54C4E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Bientôt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chat noir affamé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mangera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toute la nourriture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CD04951-4148-18D7-56EC-B10B2EFFC96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30D142AA-62C2-C3B9-B752-76799EF91829}"/>
              </a:ext>
            </a:extLst>
          </p:cNvPr>
          <p:cNvSpPr txBox="1">
            <a:spLocks/>
          </p:cNvSpPr>
          <p:nvPr/>
        </p:nvSpPr>
        <p:spPr>
          <a:xfrm>
            <a:off x="6769327" y="250811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2CAD339-D707-67D1-297A-37684D897ABA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4851AF7D-AF15-3FBC-69D4-475CB1EB33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269DBA0B-7601-5222-6B4F-0E05D79082C2}"/>
              </a:ext>
            </a:extLst>
          </p:cNvPr>
          <p:cNvSpPr txBox="1">
            <a:spLocks/>
          </p:cNvSpPr>
          <p:nvPr/>
        </p:nvSpPr>
        <p:spPr>
          <a:xfrm>
            <a:off x="1476335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0E218A6-5A0F-381E-803C-F671907BE731}"/>
              </a:ext>
            </a:extLst>
          </p:cNvPr>
          <p:cNvSpPr txBox="1">
            <a:spLocks/>
          </p:cNvSpPr>
          <p:nvPr/>
        </p:nvSpPr>
        <p:spPr>
          <a:xfrm>
            <a:off x="4124766" y="250811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4B8A31C-E16A-A383-F048-70261A84AACF}"/>
              </a:ext>
            </a:extLst>
          </p:cNvPr>
          <p:cNvSpPr txBox="1">
            <a:spLocks/>
          </p:cNvSpPr>
          <p:nvPr/>
        </p:nvSpPr>
        <p:spPr>
          <a:xfrm>
            <a:off x="6919558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2F2B0D5-F6CD-4C40-D9D8-3270B369D878}"/>
              </a:ext>
            </a:extLst>
          </p:cNvPr>
          <p:cNvSpPr txBox="1">
            <a:spLocks/>
          </p:cNvSpPr>
          <p:nvPr/>
        </p:nvSpPr>
        <p:spPr>
          <a:xfrm>
            <a:off x="8851800" y="2508111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A972723-C697-3360-7052-463337D7049C}"/>
              </a:ext>
            </a:extLst>
          </p:cNvPr>
          <p:cNvSpPr txBox="1">
            <a:spLocks/>
          </p:cNvSpPr>
          <p:nvPr/>
        </p:nvSpPr>
        <p:spPr>
          <a:xfrm>
            <a:off x="2600577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BB13DC32-D248-2057-C51D-AB1F8B269D53}"/>
              </a:ext>
            </a:extLst>
          </p:cNvPr>
          <p:cNvSpPr txBox="1">
            <a:spLocks/>
          </p:cNvSpPr>
          <p:nvPr/>
        </p:nvSpPr>
        <p:spPr>
          <a:xfrm>
            <a:off x="5263428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F3D7D317-0B7B-4E66-70C2-1989B9E5D79E}"/>
              </a:ext>
            </a:extLst>
          </p:cNvPr>
          <p:cNvSpPr txBox="1">
            <a:spLocks/>
          </p:cNvSpPr>
          <p:nvPr/>
        </p:nvSpPr>
        <p:spPr>
          <a:xfrm>
            <a:off x="8398659" y="167461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B0F8EF4-A7A4-1B55-0399-B3101C4D46E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Lilou et Myriam / plus-que-parfait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1C90786-6B98-A395-4D7F-07D128E345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1C41AA45-02F1-8968-3E09-9E56E2E8BB73}"/>
              </a:ext>
            </a:extLst>
          </p:cNvPr>
          <p:cNvSpPr txBox="1">
            <a:spLocks/>
          </p:cNvSpPr>
          <p:nvPr/>
        </p:nvSpPr>
        <p:spPr>
          <a:xfrm>
            <a:off x="3278152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97A2468A-5D3E-5FBF-A654-816DD5779A11}"/>
              </a:ext>
            </a:extLst>
          </p:cNvPr>
          <p:cNvSpPr txBox="1">
            <a:spLocks/>
          </p:cNvSpPr>
          <p:nvPr/>
        </p:nvSpPr>
        <p:spPr>
          <a:xfrm>
            <a:off x="930086" y="2508111"/>
            <a:ext cx="1869213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4AAE7F7C-0F4C-FDBA-D83E-1F8C1D24FC11}"/>
              </a:ext>
            </a:extLst>
          </p:cNvPr>
          <p:cNvSpPr txBox="1">
            <a:spLocks/>
          </p:cNvSpPr>
          <p:nvPr/>
        </p:nvSpPr>
        <p:spPr>
          <a:xfrm>
            <a:off x="10455358" y="167461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43F2B499-9983-03D9-7B70-921E4A572E68}"/>
              </a:ext>
            </a:extLst>
          </p:cNvPr>
          <p:cNvSpPr txBox="1">
            <a:spLocks/>
          </p:cNvSpPr>
          <p:nvPr/>
        </p:nvSpPr>
        <p:spPr>
          <a:xfrm>
            <a:off x="4106218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5BFD177-32B3-6419-C29F-8353E278D119}"/>
              </a:ext>
            </a:extLst>
          </p:cNvPr>
          <p:cNvSpPr txBox="1">
            <a:spLocks/>
          </p:cNvSpPr>
          <p:nvPr/>
        </p:nvSpPr>
        <p:spPr>
          <a:xfrm>
            <a:off x="9156035" y="167461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783730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403765-BA9E-4EE4-B020-7ACB4E443D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C66E1CCE-62BD-FCA8-8933-9817A9EF5ECD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chat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noir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affamé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Bientôt,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Lilou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Myriam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avaient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mangé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toute la nourriture.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22751807-ECC7-1389-6972-FCEF7A0F1A2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29FB141-929A-EDC2-1D1B-3B61F8420C8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Bientôt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chat noir affamé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mangera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toute la nourriture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F9678C4-79FD-9BB8-10A6-AA8F35E6409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61BE55FB-86FF-68D4-7B87-36D0E1D0D589}"/>
              </a:ext>
            </a:extLst>
          </p:cNvPr>
          <p:cNvSpPr txBox="1">
            <a:spLocks/>
          </p:cNvSpPr>
          <p:nvPr/>
        </p:nvSpPr>
        <p:spPr>
          <a:xfrm>
            <a:off x="6769327" y="250811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0866649-29E5-750D-37C2-708F10FBE2C7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B6A1FF2D-41D8-936D-5E7D-C71DFEB13A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15DFB90E-89A9-1B49-66BE-D9180497E9F0}"/>
              </a:ext>
            </a:extLst>
          </p:cNvPr>
          <p:cNvSpPr txBox="1">
            <a:spLocks/>
          </p:cNvSpPr>
          <p:nvPr/>
        </p:nvSpPr>
        <p:spPr>
          <a:xfrm>
            <a:off x="1476335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ED33E54-3F32-5499-0720-5B4E2756EE39}"/>
              </a:ext>
            </a:extLst>
          </p:cNvPr>
          <p:cNvSpPr txBox="1">
            <a:spLocks/>
          </p:cNvSpPr>
          <p:nvPr/>
        </p:nvSpPr>
        <p:spPr>
          <a:xfrm>
            <a:off x="4124766" y="250811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B8941A7-2E92-3457-7705-FD3EFFF2DE1C}"/>
              </a:ext>
            </a:extLst>
          </p:cNvPr>
          <p:cNvSpPr txBox="1">
            <a:spLocks/>
          </p:cNvSpPr>
          <p:nvPr/>
        </p:nvSpPr>
        <p:spPr>
          <a:xfrm>
            <a:off x="6919558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6985AF2-D7C1-9B50-6DEC-D3A38AEE7222}"/>
              </a:ext>
            </a:extLst>
          </p:cNvPr>
          <p:cNvSpPr txBox="1">
            <a:spLocks/>
          </p:cNvSpPr>
          <p:nvPr/>
        </p:nvSpPr>
        <p:spPr>
          <a:xfrm>
            <a:off x="8851800" y="2508111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0D6A6B9-B90F-3018-AFBA-EFC82C4539C4}"/>
              </a:ext>
            </a:extLst>
          </p:cNvPr>
          <p:cNvSpPr txBox="1">
            <a:spLocks/>
          </p:cNvSpPr>
          <p:nvPr/>
        </p:nvSpPr>
        <p:spPr>
          <a:xfrm>
            <a:off x="2600577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A797C6F4-FD9F-9F07-8DC3-EA3DEA55D7B1}"/>
              </a:ext>
            </a:extLst>
          </p:cNvPr>
          <p:cNvSpPr txBox="1">
            <a:spLocks/>
          </p:cNvSpPr>
          <p:nvPr/>
        </p:nvSpPr>
        <p:spPr>
          <a:xfrm>
            <a:off x="5263428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0C007E8-6059-F7DB-4979-DCD7D3E6B575}"/>
              </a:ext>
            </a:extLst>
          </p:cNvPr>
          <p:cNvSpPr txBox="1">
            <a:spLocks/>
          </p:cNvSpPr>
          <p:nvPr/>
        </p:nvSpPr>
        <p:spPr>
          <a:xfrm>
            <a:off x="8398659" y="167461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5F9CB83-3956-9BDF-FEA2-776C06AB69D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Lilou et Myriam / plus-que-parfait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9C2B353-FE57-8843-3D20-0A35D2DDC2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8A4449D4-786A-9B68-607B-92827BE01E84}"/>
              </a:ext>
            </a:extLst>
          </p:cNvPr>
          <p:cNvSpPr txBox="1">
            <a:spLocks/>
          </p:cNvSpPr>
          <p:nvPr/>
        </p:nvSpPr>
        <p:spPr>
          <a:xfrm>
            <a:off x="3278152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73F75966-ABAE-B2D9-DD8F-F3A429D5B345}"/>
              </a:ext>
            </a:extLst>
          </p:cNvPr>
          <p:cNvSpPr txBox="1">
            <a:spLocks/>
          </p:cNvSpPr>
          <p:nvPr/>
        </p:nvSpPr>
        <p:spPr>
          <a:xfrm>
            <a:off x="930086" y="2508111"/>
            <a:ext cx="1869213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11048943-582D-45CC-EF85-A604BB8E36B2}"/>
              </a:ext>
            </a:extLst>
          </p:cNvPr>
          <p:cNvSpPr txBox="1">
            <a:spLocks/>
          </p:cNvSpPr>
          <p:nvPr/>
        </p:nvSpPr>
        <p:spPr>
          <a:xfrm>
            <a:off x="10455358" y="167461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EC4B38A-0B78-E470-050E-EB5ED72D2E8A}"/>
              </a:ext>
            </a:extLst>
          </p:cNvPr>
          <p:cNvSpPr txBox="1">
            <a:spLocks/>
          </p:cNvSpPr>
          <p:nvPr/>
        </p:nvSpPr>
        <p:spPr>
          <a:xfrm>
            <a:off x="4106218" y="167461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EED5E6C5-0203-E967-1E46-A38A386305F1}"/>
              </a:ext>
            </a:extLst>
          </p:cNvPr>
          <p:cNvSpPr txBox="1">
            <a:spLocks/>
          </p:cNvSpPr>
          <p:nvPr/>
        </p:nvSpPr>
        <p:spPr>
          <a:xfrm>
            <a:off x="9156035" y="167461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640341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02D4F-B6B4-21D6-6526-8FF5E0020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0262DDA-662F-6876-A489-2B6AFB77759F}"/>
              </a:ext>
            </a:extLst>
          </p:cNvPr>
          <p:cNvSpPr txBox="1">
            <a:spLocks/>
          </p:cNvSpPr>
          <p:nvPr/>
        </p:nvSpPr>
        <p:spPr>
          <a:xfrm>
            <a:off x="1277208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C079EA-FFA6-2D99-152F-D2283967471B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53367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B5CFA-C921-148F-B19A-629E90B04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5EEC2FC7-D92E-F5B4-C5DD-2486C53A4717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3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26543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F75482-A08E-980B-A855-2ECF36D316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B52C136-0F1C-58D1-8DFD-EADA750836A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B81DEEB-3A2E-41C5-B0F9-492CDDDDE88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nuit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tombe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village paisible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s’endort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tout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calme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37CE03E-371D-5902-08BA-720C211857A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14D2AA0-CC36-2D8B-37B3-254291F865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23780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C80B6C-6164-6193-220C-086A84260B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B28E102-2EE0-99C7-1E28-00B862EF6D3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8485D66-B74C-BD95-BFDE-C824B15450A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nuit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tombe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village paisible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s’endort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tout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calme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F87BAFE-0E33-B283-34B0-097118A387C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C7FBED7-71CA-CA38-6D95-EB12E6A53DE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691B6F1D-05E4-9AC2-9BDB-D96D8D5428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05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F47B0C-E64E-EFBF-7144-6637E04EC7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4760145-09B7-2B9B-3853-6D9929986E9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51BA542-425F-19F5-BC44-75A43687E06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nuit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tombe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village paisible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s’endort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tout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calme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9D06874-7FD3-D700-E028-AC429F60727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138116D-5D93-89DA-9650-102A569E5F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507174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00026438-24A6-A420-DA59-90191D3CB82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75C14E73-7419-D22D-11D6-3C771D337D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181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1D3E2C-FEFF-39CE-5719-E621549097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03BF345-F5A9-6B94-C3DC-0DBEA5C1818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0E42F85-133E-00D9-E7A7-AEA07336BC5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nuit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tombe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village paisible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s’endort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tout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calme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6EF359D-1BA7-2508-E75F-12A7C98BF28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2BA1250-473A-3C8F-6106-9489923077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963544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93B00BDC-87A7-C7E3-E3A6-3EF3020F977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5FE2F4F5-97C7-6D3A-C075-6C4C3F6530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97924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253411-4D32-EA4F-77A9-D7CE6E826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53390EB-7DF1-2339-7E17-19A21F9A4D4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89EA1F1-DCAA-853B-CC4D-94619073748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nuit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tombe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village paisible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s’endort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tout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calme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41BD676-ABB2-8FAF-9B72-353CC39CEE2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976DAF6-3B91-C43E-797C-E6443EEA5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146714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E1E6D0F1-CEB5-710C-C659-0E5C10455AF2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8BCD548-582B-F8AD-D242-826EBBA822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51375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3FC4BA-7613-358B-DBF8-CEF936C50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A1DCD45-22C3-04B1-4DC2-F6BFE06C02C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5484053-08B3-1024-4A31-6F8CCFB32AA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nuit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tombe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village paisible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s’endort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tout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calme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1DE0F03-2D21-297F-B5A2-6EC65A32531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51B9E79-3D38-3739-B2CF-7146D9EEBD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88921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D855CB36-3168-6572-0FA8-F4A87D3C0FFB}"/>
              </a:ext>
            </a:extLst>
          </p:cNvPr>
          <p:cNvSpPr txBox="1">
            <a:spLocks/>
          </p:cNvSpPr>
          <p:nvPr/>
        </p:nvSpPr>
        <p:spPr>
          <a:xfrm>
            <a:off x="6105619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0774CAA5-C99D-742B-3C4F-8D13D9887E07}"/>
              </a:ext>
            </a:extLst>
          </p:cNvPr>
          <p:cNvSpPr txBox="1">
            <a:spLocks/>
          </p:cNvSpPr>
          <p:nvPr/>
        </p:nvSpPr>
        <p:spPr>
          <a:xfrm>
            <a:off x="896230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AB1C942-12C4-9E92-C9A3-03D81D645AB7}"/>
              </a:ext>
            </a:extLst>
          </p:cNvPr>
          <p:cNvSpPr txBox="1">
            <a:spLocks/>
          </p:cNvSpPr>
          <p:nvPr/>
        </p:nvSpPr>
        <p:spPr>
          <a:xfrm>
            <a:off x="6978553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A3F9063-9FED-9B7A-6130-A80225ADFDC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2EAC7AE-8D01-EC08-F8BE-71C7DBFAF4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4FA5CBAE-139B-24F2-A54B-FE960DF2B180}"/>
              </a:ext>
            </a:extLst>
          </p:cNvPr>
          <p:cNvSpPr txBox="1">
            <a:spLocks/>
          </p:cNvSpPr>
          <p:nvPr/>
        </p:nvSpPr>
        <p:spPr>
          <a:xfrm>
            <a:off x="1608658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A19B9A12-A6E0-29C9-E915-0616627DA80C}"/>
              </a:ext>
            </a:extLst>
          </p:cNvPr>
          <p:cNvSpPr txBox="1">
            <a:spLocks/>
          </p:cNvSpPr>
          <p:nvPr/>
        </p:nvSpPr>
        <p:spPr>
          <a:xfrm>
            <a:off x="3769765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2337A549-5B42-F34E-B0AC-F5659FAE6C3F}"/>
              </a:ext>
            </a:extLst>
          </p:cNvPr>
          <p:cNvSpPr txBox="1">
            <a:spLocks/>
          </p:cNvSpPr>
          <p:nvPr/>
        </p:nvSpPr>
        <p:spPr>
          <a:xfrm>
            <a:off x="9094097" y="1687075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327761C3-8650-6DF3-D84E-4F5CDBAA09DE}"/>
              </a:ext>
            </a:extLst>
          </p:cNvPr>
          <p:cNvSpPr txBox="1">
            <a:spLocks/>
          </p:cNvSpPr>
          <p:nvPr/>
        </p:nvSpPr>
        <p:spPr>
          <a:xfrm>
            <a:off x="4641147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1400817A-71AA-871D-ACA2-1CC297F55BAC}"/>
              </a:ext>
            </a:extLst>
          </p:cNvPr>
          <p:cNvSpPr txBox="1">
            <a:spLocks/>
          </p:cNvSpPr>
          <p:nvPr/>
        </p:nvSpPr>
        <p:spPr>
          <a:xfrm>
            <a:off x="9947357" y="168707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C470A208-DF5B-62D4-282E-7B7B2528002F}"/>
              </a:ext>
            </a:extLst>
          </p:cNvPr>
          <p:cNvSpPr txBox="1">
            <a:spLocks/>
          </p:cNvSpPr>
          <p:nvPr/>
        </p:nvSpPr>
        <p:spPr>
          <a:xfrm>
            <a:off x="2728135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2A903B03-42F5-0C35-620F-3695E417FD63}"/>
              </a:ext>
            </a:extLst>
          </p:cNvPr>
          <p:cNvSpPr txBox="1">
            <a:spLocks/>
          </p:cNvSpPr>
          <p:nvPr/>
        </p:nvSpPr>
        <p:spPr>
          <a:xfrm>
            <a:off x="7790661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7AE29201-E21B-9868-05AB-D89651AAA81D}"/>
              </a:ext>
            </a:extLst>
          </p:cNvPr>
          <p:cNvSpPr txBox="1">
            <a:spLocks/>
          </p:cNvSpPr>
          <p:nvPr/>
        </p:nvSpPr>
        <p:spPr>
          <a:xfrm>
            <a:off x="10904543" y="168707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94849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AF046-4890-3BB1-4A94-39F88B1BF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A18613B9-D60D-4409-0235-5F674F6CDE2C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Explications</a:t>
            </a:r>
            <a:r>
              <a:rPr lang="fr-FR" sz="2400" b="1" dirty="0">
                <a:solidFill>
                  <a:schemeClr val="tx1"/>
                </a:solidFill>
                <a:latin typeface="Calibri"/>
              </a:rPr>
              <a:t>			    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Période 5</a:t>
            </a:r>
            <a:endParaRPr kumimoji="0" lang="fr-FR" sz="1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Je recopie</a:t>
            </a:r>
            <a:r>
              <a:rPr kumimoji="0" lang="fr-FR" sz="2400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la phrase, puis…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Phrase simple / complexe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si la phrase est 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simple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ou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complexe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 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b)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la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nature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de chaque mot de la phrase.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</a:t>
            </a:r>
            <a:r>
              <a:rPr kumimoji="0" lang="fr-FR" sz="24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Fonctions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repère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verbe conjugué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d’objets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circonstanciels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et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attributs du 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s’il y en a.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d)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GN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recopie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groupes nominaux 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qui contiennent une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épithète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et je la souligne.</a:t>
            </a:r>
            <a:endParaRPr kumimoji="0" lang="fr-FR" sz="24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endParaRPr lang="fr-FR" sz="1100" baseline="0" dirty="0">
              <a:solidFill>
                <a:schemeClr val="tx1"/>
              </a:solidFill>
              <a:latin typeface="Calibri"/>
              <a:sym typeface="Wingdings" panose="05000000000000000000" pitchFamily="2" charset="2"/>
            </a:endParaRP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    </a:t>
            </a:r>
            <a:r>
              <a:rPr kumimoji="0" lang="fr-FR" sz="24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 </a:t>
            </a:r>
            <a:r>
              <a:rPr kumimoji="0" lang="fr-FR" sz="2400" b="1" i="0" u="sng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Changement de sujet et de temps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transforme la phrase en utilisant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le sujet et le temps proposés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4" name="Graphique 3" descr="Badge à suivre avec un remplissage uni">
            <a:extLst>
              <a:ext uri="{FF2B5EF4-FFF2-40B4-BE49-F238E27FC236}">
                <a16:creationId xmlns:a16="http://schemas.microsoft.com/office/drawing/2014/main" id="{A279B8D2-6E0D-1710-8FCC-9CCC179A54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4600" y="5164057"/>
            <a:ext cx="371475" cy="371475"/>
          </a:xfrm>
          <a:prstGeom prst="rect">
            <a:avLst/>
          </a:prstGeom>
        </p:spPr>
      </p:pic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8" name="Zoom de diapositive 7"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55515487"/>
                  </p:ext>
                </p:extLst>
              </p:nvPr>
            </p:nvGraphicFramePr>
            <p:xfrm>
              <a:off x="10046970" y="5611648"/>
              <a:ext cx="1695186" cy="953542"/>
            </p:xfrm>
            <a:graphic>
              <a:graphicData uri="http://schemas.microsoft.com/office/powerpoint/2016/slidezoom">
                <pslz:sldZm>
                  <pslz:sldZmObj sldId="257" cId="2990151595">
                    <pslz:zmPr id="{3E721E99-97D3-4014-9A14-1BB3F85E0E2A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95186" cy="953542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8" name="Zoom de diapositive 7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046970" y="5611648"/>
                <a:ext cx="1695186" cy="953542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168841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716519-A2FA-2E6B-122C-91446E17CF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ED3D0B6-CB1F-6299-57B1-134EEB67B33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23912FB-A9BE-C7C2-EF75-81A0A903F37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nuit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tombe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village paisible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s’endort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tout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calme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6FD48EC-DAA1-69F1-DA51-72174DD38C2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D12DFCA-6FD8-5134-4E26-9F8252B0E1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1395664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6CFD5C00-0401-915B-9957-B07077E65EFD}"/>
              </a:ext>
            </a:extLst>
          </p:cNvPr>
          <p:cNvSpPr txBox="1">
            <a:spLocks/>
          </p:cNvSpPr>
          <p:nvPr/>
        </p:nvSpPr>
        <p:spPr>
          <a:xfrm>
            <a:off x="6105619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0B7B8684-3886-0EE8-336D-5A58BC6BE009}"/>
              </a:ext>
            </a:extLst>
          </p:cNvPr>
          <p:cNvSpPr txBox="1">
            <a:spLocks/>
          </p:cNvSpPr>
          <p:nvPr/>
        </p:nvSpPr>
        <p:spPr>
          <a:xfrm>
            <a:off x="896230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34D34E1B-0513-22A4-AF72-7F57C572C774}"/>
              </a:ext>
            </a:extLst>
          </p:cNvPr>
          <p:cNvSpPr txBox="1">
            <a:spLocks/>
          </p:cNvSpPr>
          <p:nvPr/>
        </p:nvSpPr>
        <p:spPr>
          <a:xfrm>
            <a:off x="6978553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545F4C6-4DAA-ACCC-675C-3DEF8DC2620E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B9909C6-59DA-9085-54A6-9E72B947F6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C330E327-DC02-56A8-1535-D279AA5F710A}"/>
              </a:ext>
            </a:extLst>
          </p:cNvPr>
          <p:cNvSpPr txBox="1">
            <a:spLocks/>
          </p:cNvSpPr>
          <p:nvPr/>
        </p:nvSpPr>
        <p:spPr>
          <a:xfrm>
            <a:off x="1608658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11EBB764-0BC0-1647-B0FA-31C4B8ED1F64}"/>
              </a:ext>
            </a:extLst>
          </p:cNvPr>
          <p:cNvSpPr txBox="1">
            <a:spLocks/>
          </p:cNvSpPr>
          <p:nvPr/>
        </p:nvSpPr>
        <p:spPr>
          <a:xfrm>
            <a:off x="3769765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0B247463-9454-CEFB-BA94-5E638A3B0A56}"/>
              </a:ext>
            </a:extLst>
          </p:cNvPr>
          <p:cNvSpPr txBox="1">
            <a:spLocks/>
          </p:cNvSpPr>
          <p:nvPr/>
        </p:nvSpPr>
        <p:spPr>
          <a:xfrm>
            <a:off x="9094097" y="1687075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1B75740E-F8EC-D84D-E7FC-9A0777DABCA0}"/>
              </a:ext>
            </a:extLst>
          </p:cNvPr>
          <p:cNvSpPr txBox="1">
            <a:spLocks/>
          </p:cNvSpPr>
          <p:nvPr/>
        </p:nvSpPr>
        <p:spPr>
          <a:xfrm>
            <a:off x="4641147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A1687247-4EFE-8EBD-7BD2-8422E7696254}"/>
              </a:ext>
            </a:extLst>
          </p:cNvPr>
          <p:cNvSpPr txBox="1">
            <a:spLocks/>
          </p:cNvSpPr>
          <p:nvPr/>
        </p:nvSpPr>
        <p:spPr>
          <a:xfrm>
            <a:off x="9947357" y="168707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FC35C137-0137-7858-1D77-40A9B860E98D}"/>
              </a:ext>
            </a:extLst>
          </p:cNvPr>
          <p:cNvSpPr txBox="1">
            <a:spLocks/>
          </p:cNvSpPr>
          <p:nvPr/>
        </p:nvSpPr>
        <p:spPr>
          <a:xfrm>
            <a:off x="2728135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1B5236D6-86FA-89C7-D9D6-9B0939504BDE}"/>
              </a:ext>
            </a:extLst>
          </p:cNvPr>
          <p:cNvSpPr txBox="1">
            <a:spLocks/>
          </p:cNvSpPr>
          <p:nvPr/>
        </p:nvSpPr>
        <p:spPr>
          <a:xfrm>
            <a:off x="7790661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6C3BA6C9-B7E0-09EE-BDB1-AE6DC85D86EB}"/>
              </a:ext>
            </a:extLst>
          </p:cNvPr>
          <p:cNvSpPr txBox="1">
            <a:spLocks/>
          </p:cNvSpPr>
          <p:nvPr/>
        </p:nvSpPr>
        <p:spPr>
          <a:xfrm>
            <a:off x="10904543" y="168707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3583893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8F9C66-E901-8615-2624-ABED235959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62C1951-E25A-5F6A-B7CC-F9109D1CE24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8DC6B0B-62B5-A2C6-9A5C-6C6135163A9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nuit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tombe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village paisible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s’endort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tout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calme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306833C-3DBD-4831-28A1-D99BDD7E4A0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14FEE8E-C9F6-D662-DB08-492D494C1E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8163845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B1CCA3D3-0F0E-3F71-CCD3-36EDEA4AB37F}"/>
              </a:ext>
            </a:extLst>
          </p:cNvPr>
          <p:cNvSpPr txBox="1">
            <a:spLocks/>
          </p:cNvSpPr>
          <p:nvPr/>
        </p:nvSpPr>
        <p:spPr>
          <a:xfrm>
            <a:off x="6105619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A7C19FC6-6C20-4EB2-F8C6-2674621739CF}"/>
              </a:ext>
            </a:extLst>
          </p:cNvPr>
          <p:cNvSpPr txBox="1">
            <a:spLocks/>
          </p:cNvSpPr>
          <p:nvPr/>
        </p:nvSpPr>
        <p:spPr>
          <a:xfrm>
            <a:off x="896230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BD6284ED-5540-D1F3-042C-363E95F1F191}"/>
              </a:ext>
            </a:extLst>
          </p:cNvPr>
          <p:cNvSpPr txBox="1">
            <a:spLocks/>
          </p:cNvSpPr>
          <p:nvPr/>
        </p:nvSpPr>
        <p:spPr>
          <a:xfrm>
            <a:off x="1250464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7DBBA24-90EF-5485-BC1D-44694B6E6040}"/>
              </a:ext>
            </a:extLst>
          </p:cNvPr>
          <p:cNvSpPr txBox="1">
            <a:spLocks/>
          </p:cNvSpPr>
          <p:nvPr/>
        </p:nvSpPr>
        <p:spPr>
          <a:xfrm>
            <a:off x="6978553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DE9DE0E-645A-31CD-3896-3F071CC2FDF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FAE1E27B-42DC-079E-DF5A-EC7041E251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20DC9C94-9E37-C447-88D0-F7F3DA8E06E3}"/>
              </a:ext>
            </a:extLst>
          </p:cNvPr>
          <p:cNvSpPr txBox="1">
            <a:spLocks/>
          </p:cNvSpPr>
          <p:nvPr/>
        </p:nvSpPr>
        <p:spPr>
          <a:xfrm>
            <a:off x="1608658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38E3BCD3-7B26-0EA4-3B3F-24D0117EEBE4}"/>
              </a:ext>
            </a:extLst>
          </p:cNvPr>
          <p:cNvSpPr txBox="1">
            <a:spLocks/>
          </p:cNvSpPr>
          <p:nvPr/>
        </p:nvSpPr>
        <p:spPr>
          <a:xfrm>
            <a:off x="3769765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0019E341-3147-9A87-3C36-2D354346B791}"/>
              </a:ext>
            </a:extLst>
          </p:cNvPr>
          <p:cNvSpPr txBox="1">
            <a:spLocks/>
          </p:cNvSpPr>
          <p:nvPr/>
        </p:nvSpPr>
        <p:spPr>
          <a:xfrm>
            <a:off x="2612587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CD748CC1-C4E2-FF49-98F9-E0EC4C1220CF}"/>
              </a:ext>
            </a:extLst>
          </p:cNvPr>
          <p:cNvSpPr txBox="1">
            <a:spLocks/>
          </p:cNvSpPr>
          <p:nvPr/>
        </p:nvSpPr>
        <p:spPr>
          <a:xfrm>
            <a:off x="9094097" y="1687075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11CF6EFA-3472-A37E-71F6-43910DA4FF7F}"/>
              </a:ext>
            </a:extLst>
          </p:cNvPr>
          <p:cNvSpPr txBox="1">
            <a:spLocks/>
          </p:cNvSpPr>
          <p:nvPr/>
        </p:nvSpPr>
        <p:spPr>
          <a:xfrm>
            <a:off x="4641147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04A13340-33AB-73F9-4009-0DB063272655}"/>
              </a:ext>
            </a:extLst>
          </p:cNvPr>
          <p:cNvSpPr txBox="1">
            <a:spLocks/>
          </p:cNvSpPr>
          <p:nvPr/>
        </p:nvSpPr>
        <p:spPr>
          <a:xfrm>
            <a:off x="4967122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A071237-38F3-D2AD-217B-E501975B90CC}"/>
              </a:ext>
            </a:extLst>
          </p:cNvPr>
          <p:cNvSpPr txBox="1">
            <a:spLocks/>
          </p:cNvSpPr>
          <p:nvPr/>
        </p:nvSpPr>
        <p:spPr>
          <a:xfrm>
            <a:off x="7623449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E64AC1A-6551-E6B2-FEB7-063F00DCE039}"/>
              </a:ext>
            </a:extLst>
          </p:cNvPr>
          <p:cNvSpPr txBox="1">
            <a:spLocks/>
          </p:cNvSpPr>
          <p:nvPr/>
        </p:nvSpPr>
        <p:spPr>
          <a:xfrm>
            <a:off x="9947357" y="168707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17C84058-E0A0-0B89-785D-F71918D60F0D}"/>
              </a:ext>
            </a:extLst>
          </p:cNvPr>
          <p:cNvSpPr txBox="1">
            <a:spLocks/>
          </p:cNvSpPr>
          <p:nvPr/>
        </p:nvSpPr>
        <p:spPr>
          <a:xfrm>
            <a:off x="8878943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E3E79FED-FE1E-71FF-55DC-4F53D0850899}"/>
              </a:ext>
            </a:extLst>
          </p:cNvPr>
          <p:cNvSpPr txBox="1">
            <a:spLocks/>
          </p:cNvSpPr>
          <p:nvPr/>
        </p:nvSpPr>
        <p:spPr>
          <a:xfrm>
            <a:off x="9869435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187CCD97-9CFC-1EAE-0819-5B31B2BE0AB8}"/>
              </a:ext>
            </a:extLst>
          </p:cNvPr>
          <p:cNvSpPr txBox="1">
            <a:spLocks/>
          </p:cNvSpPr>
          <p:nvPr/>
        </p:nvSpPr>
        <p:spPr>
          <a:xfrm>
            <a:off x="10890223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D0A01EF6-A060-89E5-0F50-8620AFFB2B8D}"/>
              </a:ext>
            </a:extLst>
          </p:cNvPr>
          <p:cNvSpPr txBox="1">
            <a:spLocks/>
          </p:cNvSpPr>
          <p:nvPr/>
        </p:nvSpPr>
        <p:spPr>
          <a:xfrm>
            <a:off x="2728135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D490EED6-475B-893A-F237-C275A150F796}"/>
              </a:ext>
            </a:extLst>
          </p:cNvPr>
          <p:cNvSpPr txBox="1">
            <a:spLocks/>
          </p:cNvSpPr>
          <p:nvPr/>
        </p:nvSpPr>
        <p:spPr>
          <a:xfrm>
            <a:off x="7790661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9777C29C-6B17-86C9-2F38-FA42354CA445}"/>
              </a:ext>
            </a:extLst>
          </p:cNvPr>
          <p:cNvSpPr txBox="1">
            <a:spLocks/>
          </p:cNvSpPr>
          <p:nvPr/>
        </p:nvSpPr>
        <p:spPr>
          <a:xfrm>
            <a:off x="10904543" y="168707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501375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20D2DA-4EE5-3A4F-6B0C-53F8799D00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8A4552A-A7E1-E494-5ED4-2DAE927E586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5E242CF-9B83-543B-8F59-F16E67F0505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nuit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tombe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village paisible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s’endort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tout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calme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844387A-66E3-EBB9-37C7-C714343A2CC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D1478B2-A692-05E6-6052-1D3838D529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0326475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7955E524-95B3-446D-732C-3AC0E56FEE66}"/>
              </a:ext>
            </a:extLst>
          </p:cNvPr>
          <p:cNvSpPr txBox="1">
            <a:spLocks/>
          </p:cNvSpPr>
          <p:nvPr/>
        </p:nvSpPr>
        <p:spPr>
          <a:xfrm>
            <a:off x="6105619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2D613EB-06B8-3A96-469A-FB8731C45318}"/>
              </a:ext>
            </a:extLst>
          </p:cNvPr>
          <p:cNvSpPr txBox="1">
            <a:spLocks/>
          </p:cNvSpPr>
          <p:nvPr/>
        </p:nvSpPr>
        <p:spPr>
          <a:xfrm>
            <a:off x="896230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B140BE99-C704-E1EA-405E-AE5664B7A241}"/>
              </a:ext>
            </a:extLst>
          </p:cNvPr>
          <p:cNvSpPr txBox="1">
            <a:spLocks/>
          </p:cNvSpPr>
          <p:nvPr/>
        </p:nvSpPr>
        <p:spPr>
          <a:xfrm>
            <a:off x="1250464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12A3EA74-85C4-A521-CD71-28D786DDDD33}"/>
              </a:ext>
            </a:extLst>
          </p:cNvPr>
          <p:cNvSpPr txBox="1">
            <a:spLocks/>
          </p:cNvSpPr>
          <p:nvPr/>
        </p:nvSpPr>
        <p:spPr>
          <a:xfrm>
            <a:off x="6978553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00BF3F1-F869-D941-E0E0-CFD1132AD8B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5329E4A-ABDF-3863-9321-E05EC0F3AF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AEEAEE08-0765-656A-6D59-FF38E2DD7F3D}"/>
              </a:ext>
            </a:extLst>
          </p:cNvPr>
          <p:cNvSpPr txBox="1">
            <a:spLocks/>
          </p:cNvSpPr>
          <p:nvPr/>
        </p:nvSpPr>
        <p:spPr>
          <a:xfrm>
            <a:off x="1608658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5E172745-5E6C-6CBA-427F-CE516D6A066A}"/>
              </a:ext>
            </a:extLst>
          </p:cNvPr>
          <p:cNvSpPr txBox="1">
            <a:spLocks/>
          </p:cNvSpPr>
          <p:nvPr/>
        </p:nvSpPr>
        <p:spPr>
          <a:xfrm>
            <a:off x="3769765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E81D0ADF-19AB-9CD6-ABB5-D8D0F7FB5AC2}"/>
              </a:ext>
            </a:extLst>
          </p:cNvPr>
          <p:cNvSpPr txBox="1">
            <a:spLocks/>
          </p:cNvSpPr>
          <p:nvPr/>
        </p:nvSpPr>
        <p:spPr>
          <a:xfrm>
            <a:off x="2612587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37DF6B34-0EFD-6CE0-2A27-E9BDB1ADD549}"/>
              </a:ext>
            </a:extLst>
          </p:cNvPr>
          <p:cNvSpPr txBox="1">
            <a:spLocks/>
          </p:cNvSpPr>
          <p:nvPr/>
        </p:nvSpPr>
        <p:spPr>
          <a:xfrm>
            <a:off x="9094097" y="1687075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780E8C70-9234-58FE-9A92-F62D5806C2D8}"/>
              </a:ext>
            </a:extLst>
          </p:cNvPr>
          <p:cNvSpPr txBox="1">
            <a:spLocks/>
          </p:cNvSpPr>
          <p:nvPr/>
        </p:nvSpPr>
        <p:spPr>
          <a:xfrm>
            <a:off x="4641147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2A720ED0-E674-113A-2A79-9223ED64D208}"/>
              </a:ext>
            </a:extLst>
          </p:cNvPr>
          <p:cNvSpPr txBox="1">
            <a:spLocks/>
          </p:cNvSpPr>
          <p:nvPr/>
        </p:nvSpPr>
        <p:spPr>
          <a:xfrm>
            <a:off x="4967122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76BDC58-7FA8-50DB-23ED-04F5200B0977}"/>
              </a:ext>
            </a:extLst>
          </p:cNvPr>
          <p:cNvSpPr txBox="1">
            <a:spLocks/>
          </p:cNvSpPr>
          <p:nvPr/>
        </p:nvSpPr>
        <p:spPr>
          <a:xfrm>
            <a:off x="7623449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A62BC1DD-7A44-E58F-80D0-0FC1DBBC8441}"/>
              </a:ext>
            </a:extLst>
          </p:cNvPr>
          <p:cNvSpPr txBox="1">
            <a:spLocks/>
          </p:cNvSpPr>
          <p:nvPr/>
        </p:nvSpPr>
        <p:spPr>
          <a:xfrm>
            <a:off x="9947357" y="168707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D0034B72-BB4F-828F-39FF-65DF2E69900F}"/>
              </a:ext>
            </a:extLst>
          </p:cNvPr>
          <p:cNvSpPr txBox="1">
            <a:spLocks/>
          </p:cNvSpPr>
          <p:nvPr/>
        </p:nvSpPr>
        <p:spPr>
          <a:xfrm>
            <a:off x="8878943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2B845058-CF07-AE02-6E08-6640BA5E7C86}"/>
              </a:ext>
            </a:extLst>
          </p:cNvPr>
          <p:cNvSpPr txBox="1">
            <a:spLocks/>
          </p:cNvSpPr>
          <p:nvPr/>
        </p:nvSpPr>
        <p:spPr>
          <a:xfrm>
            <a:off x="9869435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1CD92179-052C-7577-C621-F1561099222C}"/>
              </a:ext>
            </a:extLst>
          </p:cNvPr>
          <p:cNvSpPr txBox="1">
            <a:spLocks/>
          </p:cNvSpPr>
          <p:nvPr/>
        </p:nvSpPr>
        <p:spPr>
          <a:xfrm>
            <a:off x="10890223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30A6E8D3-D823-415B-7E24-C45ADA94368E}"/>
              </a:ext>
            </a:extLst>
          </p:cNvPr>
          <p:cNvSpPr txBox="1">
            <a:spLocks/>
          </p:cNvSpPr>
          <p:nvPr/>
        </p:nvSpPr>
        <p:spPr>
          <a:xfrm>
            <a:off x="2728135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1E3C25A2-AC33-3AEE-6978-273ED7D88DFE}"/>
              </a:ext>
            </a:extLst>
          </p:cNvPr>
          <p:cNvSpPr txBox="1">
            <a:spLocks/>
          </p:cNvSpPr>
          <p:nvPr/>
        </p:nvSpPr>
        <p:spPr>
          <a:xfrm>
            <a:off x="7790661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E4C4F44E-5769-3213-3943-76C5A1A23DDD}"/>
              </a:ext>
            </a:extLst>
          </p:cNvPr>
          <p:cNvSpPr txBox="1">
            <a:spLocks/>
          </p:cNvSpPr>
          <p:nvPr/>
        </p:nvSpPr>
        <p:spPr>
          <a:xfrm>
            <a:off x="10904543" y="168707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0883669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1A5344-8B95-FB6C-DE89-EBE2F98CE1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C27BD50-B17C-D82D-554E-535754E8C46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98E5CDE-ACCB-117A-45D6-660CA76D7D2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nuit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tombe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village paisible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s’endort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tout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calme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9739DD4-B888-0293-E8F5-4D564948304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B5F8E03-B6E3-C624-5E37-BDCDFE9AE3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8998497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village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paisible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121D8C18-0432-08B8-C2EA-2E5D7D59E577}"/>
              </a:ext>
            </a:extLst>
          </p:cNvPr>
          <p:cNvSpPr txBox="1">
            <a:spLocks/>
          </p:cNvSpPr>
          <p:nvPr/>
        </p:nvSpPr>
        <p:spPr>
          <a:xfrm>
            <a:off x="6105619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CE6A988-F7CF-4B56-3769-1D7A981DE838}"/>
              </a:ext>
            </a:extLst>
          </p:cNvPr>
          <p:cNvSpPr txBox="1">
            <a:spLocks/>
          </p:cNvSpPr>
          <p:nvPr/>
        </p:nvSpPr>
        <p:spPr>
          <a:xfrm>
            <a:off x="896230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64128FA-2BC6-3F97-DD73-1E9D8B7731D4}"/>
              </a:ext>
            </a:extLst>
          </p:cNvPr>
          <p:cNvSpPr txBox="1">
            <a:spLocks/>
          </p:cNvSpPr>
          <p:nvPr/>
        </p:nvSpPr>
        <p:spPr>
          <a:xfrm>
            <a:off x="1250464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A2CD6EA1-4F5D-FA45-F9A2-75CE740A510D}"/>
              </a:ext>
            </a:extLst>
          </p:cNvPr>
          <p:cNvSpPr txBox="1">
            <a:spLocks/>
          </p:cNvSpPr>
          <p:nvPr/>
        </p:nvSpPr>
        <p:spPr>
          <a:xfrm>
            <a:off x="6978553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285B07E-2ED4-D9CE-4B24-128FF0E1CC3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65505D27-02F7-AD92-BE65-D3E6DC9001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62F1BFCA-1DA6-E496-F5A3-AB3678AD9301}"/>
              </a:ext>
            </a:extLst>
          </p:cNvPr>
          <p:cNvSpPr txBox="1">
            <a:spLocks/>
          </p:cNvSpPr>
          <p:nvPr/>
        </p:nvSpPr>
        <p:spPr>
          <a:xfrm>
            <a:off x="1608658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53E41DA1-0303-CD73-D0B0-41B2A510212F}"/>
              </a:ext>
            </a:extLst>
          </p:cNvPr>
          <p:cNvSpPr txBox="1">
            <a:spLocks/>
          </p:cNvSpPr>
          <p:nvPr/>
        </p:nvSpPr>
        <p:spPr>
          <a:xfrm>
            <a:off x="3769765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5DFB1FCD-EDB6-AE3A-FB46-B57F0DE7FA98}"/>
              </a:ext>
            </a:extLst>
          </p:cNvPr>
          <p:cNvSpPr txBox="1">
            <a:spLocks/>
          </p:cNvSpPr>
          <p:nvPr/>
        </p:nvSpPr>
        <p:spPr>
          <a:xfrm>
            <a:off x="2612587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D4F16E3A-8B5E-0933-FE5F-0B3FAA8D817B}"/>
              </a:ext>
            </a:extLst>
          </p:cNvPr>
          <p:cNvSpPr txBox="1">
            <a:spLocks/>
          </p:cNvSpPr>
          <p:nvPr/>
        </p:nvSpPr>
        <p:spPr>
          <a:xfrm>
            <a:off x="9094097" y="1687075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E5C7B6A0-78C1-47E7-BD12-477F2E815640}"/>
              </a:ext>
            </a:extLst>
          </p:cNvPr>
          <p:cNvSpPr txBox="1">
            <a:spLocks/>
          </p:cNvSpPr>
          <p:nvPr/>
        </p:nvSpPr>
        <p:spPr>
          <a:xfrm>
            <a:off x="4641147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FCE1E192-27A8-F9B1-E598-B2293B41A0BC}"/>
              </a:ext>
            </a:extLst>
          </p:cNvPr>
          <p:cNvSpPr txBox="1">
            <a:spLocks/>
          </p:cNvSpPr>
          <p:nvPr/>
        </p:nvSpPr>
        <p:spPr>
          <a:xfrm>
            <a:off x="4967122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7CA75051-3E76-A412-50C7-89FC1C36DA85}"/>
              </a:ext>
            </a:extLst>
          </p:cNvPr>
          <p:cNvSpPr txBox="1">
            <a:spLocks/>
          </p:cNvSpPr>
          <p:nvPr/>
        </p:nvSpPr>
        <p:spPr>
          <a:xfrm>
            <a:off x="7623449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DDB8AB0-D4BB-9F8C-C16D-4E5B13BCBA64}"/>
              </a:ext>
            </a:extLst>
          </p:cNvPr>
          <p:cNvSpPr txBox="1">
            <a:spLocks/>
          </p:cNvSpPr>
          <p:nvPr/>
        </p:nvSpPr>
        <p:spPr>
          <a:xfrm>
            <a:off x="9947357" y="168707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D48B2449-AE92-D5BF-66EA-B1FF8D47B844}"/>
              </a:ext>
            </a:extLst>
          </p:cNvPr>
          <p:cNvSpPr txBox="1">
            <a:spLocks/>
          </p:cNvSpPr>
          <p:nvPr/>
        </p:nvSpPr>
        <p:spPr>
          <a:xfrm>
            <a:off x="8878943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C7925DAA-9616-18CD-1DF2-1ED9C8EF5A7D}"/>
              </a:ext>
            </a:extLst>
          </p:cNvPr>
          <p:cNvSpPr txBox="1">
            <a:spLocks/>
          </p:cNvSpPr>
          <p:nvPr/>
        </p:nvSpPr>
        <p:spPr>
          <a:xfrm>
            <a:off x="9869435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FEC294FF-F411-2749-8F45-34FA865C2C8E}"/>
              </a:ext>
            </a:extLst>
          </p:cNvPr>
          <p:cNvSpPr txBox="1">
            <a:spLocks/>
          </p:cNvSpPr>
          <p:nvPr/>
        </p:nvSpPr>
        <p:spPr>
          <a:xfrm>
            <a:off x="10890223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26361081-196F-EDA8-2109-3245606AD16B}"/>
              </a:ext>
            </a:extLst>
          </p:cNvPr>
          <p:cNvSpPr txBox="1">
            <a:spLocks/>
          </p:cNvSpPr>
          <p:nvPr/>
        </p:nvSpPr>
        <p:spPr>
          <a:xfrm>
            <a:off x="2728135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20C16845-CC8C-BA0D-5176-9449EF995865}"/>
              </a:ext>
            </a:extLst>
          </p:cNvPr>
          <p:cNvSpPr txBox="1">
            <a:spLocks/>
          </p:cNvSpPr>
          <p:nvPr/>
        </p:nvSpPr>
        <p:spPr>
          <a:xfrm>
            <a:off x="7790661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286ED62E-7AF5-7A6E-333F-7BA7B03BE059}"/>
              </a:ext>
            </a:extLst>
          </p:cNvPr>
          <p:cNvSpPr txBox="1">
            <a:spLocks/>
          </p:cNvSpPr>
          <p:nvPr/>
        </p:nvSpPr>
        <p:spPr>
          <a:xfrm>
            <a:off x="10904543" y="168707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4031993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FC02DB-65D3-748C-A976-7D03D9AEE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2C1E3BE-A3C8-D9F5-546C-D28B56DC8DA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6B96C6B-4001-031E-6421-4F4FA5BBA58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nuit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tombe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village paisible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s’endort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tout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calme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BF178BE-B119-84A0-FD8A-D2DC731E9AD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9F02B37-453B-C5FE-3210-56032DDA0B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8656324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village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paisible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80F69268-F741-6B4C-6B9A-7EC6EAD27F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6CAAFFAA-40D2-0661-BF40-3259339966A3}"/>
              </a:ext>
            </a:extLst>
          </p:cNvPr>
          <p:cNvSpPr txBox="1">
            <a:spLocks/>
          </p:cNvSpPr>
          <p:nvPr/>
        </p:nvSpPr>
        <p:spPr>
          <a:xfrm>
            <a:off x="6105619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DA30A6A6-D274-7FFB-A379-094DFE6F4F9C}"/>
              </a:ext>
            </a:extLst>
          </p:cNvPr>
          <p:cNvSpPr txBox="1">
            <a:spLocks/>
          </p:cNvSpPr>
          <p:nvPr/>
        </p:nvSpPr>
        <p:spPr>
          <a:xfrm>
            <a:off x="896230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B4AF7762-2250-6C4A-2558-1E075EBA35F9}"/>
              </a:ext>
            </a:extLst>
          </p:cNvPr>
          <p:cNvSpPr txBox="1">
            <a:spLocks/>
          </p:cNvSpPr>
          <p:nvPr/>
        </p:nvSpPr>
        <p:spPr>
          <a:xfrm>
            <a:off x="1250464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D8834C93-AC9F-A446-D5EF-F9BF76D0709C}"/>
              </a:ext>
            </a:extLst>
          </p:cNvPr>
          <p:cNvSpPr txBox="1">
            <a:spLocks/>
          </p:cNvSpPr>
          <p:nvPr/>
        </p:nvSpPr>
        <p:spPr>
          <a:xfrm>
            <a:off x="6978553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C240938-A225-141F-40B3-B21835628ECE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ils / passé simple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B00CB5C-A2B9-3B89-6652-287484C7D5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76E7B234-E798-94E7-F1DE-B31AA4891EBF}"/>
              </a:ext>
            </a:extLst>
          </p:cNvPr>
          <p:cNvSpPr txBox="1">
            <a:spLocks/>
          </p:cNvSpPr>
          <p:nvPr/>
        </p:nvSpPr>
        <p:spPr>
          <a:xfrm>
            <a:off x="1608658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E0FB1739-9B46-5090-F655-C34B84FC2182}"/>
              </a:ext>
            </a:extLst>
          </p:cNvPr>
          <p:cNvSpPr txBox="1">
            <a:spLocks/>
          </p:cNvSpPr>
          <p:nvPr/>
        </p:nvSpPr>
        <p:spPr>
          <a:xfrm>
            <a:off x="3769765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7389830D-15AD-C572-9869-566F9F842748}"/>
              </a:ext>
            </a:extLst>
          </p:cNvPr>
          <p:cNvSpPr txBox="1">
            <a:spLocks/>
          </p:cNvSpPr>
          <p:nvPr/>
        </p:nvSpPr>
        <p:spPr>
          <a:xfrm>
            <a:off x="2612587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27C0B138-20FE-1FF7-ACA6-989AC704E84C}"/>
              </a:ext>
            </a:extLst>
          </p:cNvPr>
          <p:cNvSpPr txBox="1">
            <a:spLocks/>
          </p:cNvSpPr>
          <p:nvPr/>
        </p:nvSpPr>
        <p:spPr>
          <a:xfrm>
            <a:off x="9094097" y="1687075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0A69EB19-187D-D188-C592-FAB2C26BB9C8}"/>
              </a:ext>
            </a:extLst>
          </p:cNvPr>
          <p:cNvSpPr txBox="1">
            <a:spLocks/>
          </p:cNvSpPr>
          <p:nvPr/>
        </p:nvSpPr>
        <p:spPr>
          <a:xfrm>
            <a:off x="4641147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5BFD3B2C-0987-33F0-67E9-2D1F4E24F35A}"/>
              </a:ext>
            </a:extLst>
          </p:cNvPr>
          <p:cNvSpPr txBox="1">
            <a:spLocks/>
          </p:cNvSpPr>
          <p:nvPr/>
        </p:nvSpPr>
        <p:spPr>
          <a:xfrm>
            <a:off x="4967122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EAE3413-4DCB-C2C1-C650-8ADA00E2C177}"/>
              </a:ext>
            </a:extLst>
          </p:cNvPr>
          <p:cNvSpPr txBox="1">
            <a:spLocks/>
          </p:cNvSpPr>
          <p:nvPr/>
        </p:nvSpPr>
        <p:spPr>
          <a:xfrm>
            <a:off x="7623449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FD577592-9233-20EF-11CE-6ACB6C95581A}"/>
              </a:ext>
            </a:extLst>
          </p:cNvPr>
          <p:cNvSpPr txBox="1">
            <a:spLocks/>
          </p:cNvSpPr>
          <p:nvPr/>
        </p:nvSpPr>
        <p:spPr>
          <a:xfrm>
            <a:off x="9947357" y="168707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F6C9F78D-DC99-3AC9-6221-ECD51128374D}"/>
              </a:ext>
            </a:extLst>
          </p:cNvPr>
          <p:cNvSpPr txBox="1">
            <a:spLocks/>
          </p:cNvSpPr>
          <p:nvPr/>
        </p:nvSpPr>
        <p:spPr>
          <a:xfrm>
            <a:off x="8878943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8E500D5A-EE04-D7E6-2FB9-514925AEADA6}"/>
              </a:ext>
            </a:extLst>
          </p:cNvPr>
          <p:cNvSpPr txBox="1">
            <a:spLocks/>
          </p:cNvSpPr>
          <p:nvPr/>
        </p:nvSpPr>
        <p:spPr>
          <a:xfrm>
            <a:off x="9869435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A8D1896E-BE00-49B3-0396-F3528B50324B}"/>
              </a:ext>
            </a:extLst>
          </p:cNvPr>
          <p:cNvSpPr txBox="1">
            <a:spLocks/>
          </p:cNvSpPr>
          <p:nvPr/>
        </p:nvSpPr>
        <p:spPr>
          <a:xfrm>
            <a:off x="10890223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A5814C8D-759C-85BD-9CA1-716833B9AD1C}"/>
              </a:ext>
            </a:extLst>
          </p:cNvPr>
          <p:cNvSpPr txBox="1">
            <a:spLocks/>
          </p:cNvSpPr>
          <p:nvPr/>
        </p:nvSpPr>
        <p:spPr>
          <a:xfrm>
            <a:off x="2728135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753C6C7B-1F6D-EC05-9101-CEFD47C05944}"/>
              </a:ext>
            </a:extLst>
          </p:cNvPr>
          <p:cNvSpPr txBox="1">
            <a:spLocks/>
          </p:cNvSpPr>
          <p:nvPr/>
        </p:nvSpPr>
        <p:spPr>
          <a:xfrm>
            <a:off x="7790661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EE3AD913-EE6F-62DD-E306-6EB1C1C57D1F}"/>
              </a:ext>
            </a:extLst>
          </p:cNvPr>
          <p:cNvSpPr txBox="1">
            <a:spLocks/>
          </p:cNvSpPr>
          <p:nvPr/>
        </p:nvSpPr>
        <p:spPr>
          <a:xfrm>
            <a:off x="10904543" y="168707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8098062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A3C4B2-D8B4-B648-9C96-A7C9F9FE6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6DCF916-03D0-9B34-39DF-9775CF6C349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4535FE8-33EA-BB37-7417-B18C583B7F0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nuit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tombe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village paisible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s’endort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tout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calme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848FBCE-1284-2E66-18F6-890ED83D1C5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99069C1-CA7E-593A-E38F-154837A7162C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village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paisible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Ils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tombèrent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ils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s’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endormirent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ils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furent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calmes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47F858E6-D03E-80FF-7013-8AD512724D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9175E4C4-1059-120F-A20D-63E466612A9C}"/>
              </a:ext>
            </a:extLst>
          </p:cNvPr>
          <p:cNvSpPr txBox="1">
            <a:spLocks/>
          </p:cNvSpPr>
          <p:nvPr/>
        </p:nvSpPr>
        <p:spPr>
          <a:xfrm>
            <a:off x="6105619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5A80AAAB-802C-49BC-F47A-813637188B0F}"/>
              </a:ext>
            </a:extLst>
          </p:cNvPr>
          <p:cNvSpPr txBox="1">
            <a:spLocks/>
          </p:cNvSpPr>
          <p:nvPr/>
        </p:nvSpPr>
        <p:spPr>
          <a:xfrm>
            <a:off x="896230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B9D4084C-F21B-F48E-6FA7-223406730D97}"/>
              </a:ext>
            </a:extLst>
          </p:cNvPr>
          <p:cNvSpPr txBox="1">
            <a:spLocks/>
          </p:cNvSpPr>
          <p:nvPr/>
        </p:nvSpPr>
        <p:spPr>
          <a:xfrm>
            <a:off x="1250464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4B12FA2-0D45-BCA3-FD95-DD79F032B112}"/>
              </a:ext>
            </a:extLst>
          </p:cNvPr>
          <p:cNvSpPr txBox="1">
            <a:spLocks/>
          </p:cNvSpPr>
          <p:nvPr/>
        </p:nvSpPr>
        <p:spPr>
          <a:xfrm>
            <a:off x="6978553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3AE8AE6-8724-BD9B-CBBB-2AB21F0F15C2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ils / passé simple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E895067-EF5F-E28F-2D71-4921021E4A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FB582F52-2E53-B247-6054-2C55803279B0}"/>
              </a:ext>
            </a:extLst>
          </p:cNvPr>
          <p:cNvSpPr txBox="1">
            <a:spLocks/>
          </p:cNvSpPr>
          <p:nvPr/>
        </p:nvSpPr>
        <p:spPr>
          <a:xfrm>
            <a:off x="1608658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1714226-2F2E-37C6-51AE-13F4AAE32E0C}"/>
              </a:ext>
            </a:extLst>
          </p:cNvPr>
          <p:cNvSpPr txBox="1">
            <a:spLocks/>
          </p:cNvSpPr>
          <p:nvPr/>
        </p:nvSpPr>
        <p:spPr>
          <a:xfrm>
            <a:off x="3769765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B397E15E-17A2-9CAC-6F93-685729894F1F}"/>
              </a:ext>
            </a:extLst>
          </p:cNvPr>
          <p:cNvSpPr txBox="1">
            <a:spLocks/>
          </p:cNvSpPr>
          <p:nvPr/>
        </p:nvSpPr>
        <p:spPr>
          <a:xfrm>
            <a:off x="2612587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7149817C-CB7A-021F-2D18-2D6973E8EA6E}"/>
              </a:ext>
            </a:extLst>
          </p:cNvPr>
          <p:cNvSpPr txBox="1">
            <a:spLocks/>
          </p:cNvSpPr>
          <p:nvPr/>
        </p:nvSpPr>
        <p:spPr>
          <a:xfrm>
            <a:off x="9094097" y="1687075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8DEA150A-4156-2994-3A5A-5017ACCF44B0}"/>
              </a:ext>
            </a:extLst>
          </p:cNvPr>
          <p:cNvSpPr txBox="1">
            <a:spLocks/>
          </p:cNvSpPr>
          <p:nvPr/>
        </p:nvSpPr>
        <p:spPr>
          <a:xfrm>
            <a:off x="4641147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BDB56099-C6DF-4BD3-2558-28A2959A7197}"/>
              </a:ext>
            </a:extLst>
          </p:cNvPr>
          <p:cNvSpPr txBox="1">
            <a:spLocks/>
          </p:cNvSpPr>
          <p:nvPr/>
        </p:nvSpPr>
        <p:spPr>
          <a:xfrm>
            <a:off x="4967122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4EE1F0F9-37DF-EC1D-C57A-33E9EA62FC8F}"/>
              </a:ext>
            </a:extLst>
          </p:cNvPr>
          <p:cNvSpPr txBox="1">
            <a:spLocks/>
          </p:cNvSpPr>
          <p:nvPr/>
        </p:nvSpPr>
        <p:spPr>
          <a:xfrm>
            <a:off x="7623449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FE0139A8-62B1-86A0-C368-07C5FC07F212}"/>
              </a:ext>
            </a:extLst>
          </p:cNvPr>
          <p:cNvSpPr txBox="1">
            <a:spLocks/>
          </p:cNvSpPr>
          <p:nvPr/>
        </p:nvSpPr>
        <p:spPr>
          <a:xfrm>
            <a:off x="9947357" y="168707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11DC18CA-A58F-0B74-6E89-EC55ABF03D6A}"/>
              </a:ext>
            </a:extLst>
          </p:cNvPr>
          <p:cNvSpPr txBox="1">
            <a:spLocks/>
          </p:cNvSpPr>
          <p:nvPr/>
        </p:nvSpPr>
        <p:spPr>
          <a:xfrm>
            <a:off x="8878943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6CF96CA4-B08C-4D6B-F640-33E2940F91B3}"/>
              </a:ext>
            </a:extLst>
          </p:cNvPr>
          <p:cNvSpPr txBox="1">
            <a:spLocks/>
          </p:cNvSpPr>
          <p:nvPr/>
        </p:nvSpPr>
        <p:spPr>
          <a:xfrm>
            <a:off x="9869435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4A1A2C09-57A2-09CE-BB29-BDC82F68DECF}"/>
              </a:ext>
            </a:extLst>
          </p:cNvPr>
          <p:cNvSpPr txBox="1">
            <a:spLocks/>
          </p:cNvSpPr>
          <p:nvPr/>
        </p:nvSpPr>
        <p:spPr>
          <a:xfrm>
            <a:off x="10890223" y="25081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14C95DA5-4A33-5918-692D-613A7A9E2621}"/>
              </a:ext>
            </a:extLst>
          </p:cNvPr>
          <p:cNvSpPr txBox="1">
            <a:spLocks/>
          </p:cNvSpPr>
          <p:nvPr/>
        </p:nvSpPr>
        <p:spPr>
          <a:xfrm>
            <a:off x="2728135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A29791B7-F731-098E-F50F-4F1FD4534FFE}"/>
              </a:ext>
            </a:extLst>
          </p:cNvPr>
          <p:cNvSpPr txBox="1">
            <a:spLocks/>
          </p:cNvSpPr>
          <p:nvPr/>
        </p:nvSpPr>
        <p:spPr>
          <a:xfrm>
            <a:off x="7790661" y="168707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469C6C49-57CC-2347-C75F-29A49FEEDA0C}"/>
              </a:ext>
            </a:extLst>
          </p:cNvPr>
          <p:cNvSpPr txBox="1">
            <a:spLocks/>
          </p:cNvSpPr>
          <p:nvPr/>
        </p:nvSpPr>
        <p:spPr>
          <a:xfrm>
            <a:off x="10904543" y="168707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900506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D671B-EC34-CADF-6016-3C114F130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77D4B3A-7411-A4D5-5D49-F7E605FA9AB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EE569D-40F8-8140-A8A9-D17563DDFC56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19589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B355E-CC12-650B-EBE6-1F9586983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69B3B9F-9453-8BE4-50DF-025101D1A8A5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4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31402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8A02A6-2463-4D73-4264-B5DD4D891B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C29D7FE-7866-E6F9-DA07-466AC301177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304333C-CCE6-0734-5FB7-A1FDED4C758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lisais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bon livre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soulevait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vieux rideaux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D69C9F8-A29E-4387-B04A-D0CB054D0DA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7E4495E7-A9A3-1E1C-36D1-7DB2FB9D31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8017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B1071D-F7A5-BD95-52CB-4EBB699EC7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5C86F60-C6E6-3289-6E73-D98C29FAF50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BD4E470-BEBA-D22E-4B60-B65CB147916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lisais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bon livre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soulevait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vieux rideaux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3DA6742-C5CE-D389-4BEC-9F326814605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52EDC8C-EFC9-DF45-5772-2FAED9A53CD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48BFD5B-4D46-93A5-9692-E663B44840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813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E5938-0E73-2310-578C-4A80E78C2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3BCC224F-E846-E91D-276B-974C1EE1BBEC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1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457564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CE8AB0-802B-DD34-6A42-591B0443B9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85D3C4B-79F3-BCE0-42F0-C8300A4807F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DC6E8C7-C702-CCC9-73C1-03D988FD452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lisais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bon livre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soulevait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vieux rideaux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5EB075C-E589-D294-0042-633B55AF173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9DF8D38-D224-27B3-9D11-491263A566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9158389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7DEDEF44-4148-3F93-C2E3-5D73F476DDF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57F6FC2-54B3-AC3F-71C7-A1D95C265E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30541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EBBBC1-2818-7D5F-47BE-73D556776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E7A7E83-FBF3-0520-BD6F-4873BDC7A91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5AE2B6A-EB2D-590C-77AE-4F1948ED438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lisais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bon livre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soulevait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vieux rideaux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302071F-BB96-0CFE-1D35-11FC79CB51A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0739C67-ACCD-8542-5AE8-462BA896E9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0394901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FBD32B50-54BE-24CB-77FD-18B7F27CF98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E3D4322-E8EB-7794-5059-3138FD3FC3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49809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A748B5-7C9C-AB29-263E-24096DA879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4CE467B-12C6-6F66-0092-FB56809FDA0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A764BA9-EC21-58B8-1B2F-37AF92DF2F7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lisais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bon livre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soulevait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vieux rideaux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CB132C5-23AB-64DD-794D-8497BBB1849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065D348-919C-19AD-46C3-00593B2720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9269125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EB4F61F5-15A3-C9D7-0B65-EEB0D62F834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AB5AE2F-B282-D99A-E5E9-C5A95C0238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48089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02CD06-F848-BFBF-BE15-CA9B81F9E2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557A753-BB52-EF29-F54C-1CCFDFCAB27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010573F-24D4-D344-EE48-7355A1B05FD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lisais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bon livre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soulevait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vieux rideaux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60A4B46-0D38-AAE4-B62A-5C3FE93A25C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7328ABE-CE7E-EE4B-10C1-A60AB3085E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042487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069F73B9-CA2B-A2CA-559B-CFC6C9C3132D}"/>
              </a:ext>
            </a:extLst>
          </p:cNvPr>
          <p:cNvSpPr txBox="1">
            <a:spLocks/>
          </p:cNvSpPr>
          <p:nvPr/>
        </p:nvSpPr>
        <p:spPr>
          <a:xfrm>
            <a:off x="3372248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01FAF8B1-9950-BFB9-2676-E8CD84F38B93}"/>
              </a:ext>
            </a:extLst>
          </p:cNvPr>
          <p:cNvSpPr txBox="1">
            <a:spLocks/>
          </p:cNvSpPr>
          <p:nvPr/>
        </p:nvSpPr>
        <p:spPr>
          <a:xfrm>
            <a:off x="1014215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C73C615-4851-EE19-7405-2475FEB14FEE}"/>
              </a:ext>
            </a:extLst>
          </p:cNvPr>
          <p:cNvSpPr txBox="1">
            <a:spLocks/>
          </p:cNvSpPr>
          <p:nvPr/>
        </p:nvSpPr>
        <p:spPr>
          <a:xfrm>
            <a:off x="5061262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43B23EC-5F47-F82F-6E01-BC150D1DAF83}"/>
              </a:ext>
            </a:extLst>
          </p:cNvPr>
          <p:cNvSpPr txBox="1">
            <a:spLocks/>
          </p:cNvSpPr>
          <p:nvPr/>
        </p:nvSpPr>
        <p:spPr>
          <a:xfrm>
            <a:off x="7135212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4D76B79-E80A-BC6E-1B39-4A635DA6F8A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DCC8146-F3A8-5DE6-CA97-5C9D1F02DA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56C349C8-27DA-6CA1-140F-FF93C54E35D3}"/>
              </a:ext>
            </a:extLst>
          </p:cNvPr>
          <p:cNvSpPr txBox="1">
            <a:spLocks/>
          </p:cNvSpPr>
          <p:nvPr/>
        </p:nvSpPr>
        <p:spPr>
          <a:xfrm>
            <a:off x="1805305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5202D4C6-467C-5AC5-98EE-6DC99763DA46}"/>
              </a:ext>
            </a:extLst>
          </p:cNvPr>
          <p:cNvSpPr txBox="1">
            <a:spLocks/>
          </p:cNvSpPr>
          <p:nvPr/>
        </p:nvSpPr>
        <p:spPr>
          <a:xfrm>
            <a:off x="2668554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B9C71F76-F8B5-CDDB-947F-C2A2E6540BFF}"/>
              </a:ext>
            </a:extLst>
          </p:cNvPr>
          <p:cNvSpPr txBox="1">
            <a:spLocks/>
          </p:cNvSpPr>
          <p:nvPr/>
        </p:nvSpPr>
        <p:spPr>
          <a:xfrm>
            <a:off x="8380746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F3409EB4-FC89-DDAF-A196-D088CB778366}"/>
              </a:ext>
            </a:extLst>
          </p:cNvPr>
          <p:cNvSpPr txBox="1">
            <a:spLocks/>
          </p:cNvSpPr>
          <p:nvPr/>
        </p:nvSpPr>
        <p:spPr>
          <a:xfrm>
            <a:off x="9298810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9F564C59-74FE-9704-14D4-E77811FB341B}"/>
              </a:ext>
            </a:extLst>
          </p:cNvPr>
          <p:cNvSpPr txBox="1">
            <a:spLocks/>
          </p:cNvSpPr>
          <p:nvPr/>
        </p:nvSpPr>
        <p:spPr>
          <a:xfrm>
            <a:off x="10607513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A75AB9EC-3922-B446-D5AE-3AB0F5078ADB}"/>
              </a:ext>
            </a:extLst>
          </p:cNvPr>
          <p:cNvSpPr txBox="1">
            <a:spLocks/>
          </p:cNvSpPr>
          <p:nvPr/>
        </p:nvSpPr>
        <p:spPr>
          <a:xfrm>
            <a:off x="4257917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F64EE25B-E7F5-6C39-E929-91E5EEE5300E}"/>
              </a:ext>
            </a:extLst>
          </p:cNvPr>
          <p:cNvSpPr txBox="1">
            <a:spLocks/>
          </p:cNvSpPr>
          <p:nvPr/>
        </p:nvSpPr>
        <p:spPr>
          <a:xfrm>
            <a:off x="5717123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2132254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9B73BB-9466-49F5-92BE-129789E2F3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1F80183-D3CF-44F6-0621-51FDA3CBD91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A5CB5C1-0AD9-F930-2E2F-39B00252EF4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lisais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bon livre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soulevait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vieux rideaux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21ADA5E-0291-486B-EFAB-ABAD69C3602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2AF1E5B-ADA4-F386-4A38-A8E481722B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1891190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207B8D4B-1EB0-0880-EB75-FFAE580FDDF6}"/>
              </a:ext>
            </a:extLst>
          </p:cNvPr>
          <p:cNvSpPr txBox="1">
            <a:spLocks/>
          </p:cNvSpPr>
          <p:nvPr/>
        </p:nvSpPr>
        <p:spPr>
          <a:xfrm>
            <a:off x="3372248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5CB30EBC-5E63-A345-4AC5-6AB1C75CC320}"/>
              </a:ext>
            </a:extLst>
          </p:cNvPr>
          <p:cNvSpPr txBox="1">
            <a:spLocks/>
          </p:cNvSpPr>
          <p:nvPr/>
        </p:nvSpPr>
        <p:spPr>
          <a:xfrm>
            <a:off x="1014215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ECF12726-2C7D-BF2A-D1F0-B1EB7CAB864B}"/>
              </a:ext>
            </a:extLst>
          </p:cNvPr>
          <p:cNvSpPr txBox="1">
            <a:spLocks/>
          </p:cNvSpPr>
          <p:nvPr/>
        </p:nvSpPr>
        <p:spPr>
          <a:xfrm>
            <a:off x="5061262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C2564F4D-66DB-5B40-796E-B94CC5C772FD}"/>
              </a:ext>
            </a:extLst>
          </p:cNvPr>
          <p:cNvSpPr txBox="1">
            <a:spLocks/>
          </p:cNvSpPr>
          <p:nvPr/>
        </p:nvSpPr>
        <p:spPr>
          <a:xfrm>
            <a:off x="7135212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ED7E798-DCEB-8AAA-CA98-0BC7AD26975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9FA8C72-2CBA-9E69-13C7-68A560525E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B9D71A70-B304-C287-97B9-B6037F4FB109}"/>
              </a:ext>
            </a:extLst>
          </p:cNvPr>
          <p:cNvSpPr txBox="1">
            <a:spLocks/>
          </p:cNvSpPr>
          <p:nvPr/>
        </p:nvSpPr>
        <p:spPr>
          <a:xfrm>
            <a:off x="1805305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88706824-6906-1099-ABD9-3AF34FDF6EC8}"/>
              </a:ext>
            </a:extLst>
          </p:cNvPr>
          <p:cNvSpPr txBox="1">
            <a:spLocks/>
          </p:cNvSpPr>
          <p:nvPr/>
        </p:nvSpPr>
        <p:spPr>
          <a:xfrm>
            <a:off x="2668554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69393F38-2F38-1735-ECE6-9B5EE8C1D516}"/>
              </a:ext>
            </a:extLst>
          </p:cNvPr>
          <p:cNvSpPr txBox="1">
            <a:spLocks/>
          </p:cNvSpPr>
          <p:nvPr/>
        </p:nvSpPr>
        <p:spPr>
          <a:xfrm>
            <a:off x="8380746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3461EDF6-580D-1AE9-4AC5-FB0201D0C958}"/>
              </a:ext>
            </a:extLst>
          </p:cNvPr>
          <p:cNvSpPr txBox="1">
            <a:spLocks/>
          </p:cNvSpPr>
          <p:nvPr/>
        </p:nvSpPr>
        <p:spPr>
          <a:xfrm>
            <a:off x="9298810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362CD2AC-CE03-AACD-DC8B-AE17B07FB7E4}"/>
              </a:ext>
            </a:extLst>
          </p:cNvPr>
          <p:cNvSpPr txBox="1">
            <a:spLocks/>
          </p:cNvSpPr>
          <p:nvPr/>
        </p:nvSpPr>
        <p:spPr>
          <a:xfrm>
            <a:off x="10607513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AA97B3ED-54AE-2BCD-8D0B-C7F6E5C57D0A}"/>
              </a:ext>
            </a:extLst>
          </p:cNvPr>
          <p:cNvSpPr txBox="1">
            <a:spLocks/>
          </p:cNvSpPr>
          <p:nvPr/>
        </p:nvSpPr>
        <p:spPr>
          <a:xfrm>
            <a:off x="4257917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EF4C266C-F3DE-35BD-F85C-1F10323171EC}"/>
              </a:ext>
            </a:extLst>
          </p:cNvPr>
          <p:cNvSpPr txBox="1">
            <a:spLocks/>
          </p:cNvSpPr>
          <p:nvPr/>
        </p:nvSpPr>
        <p:spPr>
          <a:xfrm>
            <a:off x="5717123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128463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B4A0E1-CB0F-25CC-0731-9F868ED69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04B3EA2-945B-D9DC-E5BF-96011EB9E1B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19BEA4F-42AF-F3E4-AD05-DB82F393298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lisais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bon livre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soulevait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vieux rideaux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A3960A4-B5C8-AFF8-CE75-CDD4AF11F07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115C1EC-3069-F352-5EE0-8E5694E7A0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938408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EAF0D8F6-F11F-05FE-D29F-DB6FD2D0A1CD}"/>
              </a:ext>
            </a:extLst>
          </p:cNvPr>
          <p:cNvSpPr txBox="1">
            <a:spLocks/>
          </p:cNvSpPr>
          <p:nvPr/>
        </p:nvSpPr>
        <p:spPr>
          <a:xfrm>
            <a:off x="3372248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096F9A15-B69B-00A3-1EAB-7489E95836E3}"/>
              </a:ext>
            </a:extLst>
          </p:cNvPr>
          <p:cNvSpPr txBox="1">
            <a:spLocks/>
          </p:cNvSpPr>
          <p:nvPr/>
        </p:nvSpPr>
        <p:spPr>
          <a:xfrm>
            <a:off x="1014215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2BE8353-ED27-001F-E987-8B6986642EC0}"/>
              </a:ext>
            </a:extLst>
          </p:cNvPr>
          <p:cNvSpPr txBox="1">
            <a:spLocks/>
          </p:cNvSpPr>
          <p:nvPr/>
        </p:nvSpPr>
        <p:spPr>
          <a:xfrm>
            <a:off x="853211" y="25073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65881324-A4EA-6D64-3423-7565E6D8450B}"/>
              </a:ext>
            </a:extLst>
          </p:cNvPr>
          <p:cNvSpPr txBox="1">
            <a:spLocks/>
          </p:cNvSpPr>
          <p:nvPr/>
        </p:nvSpPr>
        <p:spPr>
          <a:xfrm>
            <a:off x="5061262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565E98A-8497-0DD2-B114-AED4CDB3CB32}"/>
              </a:ext>
            </a:extLst>
          </p:cNvPr>
          <p:cNvSpPr txBox="1">
            <a:spLocks/>
          </p:cNvSpPr>
          <p:nvPr/>
        </p:nvSpPr>
        <p:spPr>
          <a:xfrm>
            <a:off x="8990344" y="2507370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CA5F62BA-A580-A718-1DFC-16192EF090B5}"/>
              </a:ext>
            </a:extLst>
          </p:cNvPr>
          <p:cNvSpPr txBox="1">
            <a:spLocks/>
          </p:cNvSpPr>
          <p:nvPr/>
        </p:nvSpPr>
        <p:spPr>
          <a:xfrm>
            <a:off x="7135212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4A64BC5-9E1F-C57A-46A8-62B9BF0CA85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D8430F0-1741-8B46-4195-37DF9C85CB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3FA7BE58-354A-3B75-DD61-E70F36D323EF}"/>
              </a:ext>
            </a:extLst>
          </p:cNvPr>
          <p:cNvSpPr txBox="1">
            <a:spLocks/>
          </p:cNvSpPr>
          <p:nvPr/>
        </p:nvSpPr>
        <p:spPr>
          <a:xfrm>
            <a:off x="1805305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2BDC19BC-5A53-DDB0-5A2F-219D5FFA34A4}"/>
              </a:ext>
            </a:extLst>
          </p:cNvPr>
          <p:cNvSpPr txBox="1">
            <a:spLocks/>
          </p:cNvSpPr>
          <p:nvPr/>
        </p:nvSpPr>
        <p:spPr>
          <a:xfrm>
            <a:off x="2668554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16360AE6-78B1-1D0F-7065-21131D0307C8}"/>
              </a:ext>
            </a:extLst>
          </p:cNvPr>
          <p:cNvSpPr txBox="1">
            <a:spLocks/>
          </p:cNvSpPr>
          <p:nvPr/>
        </p:nvSpPr>
        <p:spPr>
          <a:xfrm>
            <a:off x="1806501" y="25073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1C706A44-4FD8-96AC-EF49-54D5F375895F}"/>
              </a:ext>
            </a:extLst>
          </p:cNvPr>
          <p:cNvSpPr txBox="1">
            <a:spLocks/>
          </p:cNvSpPr>
          <p:nvPr/>
        </p:nvSpPr>
        <p:spPr>
          <a:xfrm>
            <a:off x="8380746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CAFAFDE-5DE8-B708-D5E6-F0A8D34C26CE}"/>
              </a:ext>
            </a:extLst>
          </p:cNvPr>
          <p:cNvSpPr txBox="1">
            <a:spLocks/>
          </p:cNvSpPr>
          <p:nvPr/>
        </p:nvSpPr>
        <p:spPr>
          <a:xfrm>
            <a:off x="5384810" y="25073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8C8884BA-F968-3102-1E2B-159B7B6A0F4C}"/>
              </a:ext>
            </a:extLst>
          </p:cNvPr>
          <p:cNvSpPr txBox="1">
            <a:spLocks/>
          </p:cNvSpPr>
          <p:nvPr/>
        </p:nvSpPr>
        <p:spPr>
          <a:xfrm>
            <a:off x="7043175" y="25073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C13A4FA5-E061-9069-8889-C023DCDCA29C}"/>
              </a:ext>
            </a:extLst>
          </p:cNvPr>
          <p:cNvSpPr txBox="1">
            <a:spLocks/>
          </p:cNvSpPr>
          <p:nvPr/>
        </p:nvSpPr>
        <p:spPr>
          <a:xfrm>
            <a:off x="9298810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B12BBAC4-C4DC-425F-D5A1-096A66E7BBD8}"/>
              </a:ext>
            </a:extLst>
          </p:cNvPr>
          <p:cNvSpPr txBox="1">
            <a:spLocks/>
          </p:cNvSpPr>
          <p:nvPr/>
        </p:nvSpPr>
        <p:spPr>
          <a:xfrm>
            <a:off x="10607513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C6CEDAB9-C3C2-B1D5-1FEE-53A7623DBF05}"/>
              </a:ext>
            </a:extLst>
          </p:cNvPr>
          <p:cNvSpPr txBox="1">
            <a:spLocks/>
          </p:cNvSpPr>
          <p:nvPr/>
        </p:nvSpPr>
        <p:spPr>
          <a:xfrm>
            <a:off x="2819603" y="2507370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EEE8AE52-4992-EE24-89FD-E161256E2415}"/>
              </a:ext>
            </a:extLst>
          </p:cNvPr>
          <p:cNvSpPr txBox="1">
            <a:spLocks/>
          </p:cNvSpPr>
          <p:nvPr/>
        </p:nvSpPr>
        <p:spPr>
          <a:xfrm>
            <a:off x="4257917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7CB8F343-98EB-7834-DDBB-F211118165E8}"/>
              </a:ext>
            </a:extLst>
          </p:cNvPr>
          <p:cNvSpPr txBox="1">
            <a:spLocks/>
          </p:cNvSpPr>
          <p:nvPr/>
        </p:nvSpPr>
        <p:spPr>
          <a:xfrm>
            <a:off x="5717123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849233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945F61-6624-D4DA-D4D8-A43125A2EF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CB54008-8BF1-18B7-0EE7-A697473D3A8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385A586-7779-6C87-5346-EE99F6B0766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lisais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bon livre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soulevait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vieux rideaux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6F59E6A-E63B-20C1-F5EE-7FD6B745DEF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EC976AE-109A-CCAD-BF6A-306BB42252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1167998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71AE8CBB-B2DE-5B8D-BF18-622737381D79}"/>
              </a:ext>
            </a:extLst>
          </p:cNvPr>
          <p:cNvSpPr txBox="1">
            <a:spLocks/>
          </p:cNvSpPr>
          <p:nvPr/>
        </p:nvSpPr>
        <p:spPr>
          <a:xfrm>
            <a:off x="3372248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605F3513-7130-5FBD-0EDE-0E3004E3EB2F}"/>
              </a:ext>
            </a:extLst>
          </p:cNvPr>
          <p:cNvSpPr txBox="1">
            <a:spLocks/>
          </p:cNvSpPr>
          <p:nvPr/>
        </p:nvSpPr>
        <p:spPr>
          <a:xfrm>
            <a:off x="1014215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AEC71B2-E64B-ACFB-B592-6FE1D7B37212}"/>
              </a:ext>
            </a:extLst>
          </p:cNvPr>
          <p:cNvSpPr txBox="1">
            <a:spLocks/>
          </p:cNvSpPr>
          <p:nvPr/>
        </p:nvSpPr>
        <p:spPr>
          <a:xfrm>
            <a:off x="853211" y="25073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C46CD75-75AD-744B-F9F5-A89888838EA5}"/>
              </a:ext>
            </a:extLst>
          </p:cNvPr>
          <p:cNvSpPr txBox="1">
            <a:spLocks/>
          </p:cNvSpPr>
          <p:nvPr/>
        </p:nvSpPr>
        <p:spPr>
          <a:xfrm>
            <a:off x="5061262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FA48EA58-3CD5-A872-ED62-C9EF584A4FCA}"/>
              </a:ext>
            </a:extLst>
          </p:cNvPr>
          <p:cNvSpPr txBox="1">
            <a:spLocks/>
          </p:cNvSpPr>
          <p:nvPr/>
        </p:nvSpPr>
        <p:spPr>
          <a:xfrm>
            <a:off x="8990344" y="2507370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57C0A93B-AE5C-8B37-7711-53997353CFF0}"/>
              </a:ext>
            </a:extLst>
          </p:cNvPr>
          <p:cNvSpPr txBox="1">
            <a:spLocks/>
          </p:cNvSpPr>
          <p:nvPr/>
        </p:nvSpPr>
        <p:spPr>
          <a:xfrm>
            <a:off x="7135212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52E00BF-F7EC-41F2-21C9-B1CD201B0C6E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FF5A0E7-0D30-BCE9-D731-CAB6C66274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83A24908-AB7D-6679-12C1-234F5B7CD8FB}"/>
              </a:ext>
            </a:extLst>
          </p:cNvPr>
          <p:cNvSpPr txBox="1">
            <a:spLocks/>
          </p:cNvSpPr>
          <p:nvPr/>
        </p:nvSpPr>
        <p:spPr>
          <a:xfrm>
            <a:off x="1805305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44BBEC1C-CDDE-8441-3062-F954FBF914E2}"/>
              </a:ext>
            </a:extLst>
          </p:cNvPr>
          <p:cNvSpPr txBox="1">
            <a:spLocks/>
          </p:cNvSpPr>
          <p:nvPr/>
        </p:nvSpPr>
        <p:spPr>
          <a:xfrm>
            <a:off x="2668554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9B6E0250-B94B-8DAB-D401-CF68E2493466}"/>
              </a:ext>
            </a:extLst>
          </p:cNvPr>
          <p:cNvSpPr txBox="1">
            <a:spLocks/>
          </p:cNvSpPr>
          <p:nvPr/>
        </p:nvSpPr>
        <p:spPr>
          <a:xfrm>
            <a:off x="1806501" y="25073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8F41C964-C18E-E9F6-146A-70BCB5F5F964}"/>
              </a:ext>
            </a:extLst>
          </p:cNvPr>
          <p:cNvSpPr txBox="1">
            <a:spLocks/>
          </p:cNvSpPr>
          <p:nvPr/>
        </p:nvSpPr>
        <p:spPr>
          <a:xfrm>
            <a:off x="8380746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C4A85C4-462A-F6C8-DD41-ADDC03B8DEFA}"/>
              </a:ext>
            </a:extLst>
          </p:cNvPr>
          <p:cNvSpPr txBox="1">
            <a:spLocks/>
          </p:cNvSpPr>
          <p:nvPr/>
        </p:nvSpPr>
        <p:spPr>
          <a:xfrm>
            <a:off x="5384810" y="25073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8B824293-A6F1-6A71-AAE0-CA3095D6CB81}"/>
              </a:ext>
            </a:extLst>
          </p:cNvPr>
          <p:cNvSpPr txBox="1">
            <a:spLocks/>
          </p:cNvSpPr>
          <p:nvPr/>
        </p:nvSpPr>
        <p:spPr>
          <a:xfrm>
            <a:off x="7043175" y="25073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0FA6CA41-D575-70D5-8E1F-97FAB1426651}"/>
              </a:ext>
            </a:extLst>
          </p:cNvPr>
          <p:cNvSpPr txBox="1">
            <a:spLocks/>
          </p:cNvSpPr>
          <p:nvPr/>
        </p:nvSpPr>
        <p:spPr>
          <a:xfrm>
            <a:off x="9298810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380706E0-C898-39D8-4CD8-E4AF34C9F238}"/>
              </a:ext>
            </a:extLst>
          </p:cNvPr>
          <p:cNvSpPr txBox="1">
            <a:spLocks/>
          </p:cNvSpPr>
          <p:nvPr/>
        </p:nvSpPr>
        <p:spPr>
          <a:xfrm>
            <a:off x="10607513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D739E0D8-E233-EA1E-7DFD-CC6DD78BD789}"/>
              </a:ext>
            </a:extLst>
          </p:cNvPr>
          <p:cNvSpPr txBox="1">
            <a:spLocks/>
          </p:cNvSpPr>
          <p:nvPr/>
        </p:nvSpPr>
        <p:spPr>
          <a:xfrm>
            <a:off x="2819603" y="2507370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92C93264-EC34-386B-CA5A-B2C16A6A3049}"/>
              </a:ext>
            </a:extLst>
          </p:cNvPr>
          <p:cNvSpPr txBox="1">
            <a:spLocks/>
          </p:cNvSpPr>
          <p:nvPr/>
        </p:nvSpPr>
        <p:spPr>
          <a:xfrm>
            <a:off x="4257917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65BF8BDF-C926-6C8F-7F79-B0E0C7577CC1}"/>
              </a:ext>
            </a:extLst>
          </p:cNvPr>
          <p:cNvSpPr txBox="1">
            <a:spLocks/>
          </p:cNvSpPr>
          <p:nvPr/>
        </p:nvSpPr>
        <p:spPr>
          <a:xfrm>
            <a:off x="5717123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4014563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504EFF-01DF-3A5D-6A56-A3AFC97BA1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59E273B-A624-08EA-2B9D-ADEEFB3BC08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805B410-7576-4AEB-65F9-A6934A15610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lisais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bon livre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soulevait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vieux rideaux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BE515E2-7A36-19CF-D7B2-500184A1D45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E387662-1FBE-452F-A9B8-8AC38EA924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978852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un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bon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livre / les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vieux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rideaux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3310757C-506E-F626-80FB-CC7A32B949E8}"/>
              </a:ext>
            </a:extLst>
          </p:cNvPr>
          <p:cNvSpPr txBox="1">
            <a:spLocks/>
          </p:cNvSpPr>
          <p:nvPr/>
        </p:nvSpPr>
        <p:spPr>
          <a:xfrm>
            <a:off x="3372248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A6364CF7-FCC8-D468-16B9-8E65776CF9F6}"/>
              </a:ext>
            </a:extLst>
          </p:cNvPr>
          <p:cNvSpPr txBox="1">
            <a:spLocks/>
          </p:cNvSpPr>
          <p:nvPr/>
        </p:nvSpPr>
        <p:spPr>
          <a:xfrm>
            <a:off x="1014215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B33038F-351E-DED5-7C38-15E8DFC2A053}"/>
              </a:ext>
            </a:extLst>
          </p:cNvPr>
          <p:cNvSpPr txBox="1">
            <a:spLocks/>
          </p:cNvSpPr>
          <p:nvPr/>
        </p:nvSpPr>
        <p:spPr>
          <a:xfrm>
            <a:off x="853211" y="25073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9C20FA7-CEE3-B82C-088F-363D34026B9A}"/>
              </a:ext>
            </a:extLst>
          </p:cNvPr>
          <p:cNvSpPr txBox="1">
            <a:spLocks/>
          </p:cNvSpPr>
          <p:nvPr/>
        </p:nvSpPr>
        <p:spPr>
          <a:xfrm>
            <a:off x="5061262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0968EBDC-447E-9CEB-BDB7-5D8BF9EAC4BA}"/>
              </a:ext>
            </a:extLst>
          </p:cNvPr>
          <p:cNvSpPr txBox="1">
            <a:spLocks/>
          </p:cNvSpPr>
          <p:nvPr/>
        </p:nvSpPr>
        <p:spPr>
          <a:xfrm>
            <a:off x="8990344" y="2507370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964461E9-5457-5757-27E5-89C19B45B563}"/>
              </a:ext>
            </a:extLst>
          </p:cNvPr>
          <p:cNvSpPr txBox="1">
            <a:spLocks/>
          </p:cNvSpPr>
          <p:nvPr/>
        </p:nvSpPr>
        <p:spPr>
          <a:xfrm>
            <a:off x="7135212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8F72196-6086-894A-EC15-091F23CE7AF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5B19A262-E72B-BD04-247C-CB8130B2BA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450FE157-381A-C60A-1AE8-D22A4457C19D}"/>
              </a:ext>
            </a:extLst>
          </p:cNvPr>
          <p:cNvSpPr txBox="1">
            <a:spLocks/>
          </p:cNvSpPr>
          <p:nvPr/>
        </p:nvSpPr>
        <p:spPr>
          <a:xfrm>
            <a:off x="1805305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C5868C9E-C0E0-19A9-6E2D-A9D9089E7C72}"/>
              </a:ext>
            </a:extLst>
          </p:cNvPr>
          <p:cNvSpPr txBox="1">
            <a:spLocks/>
          </p:cNvSpPr>
          <p:nvPr/>
        </p:nvSpPr>
        <p:spPr>
          <a:xfrm>
            <a:off x="2668554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C0EF0383-F863-C6F2-944E-2936BD4A25AF}"/>
              </a:ext>
            </a:extLst>
          </p:cNvPr>
          <p:cNvSpPr txBox="1">
            <a:spLocks/>
          </p:cNvSpPr>
          <p:nvPr/>
        </p:nvSpPr>
        <p:spPr>
          <a:xfrm>
            <a:off x="1806501" y="25073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2DD59A63-C175-A6C5-413D-5F78590D0A79}"/>
              </a:ext>
            </a:extLst>
          </p:cNvPr>
          <p:cNvSpPr txBox="1">
            <a:spLocks/>
          </p:cNvSpPr>
          <p:nvPr/>
        </p:nvSpPr>
        <p:spPr>
          <a:xfrm>
            <a:off x="8380746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6E0CE385-CEF3-5B86-6345-661E8566A1C4}"/>
              </a:ext>
            </a:extLst>
          </p:cNvPr>
          <p:cNvSpPr txBox="1">
            <a:spLocks/>
          </p:cNvSpPr>
          <p:nvPr/>
        </p:nvSpPr>
        <p:spPr>
          <a:xfrm>
            <a:off x="5384810" y="25073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7213143A-834F-4031-5362-CB621AB7AB5E}"/>
              </a:ext>
            </a:extLst>
          </p:cNvPr>
          <p:cNvSpPr txBox="1">
            <a:spLocks/>
          </p:cNvSpPr>
          <p:nvPr/>
        </p:nvSpPr>
        <p:spPr>
          <a:xfrm>
            <a:off x="7043175" y="25073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2CCD4924-AF1F-9152-3CE8-DCAD67BA21B4}"/>
              </a:ext>
            </a:extLst>
          </p:cNvPr>
          <p:cNvSpPr txBox="1">
            <a:spLocks/>
          </p:cNvSpPr>
          <p:nvPr/>
        </p:nvSpPr>
        <p:spPr>
          <a:xfrm>
            <a:off x="9298810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11E4B040-B7BD-76D0-0F8E-BB34FF061238}"/>
              </a:ext>
            </a:extLst>
          </p:cNvPr>
          <p:cNvSpPr txBox="1">
            <a:spLocks/>
          </p:cNvSpPr>
          <p:nvPr/>
        </p:nvSpPr>
        <p:spPr>
          <a:xfrm>
            <a:off x="10607513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23EDD2AE-047E-ED43-9B4E-4678D0F84DCD}"/>
              </a:ext>
            </a:extLst>
          </p:cNvPr>
          <p:cNvSpPr txBox="1">
            <a:spLocks/>
          </p:cNvSpPr>
          <p:nvPr/>
        </p:nvSpPr>
        <p:spPr>
          <a:xfrm>
            <a:off x="2819603" y="2507370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6E2CDBD2-5D52-9096-F1D4-EAF9427E0B6A}"/>
              </a:ext>
            </a:extLst>
          </p:cNvPr>
          <p:cNvSpPr txBox="1">
            <a:spLocks/>
          </p:cNvSpPr>
          <p:nvPr/>
        </p:nvSpPr>
        <p:spPr>
          <a:xfrm>
            <a:off x="4257917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69F67F22-1C29-C444-A962-F5492DEC7EA4}"/>
              </a:ext>
            </a:extLst>
          </p:cNvPr>
          <p:cNvSpPr txBox="1">
            <a:spLocks/>
          </p:cNvSpPr>
          <p:nvPr/>
        </p:nvSpPr>
        <p:spPr>
          <a:xfrm>
            <a:off x="5717123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0195477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3B4F23-04FB-5E40-384E-B8557F7A5C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6205F5E-3619-C3E1-E567-09958CD6B4E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8054E13-33A1-4EC5-6A98-AC315B06247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lisais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bon livre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soulevait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vieux rideaux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D382F1E-DAD5-A339-3A0B-4D1C4F63161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2FCC438-60C6-903A-407B-03DC325B80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4449869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un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bon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livre / les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vieux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rideaux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B03A752B-9440-1B9F-655C-5FB7E881CB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23674011-EABD-D8E3-D159-ACBD8E2B47A7}"/>
              </a:ext>
            </a:extLst>
          </p:cNvPr>
          <p:cNvSpPr txBox="1">
            <a:spLocks/>
          </p:cNvSpPr>
          <p:nvPr/>
        </p:nvSpPr>
        <p:spPr>
          <a:xfrm>
            <a:off x="3372248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1069D1FF-FFDC-C3B5-43A1-A119110D61D6}"/>
              </a:ext>
            </a:extLst>
          </p:cNvPr>
          <p:cNvSpPr txBox="1">
            <a:spLocks/>
          </p:cNvSpPr>
          <p:nvPr/>
        </p:nvSpPr>
        <p:spPr>
          <a:xfrm>
            <a:off x="1014215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AFA7547-24D2-DD40-0F4D-1159C659F4D1}"/>
              </a:ext>
            </a:extLst>
          </p:cNvPr>
          <p:cNvSpPr txBox="1">
            <a:spLocks/>
          </p:cNvSpPr>
          <p:nvPr/>
        </p:nvSpPr>
        <p:spPr>
          <a:xfrm>
            <a:off x="853211" y="25073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D2AE8D0-88FB-7127-EF76-758866DDA572}"/>
              </a:ext>
            </a:extLst>
          </p:cNvPr>
          <p:cNvSpPr txBox="1">
            <a:spLocks/>
          </p:cNvSpPr>
          <p:nvPr/>
        </p:nvSpPr>
        <p:spPr>
          <a:xfrm>
            <a:off x="5061262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93F301C-C3FD-0968-C95B-E429026D56DA}"/>
              </a:ext>
            </a:extLst>
          </p:cNvPr>
          <p:cNvSpPr txBox="1">
            <a:spLocks/>
          </p:cNvSpPr>
          <p:nvPr/>
        </p:nvSpPr>
        <p:spPr>
          <a:xfrm>
            <a:off x="8990344" y="2507370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322C7C7-AEEA-FFDA-5915-B94B954955F5}"/>
              </a:ext>
            </a:extLst>
          </p:cNvPr>
          <p:cNvSpPr txBox="1">
            <a:spLocks/>
          </p:cNvSpPr>
          <p:nvPr/>
        </p:nvSpPr>
        <p:spPr>
          <a:xfrm>
            <a:off x="7135212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7DE3AD4-E4D6-9A6E-2962-C9D1CB90BB0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nous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3BAAE3C-5706-E575-3838-0591975CE9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F9F95EB0-641B-D156-2F8B-1DD8BD017913}"/>
              </a:ext>
            </a:extLst>
          </p:cNvPr>
          <p:cNvSpPr txBox="1">
            <a:spLocks/>
          </p:cNvSpPr>
          <p:nvPr/>
        </p:nvSpPr>
        <p:spPr>
          <a:xfrm>
            <a:off x="1805305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B3250E64-0D27-C378-9885-52B1BD1BC1BD}"/>
              </a:ext>
            </a:extLst>
          </p:cNvPr>
          <p:cNvSpPr txBox="1">
            <a:spLocks/>
          </p:cNvSpPr>
          <p:nvPr/>
        </p:nvSpPr>
        <p:spPr>
          <a:xfrm>
            <a:off x="2668554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B5DCF401-881A-489C-0874-6A2D3A29A97E}"/>
              </a:ext>
            </a:extLst>
          </p:cNvPr>
          <p:cNvSpPr txBox="1">
            <a:spLocks/>
          </p:cNvSpPr>
          <p:nvPr/>
        </p:nvSpPr>
        <p:spPr>
          <a:xfrm>
            <a:off x="1806501" y="25073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61E84EA0-17C8-56C2-FE55-13E418F88447}"/>
              </a:ext>
            </a:extLst>
          </p:cNvPr>
          <p:cNvSpPr txBox="1">
            <a:spLocks/>
          </p:cNvSpPr>
          <p:nvPr/>
        </p:nvSpPr>
        <p:spPr>
          <a:xfrm>
            <a:off x="8380746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63F1724A-F6DC-F208-B58E-21A353008FEB}"/>
              </a:ext>
            </a:extLst>
          </p:cNvPr>
          <p:cNvSpPr txBox="1">
            <a:spLocks/>
          </p:cNvSpPr>
          <p:nvPr/>
        </p:nvSpPr>
        <p:spPr>
          <a:xfrm>
            <a:off x="5384810" y="25073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1B12313-91E2-F332-9EC9-ED71581066B7}"/>
              </a:ext>
            </a:extLst>
          </p:cNvPr>
          <p:cNvSpPr txBox="1">
            <a:spLocks/>
          </p:cNvSpPr>
          <p:nvPr/>
        </p:nvSpPr>
        <p:spPr>
          <a:xfrm>
            <a:off x="7043175" y="25073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F35823FD-4158-5D70-2B18-943A3BC4D8F9}"/>
              </a:ext>
            </a:extLst>
          </p:cNvPr>
          <p:cNvSpPr txBox="1">
            <a:spLocks/>
          </p:cNvSpPr>
          <p:nvPr/>
        </p:nvSpPr>
        <p:spPr>
          <a:xfrm>
            <a:off x="9298810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13085884-C907-63E2-81C7-5FC2138A1FA2}"/>
              </a:ext>
            </a:extLst>
          </p:cNvPr>
          <p:cNvSpPr txBox="1">
            <a:spLocks/>
          </p:cNvSpPr>
          <p:nvPr/>
        </p:nvSpPr>
        <p:spPr>
          <a:xfrm>
            <a:off x="10607513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13B36895-FB70-6571-50E4-8A2F4F68ACDE}"/>
              </a:ext>
            </a:extLst>
          </p:cNvPr>
          <p:cNvSpPr txBox="1">
            <a:spLocks/>
          </p:cNvSpPr>
          <p:nvPr/>
        </p:nvSpPr>
        <p:spPr>
          <a:xfrm>
            <a:off x="2819603" y="2507370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362D1DDD-1103-4283-A714-1B13B51109BE}"/>
              </a:ext>
            </a:extLst>
          </p:cNvPr>
          <p:cNvSpPr txBox="1">
            <a:spLocks/>
          </p:cNvSpPr>
          <p:nvPr/>
        </p:nvSpPr>
        <p:spPr>
          <a:xfrm>
            <a:off x="4257917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C6745D61-41FB-93F7-7F11-246429E64810}"/>
              </a:ext>
            </a:extLst>
          </p:cNvPr>
          <p:cNvSpPr txBox="1">
            <a:spLocks/>
          </p:cNvSpPr>
          <p:nvPr/>
        </p:nvSpPr>
        <p:spPr>
          <a:xfrm>
            <a:off x="5717123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7481377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79C5E5-5CFC-9122-E52D-7F43A7E169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2BA678A-38B9-C4CF-4EAC-FB91074BF62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AF67F5C-86EE-34A1-0845-A850589802B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lisais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bon livre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soulevait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vieux rideaux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EB0B41F-DF80-03A6-AF0E-E27EB5420BE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87BD589-546D-F568-4409-20B69CB375C9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un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bon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livre / les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vieux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rideaux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avons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lu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un bon livre,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avons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soulevé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vieux rideaux.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1B7E6E6E-EFE1-5724-3F36-A38B78CE5D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05E1B04A-9BDA-6CCF-1D2C-D66D82828A76}"/>
              </a:ext>
            </a:extLst>
          </p:cNvPr>
          <p:cNvSpPr txBox="1">
            <a:spLocks/>
          </p:cNvSpPr>
          <p:nvPr/>
        </p:nvSpPr>
        <p:spPr>
          <a:xfrm>
            <a:off x="3372248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CBF33C0D-D87D-819A-0A98-4F8960C05B32}"/>
              </a:ext>
            </a:extLst>
          </p:cNvPr>
          <p:cNvSpPr txBox="1">
            <a:spLocks/>
          </p:cNvSpPr>
          <p:nvPr/>
        </p:nvSpPr>
        <p:spPr>
          <a:xfrm>
            <a:off x="1014215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34C1151-0392-2C3A-457D-4C7B8189760B}"/>
              </a:ext>
            </a:extLst>
          </p:cNvPr>
          <p:cNvSpPr txBox="1">
            <a:spLocks/>
          </p:cNvSpPr>
          <p:nvPr/>
        </p:nvSpPr>
        <p:spPr>
          <a:xfrm>
            <a:off x="853211" y="25073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6AE6FC5A-4112-7184-E8A8-158565016DC6}"/>
              </a:ext>
            </a:extLst>
          </p:cNvPr>
          <p:cNvSpPr txBox="1">
            <a:spLocks/>
          </p:cNvSpPr>
          <p:nvPr/>
        </p:nvSpPr>
        <p:spPr>
          <a:xfrm>
            <a:off x="5061262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FB09FEA-0DA9-DE9E-5AB5-69B868552836}"/>
              </a:ext>
            </a:extLst>
          </p:cNvPr>
          <p:cNvSpPr txBox="1">
            <a:spLocks/>
          </p:cNvSpPr>
          <p:nvPr/>
        </p:nvSpPr>
        <p:spPr>
          <a:xfrm>
            <a:off x="8990344" y="2507370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AE7E248-EF16-CAEC-148E-73A529EDEF34}"/>
              </a:ext>
            </a:extLst>
          </p:cNvPr>
          <p:cNvSpPr txBox="1">
            <a:spLocks/>
          </p:cNvSpPr>
          <p:nvPr/>
        </p:nvSpPr>
        <p:spPr>
          <a:xfrm>
            <a:off x="7135212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22E6AAB-2292-F3DF-C499-936B3475422E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nous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BF929BD-1DB8-6B0B-82CF-8720F46BEC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60A26502-39A0-C5C7-4B20-F0E0621C8311}"/>
              </a:ext>
            </a:extLst>
          </p:cNvPr>
          <p:cNvSpPr txBox="1">
            <a:spLocks/>
          </p:cNvSpPr>
          <p:nvPr/>
        </p:nvSpPr>
        <p:spPr>
          <a:xfrm>
            <a:off x="1805305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B462262-51D8-F61A-9FB8-9CDB099D92DF}"/>
              </a:ext>
            </a:extLst>
          </p:cNvPr>
          <p:cNvSpPr txBox="1">
            <a:spLocks/>
          </p:cNvSpPr>
          <p:nvPr/>
        </p:nvSpPr>
        <p:spPr>
          <a:xfrm>
            <a:off x="2668554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40AB020E-CDF1-990F-22E1-3D5FAD14B91A}"/>
              </a:ext>
            </a:extLst>
          </p:cNvPr>
          <p:cNvSpPr txBox="1">
            <a:spLocks/>
          </p:cNvSpPr>
          <p:nvPr/>
        </p:nvSpPr>
        <p:spPr>
          <a:xfrm>
            <a:off x="1806501" y="25073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BBD624BA-77CF-1E94-4FB6-8724AE26ED7A}"/>
              </a:ext>
            </a:extLst>
          </p:cNvPr>
          <p:cNvSpPr txBox="1">
            <a:spLocks/>
          </p:cNvSpPr>
          <p:nvPr/>
        </p:nvSpPr>
        <p:spPr>
          <a:xfrm>
            <a:off x="8380746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A44E1C2-8D89-5A31-202F-9525636D4BD6}"/>
              </a:ext>
            </a:extLst>
          </p:cNvPr>
          <p:cNvSpPr txBox="1">
            <a:spLocks/>
          </p:cNvSpPr>
          <p:nvPr/>
        </p:nvSpPr>
        <p:spPr>
          <a:xfrm>
            <a:off x="5384810" y="25073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FDF47062-3BAE-41BE-A330-282B8870F2AF}"/>
              </a:ext>
            </a:extLst>
          </p:cNvPr>
          <p:cNvSpPr txBox="1">
            <a:spLocks/>
          </p:cNvSpPr>
          <p:nvPr/>
        </p:nvSpPr>
        <p:spPr>
          <a:xfrm>
            <a:off x="7043175" y="250737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7B458DE2-8AD3-4F6F-FA4B-573A53920557}"/>
              </a:ext>
            </a:extLst>
          </p:cNvPr>
          <p:cNvSpPr txBox="1">
            <a:spLocks/>
          </p:cNvSpPr>
          <p:nvPr/>
        </p:nvSpPr>
        <p:spPr>
          <a:xfrm>
            <a:off x="9298810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EE94AB1C-7A76-C8F1-B140-4CA7C59D10E5}"/>
              </a:ext>
            </a:extLst>
          </p:cNvPr>
          <p:cNvSpPr txBox="1">
            <a:spLocks/>
          </p:cNvSpPr>
          <p:nvPr/>
        </p:nvSpPr>
        <p:spPr>
          <a:xfrm>
            <a:off x="10607513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B6E135F9-DF74-CAB5-5591-169E44E66986}"/>
              </a:ext>
            </a:extLst>
          </p:cNvPr>
          <p:cNvSpPr txBox="1">
            <a:spLocks/>
          </p:cNvSpPr>
          <p:nvPr/>
        </p:nvSpPr>
        <p:spPr>
          <a:xfrm>
            <a:off x="2819603" y="2507370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87496A4A-3CC4-28C7-AE9E-0AEAE7FED73D}"/>
              </a:ext>
            </a:extLst>
          </p:cNvPr>
          <p:cNvSpPr txBox="1">
            <a:spLocks/>
          </p:cNvSpPr>
          <p:nvPr/>
        </p:nvSpPr>
        <p:spPr>
          <a:xfrm>
            <a:off x="4257917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8AE6FCE5-1DCC-8BE8-96EC-ACA5515CB9C9}"/>
              </a:ext>
            </a:extLst>
          </p:cNvPr>
          <p:cNvSpPr txBox="1">
            <a:spLocks/>
          </p:cNvSpPr>
          <p:nvPr/>
        </p:nvSpPr>
        <p:spPr>
          <a:xfrm>
            <a:off x="5717123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6198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6FD057-FC48-7909-939A-3897A9FCD7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CA94E53-7EB8-76C9-6725-11EF4E9EA1E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D70603-3BB6-0627-8A2F-F233564856E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grande cousine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été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extrêmement patiente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091BC85-C8DE-D011-032A-4FA1C09C07EE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vous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3E81CBF-9AA6-E8A6-DD37-45E3FD2B3A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80335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311DE-1FD5-3782-80C3-7588A7ACB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39DFDB-CF5E-6BDB-8CCB-9EEA61126FF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F81463-F859-8854-7977-FE3125C9A530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230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0E1973-1D30-9264-754F-F0EB035780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A20944D-E877-087E-5561-B8AE97A815F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5DCADF9-76FA-672C-775F-59DBB9A4A16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grande cousine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été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extrêmement patiente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E51F241-0D0F-6D82-C80B-0EB116E8C81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6560CF2-D746-253A-D182-DC9E20AD4EC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vous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789260AA-E120-9819-498F-65096D9B4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4846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EEBE8C-5737-7AA8-2496-DDC1B32E39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7DE46AF-8B18-735F-67E4-9092F64DA45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CD189BB-EEB2-52A2-44E2-0E887896AA7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grande cousine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été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extrêmement patiente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ADB4C62-4B90-5673-326E-01D7191C566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82B8F57-8962-62EF-4FAA-5AFD27E650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091456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70353333-268B-E3EE-2D7D-9F84350A712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vous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78BF2DCD-46FC-8F47-45AD-8E5D957634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21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4C83CA-CF2A-CAB9-51DA-283AD81CFC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E7BFF56-A54E-7BDA-9CF6-3A6AC380D1B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1165EE7-F896-B918-408F-C13C42FFE17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grande cousine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été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extrêmement patiente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F3A8222-04D7-E883-E45D-8BBEB91E539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272209D-3F53-33BB-D1BB-10748A9098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7563514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E2AA1DBE-8622-16A1-3B21-F3B442688C8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vous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9B4E966-BD86-869A-A9E0-68869F94F4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07809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TM03457485[[fn=Maillage]]</Template>
  <TotalTime>937</TotalTime>
  <Words>3298</Words>
  <Application>Microsoft Office PowerPoint</Application>
  <PresentationFormat>Grand écran</PresentationFormat>
  <Paragraphs>856</Paragraphs>
  <Slides>60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60</vt:i4>
      </vt:variant>
    </vt:vector>
  </HeadingPairs>
  <TitlesOfParts>
    <vt:vector size="65" baseType="lpstr">
      <vt:lpstr>Aptos Display</vt:lpstr>
      <vt:lpstr>Calibri</vt:lpstr>
      <vt:lpstr>Arial</vt:lpstr>
      <vt:lpstr>Aptos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Maxime Paul</dc:creator>
  <cp:lastModifiedBy>Maxime Paul</cp:lastModifiedBy>
  <cp:revision>47</cp:revision>
  <dcterms:created xsi:type="dcterms:W3CDTF">2024-11-28T14:19:02Z</dcterms:created>
  <dcterms:modified xsi:type="dcterms:W3CDTF">2025-12-15T13:00:13Z</dcterms:modified>
</cp:coreProperties>
</file>