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808" r:id="rId7"/>
    <p:sldId id="845" r:id="rId8"/>
    <p:sldId id="846" r:id="rId9"/>
    <p:sldId id="847" r:id="rId10"/>
    <p:sldId id="848" r:id="rId11"/>
    <p:sldId id="849" r:id="rId12"/>
    <p:sldId id="850" r:id="rId13"/>
    <p:sldId id="851" r:id="rId14"/>
    <p:sldId id="852" r:id="rId15"/>
    <p:sldId id="853" r:id="rId16"/>
    <p:sldId id="854" r:id="rId17"/>
    <p:sldId id="855" r:id="rId18"/>
    <p:sldId id="275" r:id="rId19"/>
    <p:sldId id="290" r:id="rId20"/>
    <p:sldId id="820" r:id="rId21"/>
    <p:sldId id="856" r:id="rId22"/>
    <p:sldId id="857" r:id="rId23"/>
    <p:sldId id="858" r:id="rId24"/>
    <p:sldId id="859" r:id="rId25"/>
    <p:sldId id="860" r:id="rId26"/>
    <p:sldId id="861" r:id="rId27"/>
    <p:sldId id="862" r:id="rId28"/>
    <p:sldId id="863" r:id="rId29"/>
    <p:sldId id="864" r:id="rId30"/>
    <p:sldId id="865" r:id="rId31"/>
    <p:sldId id="866" r:id="rId32"/>
    <p:sldId id="288" r:id="rId33"/>
    <p:sldId id="291" r:id="rId34"/>
    <p:sldId id="832" r:id="rId35"/>
    <p:sldId id="867" r:id="rId36"/>
    <p:sldId id="868" r:id="rId37"/>
    <p:sldId id="869" r:id="rId38"/>
    <p:sldId id="870" r:id="rId39"/>
    <p:sldId id="871" r:id="rId40"/>
    <p:sldId id="872" r:id="rId41"/>
    <p:sldId id="873" r:id="rId42"/>
    <p:sldId id="874" r:id="rId43"/>
    <p:sldId id="875" r:id="rId44"/>
    <p:sldId id="876" r:id="rId45"/>
    <p:sldId id="877" r:id="rId46"/>
    <p:sldId id="304" r:id="rId47"/>
    <p:sldId id="305" r:id="rId48"/>
    <p:sldId id="844" r:id="rId49"/>
    <p:sldId id="878" r:id="rId50"/>
    <p:sldId id="879" r:id="rId51"/>
    <p:sldId id="880" r:id="rId52"/>
    <p:sldId id="881" r:id="rId53"/>
    <p:sldId id="882" r:id="rId54"/>
    <p:sldId id="883" r:id="rId55"/>
    <p:sldId id="884" r:id="rId56"/>
    <p:sldId id="885" r:id="rId57"/>
    <p:sldId id="886" r:id="rId58"/>
    <p:sldId id="887" r:id="rId59"/>
    <p:sldId id="888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P5/S1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P5/S1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1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FA100-A686-14DA-7BED-93EC1D7FC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51924A3-86C7-7E95-E603-A728959A9A7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0CE9D3-3BC2-4978-BC68-36982A22D2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1DC2B3D-CA65-1586-CA70-AFAD933179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BFC6B40-925F-D203-B293-7D156E723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34395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2AA997E-0D93-E0EB-13DE-CBF4E362C37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73801A1-9DA6-C004-1739-BA355542E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90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616D2-4EFC-DB7E-281B-F51C42A11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99F934C-BFCF-CDF3-5336-BAA490F3291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BAE12B-36A5-DC52-D806-ADB1005D193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8D040D4-3A90-B2B3-0C0F-97A9D3DC2F6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BB0E791-E882-54EB-1D7C-A19F42453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2075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C2F970E6-0CD1-5044-C7A7-E97E7519BA11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CE02D0F-A617-E92E-4900-479D9A2C5560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DBA1B6A-4EE9-8282-F0AE-F74A14432939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B78DD76-17DE-0CE3-D0E9-0727527144EC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CC680EB-DA5C-44C6-18DA-1010075743A5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6538F71-FECD-CE6F-7932-CA6DBC932189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24057CC-A23C-A770-D6D8-AD861554C7E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4CDE82E-505F-C70C-C8FB-5B00D33F51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F81282F-0657-56D1-5366-5482EDBEE348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E039422-C66D-F249-2E7C-849C6D343C82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95F6900-1E5B-9007-976C-A10ADA7608E5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9405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65117-4A1D-5321-3699-A265D6A22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2225386-7527-72A9-683C-7D9AABB203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3F41A6-E56D-2BD5-E789-C1204EA4CD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4DAE69-26C5-CC71-D02A-AF969CEFBA0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571EB86-7525-DB87-516A-4E75C068C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7785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024ED8B-7C48-AA46-1A18-2ECEF08DCBEF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D310B93-2E92-DA5E-1ADF-E7E8B8FEE7D1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599C4D5-5CEF-3B38-EB66-FF9EE564D2E2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AC923C8-88A2-17D0-88A0-3EEBDAF68A89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461FCF2-CED0-3C49-2EC3-3036200C47CD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56ECCCC-9E34-32FA-D6B7-474E78412450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10CD364-E08C-FBA0-DB44-4120B8F7356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8D706E3-F2EA-553B-15DC-B2D91F14EF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14FF5B0-8471-5596-6375-01AC2CA8D550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6DCE352-1740-AAC2-4359-BFECE304228E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7E23C90-631C-65F6-1AF7-8E37ECBC6573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101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EA990-E2E1-97D1-D33D-4E29C5084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2B3BB5-82F0-CDDB-EA4A-D65DC32F0FA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CE26C2-7258-E3F1-A021-41DC712D193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traversa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816D611-C80F-F56E-F620-85F5F281D4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87988A8-EFB0-5B64-C263-E6A319ADF970}"/>
              </a:ext>
            </a:extLst>
          </p:cNvPr>
          <p:cNvSpPr txBox="1">
            <a:spLocks/>
          </p:cNvSpPr>
          <p:nvPr/>
        </p:nvSpPr>
        <p:spPr>
          <a:xfrm>
            <a:off x="7725765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705ED23-419C-2DF6-C64E-3D1E9DBFA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91503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79D4DE3-E527-D736-3D87-3429079FFB40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250A5CB-F3CB-DFD8-BAA4-442BB38A2E48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B955AEC-A534-CE7A-1721-DA4D1594D59E}"/>
              </a:ext>
            </a:extLst>
          </p:cNvPr>
          <p:cNvSpPr txBox="1">
            <a:spLocks/>
          </p:cNvSpPr>
          <p:nvPr/>
        </p:nvSpPr>
        <p:spPr>
          <a:xfrm>
            <a:off x="3495498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AF89ED-8686-D934-D593-F7C6C61F69EA}"/>
              </a:ext>
            </a:extLst>
          </p:cNvPr>
          <p:cNvSpPr txBox="1">
            <a:spLocks/>
          </p:cNvSpPr>
          <p:nvPr/>
        </p:nvSpPr>
        <p:spPr>
          <a:xfrm>
            <a:off x="10221861" y="2534989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0380267-D7E8-0A15-DBF7-F3DECB68CFAC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7D42095-2F65-3B2E-D3F8-AAC2B0751ABF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0E75A92-778C-0B96-D2E2-99043EBA8CF9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7FF3B46-4392-6401-0575-53218D1C030F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61F2357-3587-3E5A-059E-34BFA83C553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E22D20F-C094-8246-BB2D-F3F04DCB4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7CB7D65-E0C7-0EFB-EC6A-D9F707C77616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45DBFA3-2613-46A1-A36B-9336396BA8CE}"/>
              </a:ext>
            </a:extLst>
          </p:cNvPr>
          <p:cNvSpPr txBox="1">
            <a:spLocks/>
          </p:cNvSpPr>
          <p:nvPr/>
        </p:nvSpPr>
        <p:spPr>
          <a:xfrm>
            <a:off x="9099825" y="2546553"/>
            <a:ext cx="168008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5A94BF9-177B-E0D6-CAF2-5D0CB46B139A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DE06AFB-60C6-00DF-9695-311273607F8E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9500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ADF9E-3250-6F44-05BB-8E5744211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B3CEA85-CD33-2B60-6A11-91A05D745EE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D5958C-B600-2787-A2D2-4B30875D0A2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traversa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0A962AD-E539-E0BF-04CE-6B0FC9F898E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E90C324-12B5-1F4E-C787-F7956CD50780}"/>
              </a:ext>
            </a:extLst>
          </p:cNvPr>
          <p:cNvSpPr txBox="1">
            <a:spLocks/>
          </p:cNvSpPr>
          <p:nvPr/>
        </p:nvSpPr>
        <p:spPr>
          <a:xfrm>
            <a:off x="7725765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8E26978-1A7C-D765-F5B5-2216423E09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96011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544656B8-EE32-7E27-BEAD-DBAC41F406AA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4E96FE0-479E-A450-3307-9837BA8B4231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E2021C0-2927-DF28-4867-E8EABB24BF96}"/>
              </a:ext>
            </a:extLst>
          </p:cNvPr>
          <p:cNvSpPr txBox="1">
            <a:spLocks/>
          </p:cNvSpPr>
          <p:nvPr/>
        </p:nvSpPr>
        <p:spPr>
          <a:xfrm>
            <a:off x="3495498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AD27133-EF24-1AE3-D6D6-28798E76CC9C}"/>
              </a:ext>
            </a:extLst>
          </p:cNvPr>
          <p:cNvSpPr txBox="1">
            <a:spLocks/>
          </p:cNvSpPr>
          <p:nvPr/>
        </p:nvSpPr>
        <p:spPr>
          <a:xfrm>
            <a:off x="10221861" y="2534989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6D58086-3877-6B48-0FB6-78E2870B4C4E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AE33DE6-A1E3-47AE-64EB-A19418244048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807D47F-A69A-6FFE-6F01-154BBA0A6F95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82061BF-4403-F1C0-13BC-F3AA1CFFEDC0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3205D32-7BDD-F7DD-E2E4-F9F43F453CF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0D2DB7F-87E7-EEE5-85B6-CD54E29F5E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FDF47AF-45A9-8AA2-64FD-C1CC97BF4A66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F311DAD-1434-51AE-558D-618FDA50D77A}"/>
              </a:ext>
            </a:extLst>
          </p:cNvPr>
          <p:cNvSpPr txBox="1">
            <a:spLocks/>
          </p:cNvSpPr>
          <p:nvPr/>
        </p:nvSpPr>
        <p:spPr>
          <a:xfrm>
            <a:off x="9099825" y="2546553"/>
            <a:ext cx="168008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DA64F37-CBCE-4653-4B7B-7091A9838D4A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4F7D51A-19DF-0EC0-CC58-AF319DE3A47C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4466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6566A-5F79-960E-5458-B5C875B40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A9B2487-A91B-3A0F-660C-A2B5C4DF4FA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8A57801-DE14-1D83-BB11-AB043D7B34C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traversa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1B528D4-4C1F-8D05-7F95-9199AFC243A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1F25A1C-77BB-4457-3CEF-871CBA6C9D64}"/>
              </a:ext>
            </a:extLst>
          </p:cNvPr>
          <p:cNvSpPr txBox="1">
            <a:spLocks/>
          </p:cNvSpPr>
          <p:nvPr/>
        </p:nvSpPr>
        <p:spPr>
          <a:xfrm>
            <a:off x="7725765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2AC5906-1EF5-E1CE-2510-AECEE0E12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55140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jeune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explorateur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courageux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EF2CDD67-1B5E-CE74-7E85-E075996771D2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407F4AA-08E7-9432-44F1-5DB670A1116C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E6AE92A-7567-5593-60C9-CFA0B1F04C1F}"/>
              </a:ext>
            </a:extLst>
          </p:cNvPr>
          <p:cNvSpPr txBox="1">
            <a:spLocks/>
          </p:cNvSpPr>
          <p:nvPr/>
        </p:nvSpPr>
        <p:spPr>
          <a:xfrm>
            <a:off x="3495498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EB19BB9-D5E6-D2F8-461E-E4B5CB62B7B1}"/>
              </a:ext>
            </a:extLst>
          </p:cNvPr>
          <p:cNvSpPr txBox="1">
            <a:spLocks/>
          </p:cNvSpPr>
          <p:nvPr/>
        </p:nvSpPr>
        <p:spPr>
          <a:xfrm>
            <a:off x="10221861" y="2534989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88978D5-5035-162D-723E-2DD561416816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9FE9BD3-B88E-EF1E-3BDF-8102628B611B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AA1B82A-8512-3227-0331-0283FA4D4536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1FF0E80-64FA-5811-D7DF-498C8C946CD6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25DD6DD-BA1F-D4EF-9E02-3B50A9019DD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9336BA2-DE6E-D09C-BF6E-76342283F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E1A3960-89DE-5AC1-4BA4-A8AFCC147642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B2126C3-0DAA-9244-0166-18FF0DC1798E}"/>
              </a:ext>
            </a:extLst>
          </p:cNvPr>
          <p:cNvSpPr txBox="1">
            <a:spLocks/>
          </p:cNvSpPr>
          <p:nvPr/>
        </p:nvSpPr>
        <p:spPr>
          <a:xfrm>
            <a:off x="9099825" y="2546553"/>
            <a:ext cx="168008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F569A9A-8C08-5558-AB31-C0358315366B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470EB05-328E-69A5-98DF-BB1E611E7ABD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056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BBE75-9B7F-38E7-BB0C-A2DC5410E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AC7FAB-D958-D872-00E9-60095E32EE3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FD1C00-CC0A-EBDF-F67B-822BE833595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traversa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DAB4C75-90F8-BB7C-A466-8CD5C4367BA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9616956-1E2F-947C-DB9A-FEF7BC89064F}"/>
              </a:ext>
            </a:extLst>
          </p:cNvPr>
          <p:cNvSpPr txBox="1">
            <a:spLocks/>
          </p:cNvSpPr>
          <p:nvPr/>
        </p:nvSpPr>
        <p:spPr>
          <a:xfrm>
            <a:off x="7725765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4A2CB3-AA95-75A7-4C34-7A06D59B7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74661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jeune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explorateur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courageux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50620E7-4F9F-7A93-5927-82723C634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3A714025-1EDB-6D61-DE29-5179648B309F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62F859B-41D6-7FE3-B9CC-5575DEA9E20F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88F2024-1E92-ADA9-DC04-C6BCE5FD3D74}"/>
              </a:ext>
            </a:extLst>
          </p:cNvPr>
          <p:cNvSpPr txBox="1">
            <a:spLocks/>
          </p:cNvSpPr>
          <p:nvPr/>
        </p:nvSpPr>
        <p:spPr>
          <a:xfrm>
            <a:off x="3495498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F1FEE3E-C06C-BE89-A41A-1565DC9CD01A}"/>
              </a:ext>
            </a:extLst>
          </p:cNvPr>
          <p:cNvSpPr txBox="1">
            <a:spLocks/>
          </p:cNvSpPr>
          <p:nvPr/>
        </p:nvSpPr>
        <p:spPr>
          <a:xfrm>
            <a:off x="10221861" y="2534989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2403D66-B1B8-AD7A-4C4E-995E612E4906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13F4A78-412B-2184-0B6A-AACE21840E6C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942B6D8-CDA7-9110-C525-2491FA423238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4E238C2-3491-D396-AE36-5AD8D5759530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C235AD0-6A5C-02D3-7486-43616377290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5BCADFA-FC61-2F94-7311-FBF8BB73F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ADE8E89-3308-589B-1D37-5BA2693AFA0C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8302D1B-1B1E-7133-DE63-5D94E4BC873A}"/>
              </a:ext>
            </a:extLst>
          </p:cNvPr>
          <p:cNvSpPr txBox="1">
            <a:spLocks/>
          </p:cNvSpPr>
          <p:nvPr/>
        </p:nvSpPr>
        <p:spPr>
          <a:xfrm>
            <a:off x="9099825" y="2546553"/>
            <a:ext cx="168008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76DBB38-E038-45F3-8139-740148297C8C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E0F916-3839-6F8F-FB3E-669C80C1413A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0123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FD057-FC48-7909-939A-3897A9FC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A94E53-7EB8-76C9-6725-11EF4E9EA1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D70603-3BB6-0627-8A2F-F233564856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traversa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A4FE4D6-CA2A-3417-950D-F592F0C519D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35C7B21-38B7-5E37-38C1-28EA709F8893}"/>
              </a:ext>
            </a:extLst>
          </p:cNvPr>
          <p:cNvSpPr txBox="1">
            <a:spLocks/>
          </p:cNvSpPr>
          <p:nvPr/>
        </p:nvSpPr>
        <p:spPr>
          <a:xfrm>
            <a:off x="7725765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8F77359-0680-9778-2E8B-371CAD1DE6C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jeune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explorateur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courageux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traversé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forêt le soir.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E4E155D-1920-F7DA-8844-4846A7F5A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E4A9ED5F-FFEC-5E08-5E5C-B1EC1E7CBB90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AF5EDE5-57D4-39C0-9643-346EDC88C1FF}"/>
              </a:ext>
            </a:extLst>
          </p:cNvPr>
          <p:cNvSpPr txBox="1">
            <a:spLocks/>
          </p:cNvSpPr>
          <p:nvPr/>
        </p:nvSpPr>
        <p:spPr>
          <a:xfrm>
            <a:off x="9158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C9E64EE-359E-0EC1-A6F7-5A9B0523A4FD}"/>
              </a:ext>
            </a:extLst>
          </p:cNvPr>
          <p:cNvSpPr txBox="1">
            <a:spLocks/>
          </p:cNvSpPr>
          <p:nvPr/>
        </p:nvSpPr>
        <p:spPr>
          <a:xfrm>
            <a:off x="3495498" y="254655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A67C0AD-551D-65D8-78EC-03B6B2744FAC}"/>
              </a:ext>
            </a:extLst>
          </p:cNvPr>
          <p:cNvSpPr txBox="1">
            <a:spLocks/>
          </p:cNvSpPr>
          <p:nvPr/>
        </p:nvSpPr>
        <p:spPr>
          <a:xfrm>
            <a:off x="10221861" y="2534989"/>
            <a:ext cx="231058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433972D-69D3-ED1B-2326-FB5F2AED6888}"/>
              </a:ext>
            </a:extLst>
          </p:cNvPr>
          <p:cNvSpPr txBox="1">
            <a:spLocks/>
          </p:cNvSpPr>
          <p:nvPr/>
        </p:nvSpPr>
        <p:spPr>
          <a:xfrm>
            <a:off x="17844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5C113BD-3BF0-59AC-FA33-A2DFEF9F035F}"/>
              </a:ext>
            </a:extLst>
          </p:cNvPr>
          <p:cNvSpPr txBox="1">
            <a:spLocks/>
          </p:cNvSpPr>
          <p:nvPr/>
        </p:nvSpPr>
        <p:spPr>
          <a:xfrm>
            <a:off x="590252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0B428D9-03D6-6BB9-6533-185D19EF1232}"/>
              </a:ext>
            </a:extLst>
          </p:cNvPr>
          <p:cNvSpPr txBox="1">
            <a:spLocks/>
          </p:cNvSpPr>
          <p:nvPr/>
        </p:nvSpPr>
        <p:spPr>
          <a:xfrm>
            <a:off x="902792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7F1DE9B-01B7-0727-EE51-0F5E8EAD09C5}"/>
              </a:ext>
            </a:extLst>
          </p:cNvPr>
          <p:cNvSpPr txBox="1">
            <a:spLocks/>
          </p:cNvSpPr>
          <p:nvPr/>
        </p:nvSpPr>
        <p:spPr>
          <a:xfrm>
            <a:off x="9841808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091BC85-C8DE-D011-032A-4FA1C09C07E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3E81CBF-9AA6-E8A6-DD37-45E3FD2B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1DE42EE-78BA-9AB0-7658-8A6365771249}"/>
              </a:ext>
            </a:extLst>
          </p:cNvPr>
          <p:cNvSpPr txBox="1">
            <a:spLocks/>
          </p:cNvSpPr>
          <p:nvPr/>
        </p:nvSpPr>
        <p:spPr>
          <a:xfrm>
            <a:off x="358295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C9C2F95-FC68-6E3E-58FE-B4E7C88FB4B6}"/>
              </a:ext>
            </a:extLst>
          </p:cNvPr>
          <p:cNvSpPr txBox="1">
            <a:spLocks/>
          </p:cNvSpPr>
          <p:nvPr/>
        </p:nvSpPr>
        <p:spPr>
          <a:xfrm>
            <a:off x="9099825" y="2546553"/>
            <a:ext cx="168008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C65FF5E-B701-CCFB-73A7-DCA6EE8907FC}"/>
              </a:ext>
            </a:extLst>
          </p:cNvPr>
          <p:cNvSpPr txBox="1">
            <a:spLocks/>
          </p:cNvSpPr>
          <p:nvPr/>
        </p:nvSpPr>
        <p:spPr>
          <a:xfrm>
            <a:off x="1052183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B83A654-5EA5-D005-2649-30A9847A142E}"/>
              </a:ext>
            </a:extLst>
          </p:cNvPr>
          <p:cNvSpPr txBox="1">
            <a:spLocks/>
          </p:cNvSpPr>
          <p:nvPr/>
        </p:nvSpPr>
        <p:spPr>
          <a:xfrm>
            <a:off x="11237396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4803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182D1-1105-24C3-DFB8-A8DFDF9F2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9362A88-7FB7-DA0E-2B8F-27E65D081F1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D35580-FAFA-488F-9C5E-43A1D5597FF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D3F68B3-A4DD-945E-76F5-14194962C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683404"/>
              </p:ext>
            </p:extLst>
          </p:nvPr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618384B-6503-DD2C-EFA8-18F4F9B0FA9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1550AB7-AAAD-94C6-E207-52A223388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28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94AD1-493D-39A6-27CA-FCCF76BBD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52B6482-512F-E7E2-8918-CF6AFB32FF5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36E686-5D23-B87D-B93C-A91E5B7EB72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CB13A15-D07E-B543-DD77-E466899D551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0EE637-EF22-CE34-EC8F-F9376F70408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0AF8B94-3053-FB53-581A-B3E57BF9B78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7078FDF-6AA8-D975-D52A-2FDFB585A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922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4B36F-D88B-71A3-B971-4C8D97FAA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BBDEB6-BA56-9965-A5E4-BC8F41EF8C7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643C10-5E9E-3802-B17A-866827C4A7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107C1A-8CEB-16D2-EFA3-E367918AEAD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870132F-5F24-2609-C892-E296279F5BD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7925213-C6B0-AB62-5D13-143596D8859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900F2909-0342-ADEF-02BF-8BD17A316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12263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6FCB6AB-482B-304F-2FCD-051946BC08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632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ED8A5-E8BF-5B45-0AE7-626A6B232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F246F4D-CBD4-F945-F9C8-75443C87F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06951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20F5A7D6-8CE8-5265-A77D-B85FAA1438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3F754A-D581-C10B-1A4C-8F15E8C9D71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2B41D09-186E-D71D-A0D0-B084B41E3D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7EF8040-5507-D4E9-C487-E02DB4500B3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14E6627-749D-0C94-F017-66629F35260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65703C3-4BB7-F2B8-D7CD-ADC680C7A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713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25DE8-BFEF-BC19-8B77-B6694987A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A3EF9A2-6AA0-25F3-06F0-CB8E0FCCB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16508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31A0E0D-C03F-379B-B1AD-EF9DC226AE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8A85F1-061E-C3CB-54B1-B2BBAC8826F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E2524F-D54F-DED1-9AFD-1AEA817314E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F179196-E350-CFF5-EAE7-61B0219E98C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AC19198-63AB-2E18-43B1-1095FB180D4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7A42573-D729-3714-73B1-4D3E23B2BE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557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7F40D-C579-3A1C-91CE-313EDADF8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D11B4F41-D3E6-52D3-7A70-B95CA8828F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23450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8E548A38-911F-C76E-44B4-ABC79360D6B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E29B42-1543-7533-D076-00F237B387E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2B6EDEB-3659-9D77-5803-45E1C851841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5A0D18F-2548-BEC7-F755-B7886885A6F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BC4AF2B-4D74-2F2E-9833-7D961B2DF55C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A39EA54-831E-97AC-750B-A83FA1C61049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6D71DDE-3FC9-6383-F7F8-FE21343198CC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8747487-1F20-6CD2-49DB-280A314EB3EA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497EB6B-3177-EDB8-BBCE-6613DDAFE6C5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6DDD2EE-F996-C15E-0E87-06C9CD079EF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B8D4FA8-D52C-39F9-8B2A-F3EA3C642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5E17CE4-8805-F9B1-F482-B1C760C23FE8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6F7DBD7-E59A-17FE-EE5B-C229A2737A80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7296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1F61-A821-0B15-6D2A-3E490C030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7D52E4B-99D5-D3C6-D1CD-2680E0658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77817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6CE8C68B-A039-2AD4-E2A7-74F167A882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817768-A30D-1089-3BF4-A0DAD8FF2FC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écoute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1EE888-E4DB-C5B1-5F99-8972C4113DE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B771D47-1AE3-CCC3-927D-3C48ACA2503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00AAFFA-E957-0F00-9AD2-9F8A6D80248D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4983647-FBC9-6A2C-700E-33ECF882B4EE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54AD11E-7814-DAD0-B3F2-01B38FDD8465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3468D04-3C88-C6D1-210F-A878CA40859C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63AE268-DB18-110C-DB17-43C88CDBE44B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C79CEB3-A0E5-967F-E1DA-FA0CB0315F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87DDEB7-866A-9D99-30D7-896AE966F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BA44A6C-0918-BFA7-E628-15BF09FF5341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44B2076-A7C5-F0E9-BA62-45F9A1FF1C09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464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1335B-EE7E-A584-17BA-17E7060CC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D4F36075-DB88-084A-AC0C-07490D6E8A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39814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EF2BC63-6201-4258-9E80-5F6922FCAC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905B77-601C-7BCB-4151-AD7FEA84D90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02429E6-D6C5-9BD2-4FE1-761CC764F7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1B70CF5-AEE5-8B20-DA2F-416167649F79}"/>
              </a:ext>
            </a:extLst>
          </p:cNvPr>
          <p:cNvSpPr txBox="1">
            <a:spLocks/>
          </p:cNvSpPr>
          <p:nvPr/>
        </p:nvSpPr>
        <p:spPr>
          <a:xfrm>
            <a:off x="5677943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C0E0091-D40D-2085-C9C5-47D62F325E7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8F43099-1533-AEC8-0A86-71E63CFC484A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DCD5122-E575-2DC5-3386-4D0CD657E57C}"/>
              </a:ext>
            </a:extLst>
          </p:cNvPr>
          <p:cNvSpPr txBox="1">
            <a:spLocks/>
          </p:cNvSpPr>
          <p:nvPr/>
        </p:nvSpPr>
        <p:spPr>
          <a:xfrm>
            <a:off x="2760351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FC9050F-0ABA-49A7-1A25-A4D6DF72394B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6686E10-77E1-8734-BB1E-5CE120F7EF1E}"/>
              </a:ext>
            </a:extLst>
          </p:cNvPr>
          <p:cNvSpPr txBox="1">
            <a:spLocks/>
          </p:cNvSpPr>
          <p:nvPr/>
        </p:nvSpPr>
        <p:spPr>
          <a:xfrm>
            <a:off x="9107439" y="255727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C928DA1-F769-8456-84D4-60EE83115214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8E56B8B-5673-4161-24EB-4DF582AC45E0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864C078-7DE5-9829-D5FE-6698544F4DF6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ABFC0EC-B1D6-ECC9-26CA-0A9098885DF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000E8EA-066B-BEA8-FD3B-4ED219E46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30DEF3E-45C3-E8A5-C1D4-7493F728118B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B2FF03A-A35B-D17F-55E9-9E6F2A94D144}"/>
              </a:ext>
            </a:extLst>
          </p:cNvPr>
          <p:cNvSpPr txBox="1">
            <a:spLocks/>
          </p:cNvSpPr>
          <p:nvPr/>
        </p:nvSpPr>
        <p:spPr>
          <a:xfrm>
            <a:off x="6912905" y="2557272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9C689C8-F2EE-E0B1-49E1-A54A0D94026C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3387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69434-EF44-6C6A-45E6-D7D6264B8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AE230557-2DE4-23E9-C9A0-E2143D4D8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11717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1ACEFF59-A983-95F7-DF4A-85430BEE7EE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9BE3D0-1066-5BC4-0155-EAFECAF2C34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310338-B652-153F-B598-6D449AF3882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9D37C27-3DC9-4BB0-47B4-6629E10BB922}"/>
              </a:ext>
            </a:extLst>
          </p:cNvPr>
          <p:cNvSpPr txBox="1">
            <a:spLocks/>
          </p:cNvSpPr>
          <p:nvPr/>
        </p:nvSpPr>
        <p:spPr>
          <a:xfrm>
            <a:off x="5677943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30874CA-F883-3222-00F2-87A0930C54F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135DC52-D167-BF51-D7CB-5BC39BA57DF7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36751AB-E587-B9A0-756B-7D4E34FC13CD}"/>
              </a:ext>
            </a:extLst>
          </p:cNvPr>
          <p:cNvSpPr txBox="1">
            <a:spLocks/>
          </p:cNvSpPr>
          <p:nvPr/>
        </p:nvSpPr>
        <p:spPr>
          <a:xfrm>
            <a:off x="2760351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39D9B3D-1860-BC79-D6B4-0DAA7C2548DD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159DE5E-EE47-9630-206A-F71A965EBC94}"/>
              </a:ext>
            </a:extLst>
          </p:cNvPr>
          <p:cNvSpPr txBox="1">
            <a:spLocks/>
          </p:cNvSpPr>
          <p:nvPr/>
        </p:nvSpPr>
        <p:spPr>
          <a:xfrm>
            <a:off x="9107439" y="255727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32AFF41-ED07-66A7-557A-CB2C5B8DE719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DBF7DD3-2097-E846-7F15-DDCBF31617AB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2CADE2D-0CAC-BA9A-0617-CCD17F98A0E2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4701A28-ACB6-1F9A-F1A5-315FB1B5B4D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384A1EF-B61D-FFFD-B16E-187CD4DB9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D833D6F-3222-756B-A7AF-5BFB1E928AE5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9DB3C79-55C7-1CAC-E46A-73BC9EEE435B}"/>
              </a:ext>
            </a:extLst>
          </p:cNvPr>
          <p:cNvSpPr txBox="1">
            <a:spLocks/>
          </p:cNvSpPr>
          <p:nvPr/>
        </p:nvSpPr>
        <p:spPr>
          <a:xfrm>
            <a:off x="6912905" y="2557272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F679E71-20C3-9C72-60AB-BB2B58EBC813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8852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AB402-74E9-D25F-ACAF-DC932E29A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9ADA5B50-6789-FBB6-2A61-69E08E3B9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91958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sœur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attentive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689ACF88-510A-F469-5B69-DF035ED87FF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B0AD30-D6F7-BBD5-6074-255BC98932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2C32E34-6FCF-C3D3-F4C7-028F2EB00B8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88FB261-A37A-E990-4265-FD4A54ADE88C}"/>
              </a:ext>
            </a:extLst>
          </p:cNvPr>
          <p:cNvSpPr txBox="1">
            <a:spLocks/>
          </p:cNvSpPr>
          <p:nvPr/>
        </p:nvSpPr>
        <p:spPr>
          <a:xfrm>
            <a:off x="5677943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2B21690-CAB4-5422-AA7F-71C2696A698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FAE07FA-FF98-EA52-9F6A-7FEBE67386C2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BE097B8-89E7-DFF9-7202-F4ACBF72F202}"/>
              </a:ext>
            </a:extLst>
          </p:cNvPr>
          <p:cNvSpPr txBox="1">
            <a:spLocks/>
          </p:cNvSpPr>
          <p:nvPr/>
        </p:nvSpPr>
        <p:spPr>
          <a:xfrm>
            <a:off x="2760351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B086DAC-6AC2-76DC-4D0C-3B79467ABC32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069BA43-BB52-14E3-647D-9D6A9E63F5DB}"/>
              </a:ext>
            </a:extLst>
          </p:cNvPr>
          <p:cNvSpPr txBox="1">
            <a:spLocks/>
          </p:cNvSpPr>
          <p:nvPr/>
        </p:nvSpPr>
        <p:spPr>
          <a:xfrm>
            <a:off x="9107439" y="255727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DD934B9-A0A9-E009-ACB2-183C5DD68AE9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C1A62E4-E82A-003E-23F1-79CAF20EB7EC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C936B86-B13F-80E2-B55B-0002F84C4450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2117F69-1CBD-7595-6540-AD40D088E39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47BDF07-9AA7-5B0B-90C3-58DDB6643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B5A80C8-BF12-4829-7A83-68A45898D7C8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1CBDC75-E4A7-55B5-D733-227A88428141}"/>
              </a:ext>
            </a:extLst>
          </p:cNvPr>
          <p:cNvSpPr txBox="1">
            <a:spLocks/>
          </p:cNvSpPr>
          <p:nvPr/>
        </p:nvSpPr>
        <p:spPr>
          <a:xfrm>
            <a:off x="6912905" y="2557272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0A8A85A-B4BC-7EE9-9A2F-8E864C3E494D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8717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F667C-1683-F1FB-7633-C6C5FC559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4AF9D4D-4131-BEB2-B69C-0D750B70C55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A09885-0495-641D-8A96-21F923BC3DE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9708D95-487B-44F7-7BDC-115C80C2DE8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7476B1D-EB1F-0DB7-0E82-BD9CD0B5C849}"/>
              </a:ext>
            </a:extLst>
          </p:cNvPr>
          <p:cNvSpPr txBox="1">
            <a:spLocks/>
          </p:cNvSpPr>
          <p:nvPr/>
        </p:nvSpPr>
        <p:spPr>
          <a:xfrm>
            <a:off x="5677943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96DF60-B392-4D67-54FF-00C3232F4FFD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86738AA-E31E-D3B4-6F2C-F828F8B87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39705121-B214-7935-1226-5B7F06BF407F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8E36767-61C7-072D-4238-78AAF6DAC415}"/>
              </a:ext>
            </a:extLst>
          </p:cNvPr>
          <p:cNvSpPr txBox="1">
            <a:spLocks/>
          </p:cNvSpPr>
          <p:nvPr/>
        </p:nvSpPr>
        <p:spPr>
          <a:xfrm>
            <a:off x="2760351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2E72797-1F11-558E-5A1C-B60B48BA104D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49E3F76-967D-BBFC-2C4E-7FE41B6F63FC}"/>
              </a:ext>
            </a:extLst>
          </p:cNvPr>
          <p:cNvSpPr txBox="1">
            <a:spLocks/>
          </p:cNvSpPr>
          <p:nvPr/>
        </p:nvSpPr>
        <p:spPr>
          <a:xfrm>
            <a:off x="9107439" y="255727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B4C41B9-271B-E49F-2A3E-0EAE7A408053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19A23D6-85BC-E242-F6A8-15366CC3B6FC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E88C9FF-4A93-E154-09CF-E787427BB30F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D30B4D0-2068-7561-ACF7-51C465FD6C7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9B95B5F-9AF7-D6D0-D1C5-65677340D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AEF715B-47E8-A991-BFE5-5EB290082DA4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9184959-F5C2-0AC5-512C-FE00D00D21E2}"/>
              </a:ext>
            </a:extLst>
          </p:cNvPr>
          <p:cNvSpPr txBox="1">
            <a:spLocks/>
          </p:cNvSpPr>
          <p:nvPr/>
        </p:nvSpPr>
        <p:spPr>
          <a:xfrm>
            <a:off x="6912905" y="2557272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912E8CA-3672-F87C-97D4-2FDCB7F54F60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704F99B-29DB-8CC0-0F54-DD072FA07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61408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sœur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attentive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98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E4AA1-13CF-9D63-AAE4-79EAEFDD0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076C828-57E0-89C5-C907-705149B237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5997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sœur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attentive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écouteras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toujours les consignes.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98C827A4-3DEF-67F1-7302-B06302AF840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60F029-BB39-5676-EFBA-76B7863F93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sœur attentive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toujours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consignes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EBBAA7-67A7-9B90-AD13-FD2C80A71A9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704B1AD-6322-4D5D-0BAA-A12347D18529}"/>
              </a:ext>
            </a:extLst>
          </p:cNvPr>
          <p:cNvSpPr txBox="1">
            <a:spLocks/>
          </p:cNvSpPr>
          <p:nvPr/>
        </p:nvSpPr>
        <p:spPr>
          <a:xfrm>
            <a:off x="5677943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D95465-64E7-A98E-53EC-CBC88C2D91A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9BFA9CC-F740-1F91-80B9-1624124BB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9A9BFAA-EAAC-11FE-90C0-40A51A6FA46D}"/>
              </a:ext>
            </a:extLst>
          </p:cNvPr>
          <p:cNvSpPr txBox="1">
            <a:spLocks/>
          </p:cNvSpPr>
          <p:nvPr/>
        </p:nvSpPr>
        <p:spPr>
          <a:xfrm>
            <a:off x="128952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A7F7612-9A8E-824D-9D11-6478B3358D13}"/>
              </a:ext>
            </a:extLst>
          </p:cNvPr>
          <p:cNvSpPr txBox="1">
            <a:spLocks/>
          </p:cNvSpPr>
          <p:nvPr/>
        </p:nvSpPr>
        <p:spPr>
          <a:xfrm>
            <a:off x="2760351" y="255727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83F6E58-11F6-03B6-25AB-8EE67B38B38F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5ED14C8-2825-0B41-0273-0D0E69B84509}"/>
              </a:ext>
            </a:extLst>
          </p:cNvPr>
          <p:cNvSpPr txBox="1">
            <a:spLocks/>
          </p:cNvSpPr>
          <p:nvPr/>
        </p:nvSpPr>
        <p:spPr>
          <a:xfrm>
            <a:off x="9107439" y="255727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AAE1ED3-09D5-4870-906A-7139EE02923E}"/>
              </a:ext>
            </a:extLst>
          </p:cNvPr>
          <p:cNvSpPr txBox="1">
            <a:spLocks/>
          </p:cNvSpPr>
          <p:nvPr/>
        </p:nvSpPr>
        <p:spPr>
          <a:xfrm>
            <a:off x="234493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A990DA5-4347-2C06-1D75-F857E14580A4}"/>
              </a:ext>
            </a:extLst>
          </p:cNvPr>
          <p:cNvSpPr txBox="1">
            <a:spLocks/>
          </p:cNvSpPr>
          <p:nvPr/>
        </p:nvSpPr>
        <p:spPr>
          <a:xfrm>
            <a:off x="573537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E55054D-1134-229B-3AEB-68B97B6625E5}"/>
              </a:ext>
            </a:extLst>
          </p:cNvPr>
          <p:cNvSpPr txBox="1">
            <a:spLocks/>
          </p:cNvSpPr>
          <p:nvPr/>
        </p:nvSpPr>
        <p:spPr>
          <a:xfrm>
            <a:off x="8762453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3B2C453-CC5C-44F3-A33B-D4E61902D28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8D90836-3EEE-BFDC-4B4E-9CBED61CAA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F1DD317-FBD7-2D32-376E-E96B5F85E321}"/>
              </a:ext>
            </a:extLst>
          </p:cNvPr>
          <p:cNvSpPr txBox="1">
            <a:spLocks/>
          </p:cNvSpPr>
          <p:nvPr/>
        </p:nvSpPr>
        <p:spPr>
          <a:xfrm>
            <a:off x="392708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5D3F3EC-9D0D-FE55-54AB-9B55BC9540B1}"/>
              </a:ext>
            </a:extLst>
          </p:cNvPr>
          <p:cNvSpPr txBox="1">
            <a:spLocks/>
          </p:cNvSpPr>
          <p:nvPr/>
        </p:nvSpPr>
        <p:spPr>
          <a:xfrm>
            <a:off x="6912905" y="2557272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9759544-C592-0D58-D05D-6D6BD7B3AEDA}"/>
              </a:ext>
            </a:extLst>
          </p:cNvPr>
          <p:cNvSpPr txBox="1">
            <a:spLocks/>
          </p:cNvSpPr>
          <p:nvPr/>
        </p:nvSpPr>
        <p:spPr>
          <a:xfrm>
            <a:off x="10140725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0410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70AA6-F279-74E3-9C6F-0BA2F99F3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D6264F4-A187-C124-35AB-8199FB1930E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234230-EBCC-C510-395D-711075EF1F0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CAA6FC8-5F31-F21B-6C45-E7F3CF629F0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4622153-594C-6201-FFCF-7B42DC9FE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8090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1B018-CBAD-DA21-0F23-F5FE32643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E7CDB0F-7CA3-7115-5A47-DC0367EAA3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17F96E-4182-B88A-F944-917178CF9A8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F9381D9-14D0-D49A-67C0-65DCAE7693A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F9E1FC3-A8A6-7C23-55CD-DDDD9D8496A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8120180-EA77-162B-F3B6-E5B3A5CA7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135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FDCBE-91F3-2386-C2F2-857F65AEC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AE59F39-5CE7-F8C9-3478-D93D957F28C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92DC2D-883F-8D7B-094B-04A211C3A4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CFD9B44-21D8-7CE1-2AED-87B78ACDB3F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E0E5FA9-528F-A676-E169-DF413074A8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65985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A971738-A8E4-B7D0-045B-89F076E74AC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CE47C8D-C729-8C4E-9FF4-0C58B80B3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749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1A002-E468-FA33-2E66-61C3D66DA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4389A52-665F-E028-6E60-5190752C1FE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E020B0-6365-78F1-890A-8C9F9591AB7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27BA20E-C0B9-E418-A076-CC4D446BB2A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CA50C8C-7E32-7B87-DE60-381D761E4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66071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019E7B2-56DE-5672-D6DC-07661B5B505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668F020-A461-8243-F97B-1A6275D40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3221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4CF46-73DE-53DC-9626-C4931A4A9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E3CA80C-7982-CC29-90EC-F9DB9FB0601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4E1D3C-B89B-32ED-25DA-074B92B1678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1B625CC-41BE-E025-EDDD-34E3B045E52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0FE7F9C-CB5D-E53D-32DE-423130C883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08961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E804B22-6B09-C52C-5466-A5DB6B326BD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89BA4E3-7E6E-3CFA-77C3-823498F54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3360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D1755-772C-E5DD-6566-3D44E81E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EE5DDC-93DA-463D-CD45-9308EF29460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736F92-C872-F4D6-8155-EDE2FC79E6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710E02-7CD0-0ACF-3BC8-A68E7918EF2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84D54D-7EAD-B1C2-E3DE-384F32884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23698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03C45DE-4010-69F3-EE70-1A06F4AC1BD6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7AAC160-3AB7-F0CB-69FE-B864AE2607D5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88CE07B-28A3-839D-2FB8-B4764F70623D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219A365-240B-A910-B018-FBEB1E41EB56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D38EB87-B0B3-12FC-CD1E-514A1963D70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8E5FAD5-622B-7F1E-EF79-2E7726D606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0E15BD4-4E0A-2918-C598-AE370945FDE1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1C7571D-2008-CCC4-12BE-EED92659EA89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303548A-EEB1-FFDB-94F4-813C4A288DA5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9A452D5-041E-188B-967C-30B197F10676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2115152-DFB4-5877-2487-74168C647D85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4903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81A78-8D10-AFE7-9090-4B6E18E0C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E017EF6-C073-AF3F-81D3-0C0BD65E2C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6AE04A-17A8-049E-9939-5E9A2FED1B9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66C69AE-ACA3-5578-7CAD-2BF3286DBCB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32403F-A575-24F6-69BF-2D4BCC775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69706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5CD22D1D-0351-0EE8-A21B-57F938D1A121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6FB62F1-9E3A-6CE2-5409-441967DAFDBA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EA6304C-8B78-DB89-80B7-6A833C61D697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4C7DF1C-4B6E-E0FF-8A07-4798F15E6932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0E1C1FA-4CD7-2A7F-707C-C0EC6F2B777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0B1D9E9-51CB-3580-1F07-466856D01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DE1CDFC-CF89-917F-FD47-36143EF43445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1DD75F6-7C47-A8B1-9C33-F1E7C1AC8D8C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514A8FD-3E7D-DC0D-E357-2402A6DFB0C8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60E00A4-9E47-D7FD-FF73-16928A65D524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6C70B2C-5062-0750-1973-952659816B24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97960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790E0-45C8-0FAF-2413-6FEA5B15A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145CC61-4703-75BC-C028-3688BA3BCCD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27D66B-8B5E-3A19-5A2E-3925DA60F47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5CF630E-5F9F-63C1-41BC-9FCDF93D579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0961941-F205-79F9-7AA8-3C76EABC9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02538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4473EA9-EF11-8809-E811-8BBF1722CA43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BE7AF6B-AFCE-BC4F-5A8B-D750D94ECDC2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9D94D96-4516-90E5-C9BF-F00940AF9C3B}"/>
              </a:ext>
            </a:extLst>
          </p:cNvPr>
          <p:cNvSpPr txBox="1">
            <a:spLocks/>
          </p:cNvSpPr>
          <p:nvPr/>
        </p:nvSpPr>
        <p:spPr>
          <a:xfrm>
            <a:off x="1230800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C3BF149-94E7-4FC0-CC7A-0AE775F2A393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AE5EB3A-757B-B9AE-6BC1-60ABED3CE537}"/>
              </a:ext>
            </a:extLst>
          </p:cNvPr>
          <p:cNvSpPr txBox="1">
            <a:spLocks/>
          </p:cNvSpPr>
          <p:nvPr/>
        </p:nvSpPr>
        <p:spPr>
          <a:xfrm>
            <a:off x="5659059" y="253271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EDAD302-C8DC-D358-FFB0-723E3695E2A9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D673182-9A25-D554-6EFE-F093752EAF4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E4EDC54-0E80-9191-33F9-8BC494604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BD2056E-6018-6062-418C-2A6C48DA964A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C7ABEBE-47F4-E2E9-71D4-1F9487A4144D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BA8FD0E-07DA-109D-C267-7B56124E7A74}"/>
              </a:ext>
            </a:extLst>
          </p:cNvPr>
          <p:cNvSpPr txBox="1">
            <a:spLocks/>
          </p:cNvSpPr>
          <p:nvPr/>
        </p:nvSpPr>
        <p:spPr>
          <a:xfrm>
            <a:off x="3035375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01F4FCC-0A8E-4CE9-9988-BC313B372AA2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5EE87AB-89A0-CAA0-6766-885EAACBBD79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E979857-B5CD-3BEE-DFC9-306E1907E6E0}"/>
              </a:ext>
            </a:extLst>
          </p:cNvPr>
          <p:cNvSpPr txBox="1">
            <a:spLocks/>
          </p:cNvSpPr>
          <p:nvPr/>
        </p:nvSpPr>
        <p:spPr>
          <a:xfrm>
            <a:off x="856573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C2402FB-E69E-9CFD-F0C8-4897BDE1AE0B}"/>
              </a:ext>
            </a:extLst>
          </p:cNvPr>
          <p:cNvSpPr txBox="1">
            <a:spLocks/>
          </p:cNvSpPr>
          <p:nvPr/>
        </p:nvSpPr>
        <p:spPr>
          <a:xfrm>
            <a:off x="999302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78AE0B3-C2E4-9BF7-F219-F4495305F9D1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668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89A19-F008-E7CB-D64A-EBDF6BAC5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9A837B-A33B-DF89-72DD-A247B76C254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8FD8E0-553A-92E8-521B-17AA5296E1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1C54AB2-BA79-2AF1-C032-E3D70EB7A3D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0972720-2489-FF4F-8981-794F5A331B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656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B53B117-CF06-6EB8-0DB0-F957DF0F10B3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873EB33-C39C-1FB2-DC0D-2A44C4C3B384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CDFAABB-FC60-DEF2-AAA8-9DF7D7158017}"/>
              </a:ext>
            </a:extLst>
          </p:cNvPr>
          <p:cNvSpPr txBox="1">
            <a:spLocks/>
          </p:cNvSpPr>
          <p:nvPr/>
        </p:nvSpPr>
        <p:spPr>
          <a:xfrm>
            <a:off x="1230800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C4A6C9A-AE44-8A59-6B31-D682C4122D64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0619E48-FDE7-D751-2674-82B421B75733}"/>
              </a:ext>
            </a:extLst>
          </p:cNvPr>
          <p:cNvSpPr txBox="1">
            <a:spLocks/>
          </p:cNvSpPr>
          <p:nvPr/>
        </p:nvSpPr>
        <p:spPr>
          <a:xfrm>
            <a:off x="5659059" y="253271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2E62EEF-9ABE-00B9-2380-8036F539554E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671908-4D6A-1F6E-AD00-3E58208D1C4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AB82B93-902A-8CEF-7B35-9F4C7DA50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1CA9897-9F1A-5F5A-DB96-68B915F5C315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A9D24A8-26DB-ECBE-9BAC-3F2630D17671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683E6EE-43BC-1903-87D7-65DD292F1AB0}"/>
              </a:ext>
            </a:extLst>
          </p:cNvPr>
          <p:cNvSpPr txBox="1">
            <a:spLocks/>
          </p:cNvSpPr>
          <p:nvPr/>
        </p:nvSpPr>
        <p:spPr>
          <a:xfrm>
            <a:off x="3035375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735C794-B622-7CF7-87DA-4C1BF627D5ED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021E59C-D364-008E-573E-7EE894522D79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E1A96C6-A056-D445-7E92-3073ACB46F8A}"/>
              </a:ext>
            </a:extLst>
          </p:cNvPr>
          <p:cNvSpPr txBox="1">
            <a:spLocks/>
          </p:cNvSpPr>
          <p:nvPr/>
        </p:nvSpPr>
        <p:spPr>
          <a:xfrm>
            <a:off x="856573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2B096BB-EFC4-031C-22B2-1262F1CFA3E9}"/>
              </a:ext>
            </a:extLst>
          </p:cNvPr>
          <p:cNvSpPr txBox="1">
            <a:spLocks/>
          </p:cNvSpPr>
          <p:nvPr/>
        </p:nvSpPr>
        <p:spPr>
          <a:xfrm>
            <a:off x="999302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DD259F3-C0C3-FED9-EBE5-5051246E1E48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5832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C6872-6A32-5E34-CD14-5A4DD3FC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26BD88F-827A-A12C-0BC9-2902D28A415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861CB2-10F9-B303-68BC-80979974444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5C0D982-44DD-C731-95AE-CB7B6B15C06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F40A1E-DC39-922B-983A-4D18DE15E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4899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lourds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cartons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9A864BE6-FA00-E249-C63D-2B24BA90DD41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71F0FE9-B926-2724-4621-60A7F337AA19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8ED1D36-7626-888A-65E4-27BCC2C10211}"/>
              </a:ext>
            </a:extLst>
          </p:cNvPr>
          <p:cNvSpPr txBox="1">
            <a:spLocks/>
          </p:cNvSpPr>
          <p:nvPr/>
        </p:nvSpPr>
        <p:spPr>
          <a:xfrm>
            <a:off x="1230800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6BB9CD8-79A1-226B-53FE-38F3FAFCE321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A399494-5506-F6AD-3B67-C7FD9DAC731D}"/>
              </a:ext>
            </a:extLst>
          </p:cNvPr>
          <p:cNvSpPr txBox="1">
            <a:spLocks/>
          </p:cNvSpPr>
          <p:nvPr/>
        </p:nvSpPr>
        <p:spPr>
          <a:xfrm>
            <a:off x="5659059" y="253271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538FD09-C97B-80F0-7A1B-1AEFB7FF2326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8EAA5D-0705-EFBB-7FA3-9F94F691AA6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Louis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A0395E5-5BB1-5921-927A-62F5D8F41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D1E7BDE2-F68C-DA9E-ADC1-DB81C39EA248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845D9DD-B941-4329-FD63-4D60EC58E54C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72D026E-5D01-B6B2-C2A2-EE3DF18384E8}"/>
              </a:ext>
            </a:extLst>
          </p:cNvPr>
          <p:cNvSpPr txBox="1">
            <a:spLocks/>
          </p:cNvSpPr>
          <p:nvPr/>
        </p:nvSpPr>
        <p:spPr>
          <a:xfrm>
            <a:off x="3035375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34DB619-1D1C-6E0B-6164-46B9C95C00F2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310EEE3-1642-F434-7F34-E90310BA2632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45F3352-A0AB-066B-B052-132FD32CFF36}"/>
              </a:ext>
            </a:extLst>
          </p:cNvPr>
          <p:cNvSpPr txBox="1">
            <a:spLocks/>
          </p:cNvSpPr>
          <p:nvPr/>
        </p:nvSpPr>
        <p:spPr>
          <a:xfrm>
            <a:off x="856573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FBCCA3A-FE44-E4FC-EF2C-63F4EEEDDA24}"/>
              </a:ext>
            </a:extLst>
          </p:cNvPr>
          <p:cNvSpPr txBox="1">
            <a:spLocks/>
          </p:cNvSpPr>
          <p:nvPr/>
        </p:nvSpPr>
        <p:spPr>
          <a:xfrm>
            <a:off x="999302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86024C9-9440-5DD8-60CD-5A22EE111E78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6576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2D92C-EE2A-2DD9-5E7F-15707B718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B95DD78-E177-1DD0-F329-A73E0A7B917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58A913-43F2-FDAD-7C96-6FE5FD80DF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89CF14-9C69-E71E-BDB4-E0E88EAF541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AFC2617-56EB-A6ED-8B37-8A468771C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3334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lourds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cartons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1E66247-2B0F-9777-DD47-268936EF84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77E8CB18-EF79-38C3-72C0-9FEC9F9D3DB6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B80B422-9E60-7311-03A4-36128C468A02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44C448A-6375-CB5A-4F58-6AA3ACDFC096}"/>
              </a:ext>
            </a:extLst>
          </p:cNvPr>
          <p:cNvSpPr txBox="1">
            <a:spLocks/>
          </p:cNvSpPr>
          <p:nvPr/>
        </p:nvSpPr>
        <p:spPr>
          <a:xfrm>
            <a:off x="1230800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697E08A-5092-E259-735F-4A16FF576FF5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A225CC3-BA0A-59F9-BAD5-7AFAA4EFD293}"/>
              </a:ext>
            </a:extLst>
          </p:cNvPr>
          <p:cNvSpPr txBox="1">
            <a:spLocks/>
          </p:cNvSpPr>
          <p:nvPr/>
        </p:nvSpPr>
        <p:spPr>
          <a:xfrm>
            <a:off x="5659059" y="253271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10A4582-77B2-389E-D608-BD1396F099F6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E293233-C0C6-3722-4B23-8B5873A6ECA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Louis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6CAC3F4-F849-51CE-E3A3-11A964642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23B145B-0E43-61F1-E93E-B2C4E667F941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98B760C-6CC9-33B3-332D-2F35F35B778A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361E739-2C59-DFC7-579D-1CD46E136B6D}"/>
              </a:ext>
            </a:extLst>
          </p:cNvPr>
          <p:cNvSpPr txBox="1">
            <a:spLocks/>
          </p:cNvSpPr>
          <p:nvPr/>
        </p:nvSpPr>
        <p:spPr>
          <a:xfrm>
            <a:off x="3035375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F1A69B9-CB49-2D41-5445-C46F4B92A7D0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9EA37CE-B83F-8907-F518-FFC902029C0E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436BE74-18E0-D53B-46E4-25BA7FAA77E5}"/>
              </a:ext>
            </a:extLst>
          </p:cNvPr>
          <p:cNvSpPr txBox="1">
            <a:spLocks/>
          </p:cNvSpPr>
          <p:nvPr/>
        </p:nvSpPr>
        <p:spPr>
          <a:xfrm>
            <a:off x="856573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58E631E-C2BA-8889-127C-558B4B0B0CFE}"/>
              </a:ext>
            </a:extLst>
          </p:cNvPr>
          <p:cNvSpPr txBox="1">
            <a:spLocks/>
          </p:cNvSpPr>
          <p:nvPr/>
        </p:nvSpPr>
        <p:spPr>
          <a:xfrm>
            <a:off x="999302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8F9EA8E-748D-2E13-D158-E032E96E2B10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89291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75482-A08E-980B-A855-2ECF36D31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B52C136-0F1C-58D1-8DFD-EADA750836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81DEEB-3A2E-41C5-B0F9-492CDDDDE8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lourds cartons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ont disparu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4104D44-B160-071A-57B0-DFADB7E863C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3F1D67-8FB5-991B-56AD-65FDAAA65ED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lourds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cartons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Louis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rangea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lourds cartons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Louis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disparut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763B458-4158-BE03-B7FD-C9EABFECD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036D48CB-1A88-579B-6E6E-5B1743CE45C2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11A58E9-D46D-A6B0-FA86-708859228583}"/>
              </a:ext>
            </a:extLst>
          </p:cNvPr>
          <p:cNvSpPr txBox="1">
            <a:spLocks/>
          </p:cNvSpPr>
          <p:nvPr/>
        </p:nvSpPr>
        <p:spPr>
          <a:xfrm>
            <a:off x="137801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2C18B75-7DD2-81EC-57DD-E845EFF8B8A5}"/>
              </a:ext>
            </a:extLst>
          </p:cNvPr>
          <p:cNvSpPr txBox="1">
            <a:spLocks/>
          </p:cNvSpPr>
          <p:nvPr/>
        </p:nvSpPr>
        <p:spPr>
          <a:xfrm>
            <a:off x="1230800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235EE3C-2D2F-F429-D3F4-9F7AB07F3127}"/>
              </a:ext>
            </a:extLst>
          </p:cNvPr>
          <p:cNvSpPr txBox="1">
            <a:spLocks/>
          </p:cNvSpPr>
          <p:nvPr/>
        </p:nvSpPr>
        <p:spPr>
          <a:xfrm>
            <a:off x="7381676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66F16F9-51A4-140D-1683-310382519C2A}"/>
              </a:ext>
            </a:extLst>
          </p:cNvPr>
          <p:cNvSpPr txBox="1">
            <a:spLocks/>
          </p:cNvSpPr>
          <p:nvPr/>
        </p:nvSpPr>
        <p:spPr>
          <a:xfrm>
            <a:off x="5659059" y="2532712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EC2B749-1CA4-7E94-98F4-D148232D8EFA}"/>
              </a:ext>
            </a:extLst>
          </p:cNvPr>
          <p:cNvSpPr txBox="1">
            <a:spLocks/>
          </p:cNvSpPr>
          <p:nvPr/>
        </p:nvSpPr>
        <p:spPr>
          <a:xfrm>
            <a:off x="8663595" y="1684182"/>
            <a:ext cx="8043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37CE03E-371D-5902-08BA-720C211857A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Louis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14D2AA0-CC36-2D8B-37B3-254291F86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CF4EA61-5C79-9B42-7DF2-2EEBFFB9BC45}"/>
              </a:ext>
            </a:extLst>
          </p:cNvPr>
          <p:cNvSpPr txBox="1">
            <a:spLocks/>
          </p:cNvSpPr>
          <p:nvPr/>
        </p:nvSpPr>
        <p:spPr>
          <a:xfrm>
            <a:off x="266071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5289DF2-FBAC-666B-D6A3-612031E3A4B3}"/>
              </a:ext>
            </a:extLst>
          </p:cNvPr>
          <p:cNvSpPr txBox="1">
            <a:spLocks/>
          </p:cNvSpPr>
          <p:nvPr/>
        </p:nvSpPr>
        <p:spPr>
          <a:xfrm>
            <a:off x="3976244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710FEE6-1F06-5773-6892-57367F499107}"/>
              </a:ext>
            </a:extLst>
          </p:cNvPr>
          <p:cNvSpPr txBox="1">
            <a:spLocks/>
          </p:cNvSpPr>
          <p:nvPr/>
        </p:nvSpPr>
        <p:spPr>
          <a:xfrm>
            <a:off x="3035375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65288A9-0BC6-8CEF-A8EB-8B90A0C6FA06}"/>
              </a:ext>
            </a:extLst>
          </p:cNvPr>
          <p:cNvSpPr txBox="1">
            <a:spLocks/>
          </p:cNvSpPr>
          <p:nvPr/>
        </p:nvSpPr>
        <p:spPr>
          <a:xfrm>
            <a:off x="937380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BA0177A-B77A-2CFC-DB81-7D1018BD8ECC}"/>
              </a:ext>
            </a:extLst>
          </p:cNvPr>
          <p:cNvSpPr txBox="1">
            <a:spLocks/>
          </p:cNvSpPr>
          <p:nvPr/>
        </p:nvSpPr>
        <p:spPr>
          <a:xfrm>
            <a:off x="4906620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A7B2ECC-9694-23BE-D285-C30B779C3D8B}"/>
              </a:ext>
            </a:extLst>
          </p:cNvPr>
          <p:cNvSpPr txBox="1">
            <a:spLocks/>
          </p:cNvSpPr>
          <p:nvPr/>
        </p:nvSpPr>
        <p:spPr>
          <a:xfrm>
            <a:off x="856573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FA665E6-6B37-6CCF-75B6-852F4E175C84}"/>
              </a:ext>
            </a:extLst>
          </p:cNvPr>
          <p:cNvSpPr txBox="1">
            <a:spLocks/>
          </p:cNvSpPr>
          <p:nvPr/>
        </p:nvSpPr>
        <p:spPr>
          <a:xfrm>
            <a:off x="9993028" y="253271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97DFF1B-A6F3-E2C4-8A56-3D26EA6BBCF1}"/>
              </a:ext>
            </a:extLst>
          </p:cNvPr>
          <p:cNvSpPr txBox="1">
            <a:spLocks/>
          </p:cNvSpPr>
          <p:nvPr/>
        </p:nvSpPr>
        <p:spPr>
          <a:xfrm>
            <a:off x="106356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23780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DFE8A-8B28-8031-2228-31942EC94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DB2EF4D-7893-30A4-F02D-FFB07AFC1A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90EEDB-6475-DFEB-16CA-38F818D8A23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A836AE-9250-DC53-E71D-072C0D438A5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722E4C1-EBD3-2116-E83A-AFDFA4ECC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2287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3D893-8F8D-AE3E-8EA6-827B49931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10C4C11-1F07-E159-FEBA-3E84EC9585F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241EB1-F71C-DD9C-7502-EE7F0D0A1B9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FADAC53-776E-A5DE-B1E3-A6A78126B54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2D55F42-4692-8C8C-8D98-630046AF0F9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4968CC2-0E98-DC10-DEC1-C0E8E2F40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96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53B33-D77F-DE97-C005-68D66C511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C7506A-330C-505D-F0DA-F28AFB7A25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3E151F-725C-C06B-AA13-996A0F90EF1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839600D-F200-4D98-44B4-A12C7BBB22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F4F32B2-2F90-9681-D13B-1EE337C0B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68239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2FD20A5-10D5-5DD7-2D8D-ED677C4246B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DE93E78-EBDE-7D90-24C8-CBB094E84F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002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FF90C-8F71-B9FB-0254-A1A2E1DE7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60E1505-07AD-3760-653F-1438CC88384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A464A7-2105-5CA0-7D6F-A50BEBC9579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C2B617E-F10F-00FA-EFAD-384392A135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0F457B-8C02-2B4D-5E63-340CC4FF3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397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9D3C9A4-CB84-5BFA-EC95-636E1948019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BF3E1D3-3BC1-88BC-C859-0E8C90197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445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B80E7-2CA0-8E47-B4FC-9D8AB9713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B8B3F4-3222-08DE-A339-B12BD35FDEB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B26ADD-41A7-2607-E60E-0F84A10BEA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400C3B7-408D-2297-9CEA-D6E55E36BA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E1800D5-64C7-DE46-0AD6-449DAD298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02606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02A2FF3-F667-96E2-2455-44AD8984C2D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E763344-9AC0-12B7-D4DC-35849A130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259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876AA-0E13-8DE6-0360-F7AC7A524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3FE026-9C11-0355-A5DF-F7D449458E0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CBE9AE-2B4E-675F-48AA-976FA26F7ED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B4BC6D0-9C55-9BA3-4FAF-DFAC050EB3F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E04FF7-12D1-DD5B-72DB-563E449C3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72746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8EBCC47-6C3D-F325-709D-3389C70CA55A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DF27EA3-7CAC-2E42-E1A7-0CBC130DBC22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36197EF-5EE0-42D4-2447-D25D74C8CA7C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CE435E4-EE07-2C3A-641A-93792171D5C2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DADDA1A-2360-2601-B7C7-394A2F570F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A270E0F-629F-E657-2F84-D9C4313CD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0349454-0534-C038-2082-5057C72EE7EE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3BB33E8-E133-05E0-D8FF-830C7A75B766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2A72B95-C8FE-EBC5-0907-077450F36101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B45206B-00B8-6F66-5E0E-7C17EB1CCF2D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055B181-4CAB-C850-C46F-5353EF560C9B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87311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4AFEE-BCB7-2630-327A-FC9812CDD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14AAD2-0752-8B47-3D67-5E9F8E0EA36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43ED3C-3774-F145-BD88-F6D9FEA0587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8C2796-97AE-4383-BDD3-B8515CC8775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A3399B3-C65F-DE17-59F7-71291D013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98976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EAB5059-303F-FF51-5DF2-1EEFF987A914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B9EC64E-3B26-C288-72B3-F1E6ECA9E903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B7AD41B-F089-68FE-02AC-8E26F7E7EE3B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DCBC037-F846-4999-FF23-A2D70A2BCEA9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E51E5C3-683A-8FE4-EF16-308C8E39424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9A00605-2B6D-56D7-557C-D807BDAC2D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49EDE2D-DBB7-DE13-13E2-022DD9E364AC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CC092C0B-EBE2-B389-FA15-D177E37660FA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BD96375-4782-A94A-3447-FF14F536B80E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97642B5-E06A-F031-2FC6-0EBF8E43414F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3C0416B-3C8C-D75C-B535-AB6FE788E256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590592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1DC1D-840E-5678-4596-62CAAB007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3E2095-0160-2FF0-859C-E53A9E30B67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ABD54A-2F85-113F-560A-1BA1DD81AE7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E8C9881-6A93-DB5D-732B-9837495B7D3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81AE224-F6E9-CBE5-0E35-AD77C1861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80272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7FD2F28-18A2-3F09-F857-7548025D1AE6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92FF24D-7817-98C9-ECF0-93AB06F08335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4FB8C53-78AB-39B4-747A-DF935DA20691}"/>
              </a:ext>
            </a:extLst>
          </p:cNvPr>
          <p:cNvSpPr txBox="1">
            <a:spLocks/>
          </p:cNvSpPr>
          <p:nvPr/>
        </p:nvSpPr>
        <p:spPr>
          <a:xfrm>
            <a:off x="1570969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F60FC59-CA43-0980-23F3-F51D51C26D87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78F3E51-BCCB-D52A-9E11-EF4002F9250B}"/>
              </a:ext>
            </a:extLst>
          </p:cNvPr>
          <p:cNvSpPr txBox="1">
            <a:spLocks/>
          </p:cNvSpPr>
          <p:nvPr/>
        </p:nvSpPr>
        <p:spPr>
          <a:xfrm>
            <a:off x="10032564" y="2540874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560D980-1686-2589-8622-A1081A000FD8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3A1DBC4-04F7-6275-FC61-7DA378BDA08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BD2E963-9104-5063-B49E-2E1522DEF9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DE0E6EB-31B4-4F43-2F3A-2D5F7AA72057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71D3866-26BD-1709-ED13-6FB2BF5820DD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2AB51AD-8270-1CE0-4A2E-C46BC442D3C1}"/>
              </a:ext>
            </a:extLst>
          </p:cNvPr>
          <p:cNvSpPr txBox="1">
            <a:spLocks/>
          </p:cNvSpPr>
          <p:nvPr/>
        </p:nvSpPr>
        <p:spPr>
          <a:xfrm>
            <a:off x="3212517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B6C3A9A-2378-B47A-748C-972EE8E80355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4EB95CF-E02F-8264-744A-2DDC0E45F780}"/>
              </a:ext>
            </a:extLst>
          </p:cNvPr>
          <p:cNvSpPr txBox="1">
            <a:spLocks/>
          </p:cNvSpPr>
          <p:nvPr/>
        </p:nvSpPr>
        <p:spPr>
          <a:xfrm>
            <a:off x="5935416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D57E16E-5398-4C92-A72B-078B3C95B8FE}"/>
              </a:ext>
            </a:extLst>
          </p:cNvPr>
          <p:cNvSpPr txBox="1">
            <a:spLocks/>
          </p:cNvSpPr>
          <p:nvPr/>
        </p:nvSpPr>
        <p:spPr>
          <a:xfrm>
            <a:off x="8803151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3699B3A-D740-DE58-E167-E49F3292A1B5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7A2B561-94EC-F68A-EF8C-60671BD84F40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930230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DE52C-D38F-9ED2-2CF3-336CFFE9C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A3C312C-0CE2-D611-B718-6724C6A9746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8B1E57-8D24-A606-45F0-61CAE43558E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2801D0-33AA-5EB4-83D4-91538B0B62E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3278A92-509F-F4ED-9070-7BDE696F7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66455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5B700AC3-EFFE-455B-B1D0-4D955E96D5F0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6E37878-DDA2-EF86-82A4-40C7ABB8ED1A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DCE1D4F-F4B2-93A4-F2E5-984AE6E2C9D4}"/>
              </a:ext>
            </a:extLst>
          </p:cNvPr>
          <p:cNvSpPr txBox="1">
            <a:spLocks/>
          </p:cNvSpPr>
          <p:nvPr/>
        </p:nvSpPr>
        <p:spPr>
          <a:xfrm>
            <a:off x="1570969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589D7FC-932C-5CF5-986D-A7988BB516A0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58965B7-AE8D-1325-A115-6F5818FBE6D6}"/>
              </a:ext>
            </a:extLst>
          </p:cNvPr>
          <p:cNvSpPr txBox="1">
            <a:spLocks/>
          </p:cNvSpPr>
          <p:nvPr/>
        </p:nvSpPr>
        <p:spPr>
          <a:xfrm>
            <a:off x="10032564" y="2540874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4EA9BA9-AE46-1554-F658-22E41D84DF3D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D85F972-3739-E093-50E0-7D03338E1A0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58446A2-0F82-A2AF-04BF-304CEDB79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F6AFA46-2E23-8F59-BC37-7D8E8DC2813F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C585A571-0FE5-7E8F-DB97-E84D3593790D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5D8EB7B-2DD1-D2A8-54A8-381A2FCB3423}"/>
              </a:ext>
            </a:extLst>
          </p:cNvPr>
          <p:cNvSpPr txBox="1">
            <a:spLocks/>
          </p:cNvSpPr>
          <p:nvPr/>
        </p:nvSpPr>
        <p:spPr>
          <a:xfrm>
            <a:off x="3212517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3BC9C7A-D5CF-3F5E-F9A5-F84AC437E78A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B6303AF-0ABE-7BED-55A3-547E92904880}"/>
              </a:ext>
            </a:extLst>
          </p:cNvPr>
          <p:cNvSpPr txBox="1">
            <a:spLocks/>
          </p:cNvSpPr>
          <p:nvPr/>
        </p:nvSpPr>
        <p:spPr>
          <a:xfrm>
            <a:off x="5935416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A56F6B9-6A96-C335-86FD-BF6F98E288DA}"/>
              </a:ext>
            </a:extLst>
          </p:cNvPr>
          <p:cNvSpPr txBox="1">
            <a:spLocks/>
          </p:cNvSpPr>
          <p:nvPr/>
        </p:nvSpPr>
        <p:spPr>
          <a:xfrm>
            <a:off x="8803151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482EFA9-2590-7B52-3267-EF82FF960B39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93DD67B-B673-2431-4B0F-57F53F30D518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33355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8DD5D-E82A-85B2-DCED-400964F15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10C26EA-4CBC-BD28-042A-BB095F0A41D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3B4B4F-B869-3D05-A7B7-420873AEE4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6E38D07-D183-2914-069F-02ACE5BEB03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0DED2A1-35A4-3FB6-414E-8200C85AA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79541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élèves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pressés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28DDD78-189F-AB47-AEF6-588624C35931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B1705F4-EBD9-4197-334D-E9B10D583905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7B67E76-285C-D207-9C5D-F9B70BB56862}"/>
              </a:ext>
            </a:extLst>
          </p:cNvPr>
          <p:cNvSpPr txBox="1">
            <a:spLocks/>
          </p:cNvSpPr>
          <p:nvPr/>
        </p:nvSpPr>
        <p:spPr>
          <a:xfrm>
            <a:off x="1570969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621F611-7C5F-F511-FC68-445E6C0B6DE6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C0ED04B-B016-60B0-E498-B1A89A2B7FD4}"/>
              </a:ext>
            </a:extLst>
          </p:cNvPr>
          <p:cNvSpPr txBox="1">
            <a:spLocks/>
          </p:cNvSpPr>
          <p:nvPr/>
        </p:nvSpPr>
        <p:spPr>
          <a:xfrm>
            <a:off x="10032564" y="2540874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B7087DA-6E36-8FA8-0D7F-24DF7DD56690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95AE01E-0D28-B3F4-44EC-51293E3886C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9438659-4CF1-232F-635F-6894F8457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47EAD54-D22F-62F7-1697-29CCED4CA230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4B2D119-7993-8FA4-3FDE-520BC43A564E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79D344C-7107-FA1B-E465-CFA600FF4A57}"/>
              </a:ext>
            </a:extLst>
          </p:cNvPr>
          <p:cNvSpPr txBox="1">
            <a:spLocks/>
          </p:cNvSpPr>
          <p:nvPr/>
        </p:nvSpPr>
        <p:spPr>
          <a:xfrm>
            <a:off x="3212517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5CE7377-923E-C0C0-1B56-6C7611855D2C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261AD15-1FA7-A6BA-A571-67216C7CD8A4}"/>
              </a:ext>
            </a:extLst>
          </p:cNvPr>
          <p:cNvSpPr txBox="1">
            <a:spLocks/>
          </p:cNvSpPr>
          <p:nvPr/>
        </p:nvSpPr>
        <p:spPr>
          <a:xfrm>
            <a:off x="5935416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AB891B1-B21D-29A8-34FA-5F9CA67B7C5E}"/>
              </a:ext>
            </a:extLst>
          </p:cNvPr>
          <p:cNvSpPr txBox="1">
            <a:spLocks/>
          </p:cNvSpPr>
          <p:nvPr/>
        </p:nvSpPr>
        <p:spPr>
          <a:xfrm>
            <a:off x="8803151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E420967-F282-3D14-CDD5-11B2BF8AA815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2F256FC-7D95-7B0B-0D94-642C7B853F60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76161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066DA-C725-2460-8E98-B79F6DA3D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D8672B4-A6EA-1ED9-6CAA-C2A6A048DE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E6EDD9-4176-BDC4-D292-DE8B949BFB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A6F1DE1-5DB9-3848-30C3-EBC71350D55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A726DC5-8936-BD52-961A-A6D4A39AB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88981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élèves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pressés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356EA2A-3F1D-BED1-05FE-E4B9B8025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C3E9A81-8E01-EEFD-A00F-114A736E13D7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D9F73F6-E017-C3AE-6B26-8F8AE6A5E12F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FA142E8-2A39-939A-D3ED-816ADEF06FC5}"/>
              </a:ext>
            </a:extLst>
          </p:cNvPr>
          <p:cNvSpPr txBox="1">
            <a:spLocks/>
          </p:cNvSpPr>
          <p:nvPr/>
        </p:nvSpPr>
        <p:spPr>
          <a:xfrm>
            <a:off x="1570969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D8A2AE0-6816-1411-17E5-148AF2EE279E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5D032C8-7044-9B97-6B73-16D606C743B3}"/>
              </a:ext>
            </a:extLst>
          </p:cNvPr>
          <p:cNvSpPr txBox="1">
            <a:spLocks/>
          </p:cNvSpPr>
          <p:nvPr/>
        </p:nvSpPr>
        <p:spPr>
          <a:xfrm>
            <a:off x="10032564" y="2540874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5358FBC-7B1A-CDDC-3BB8-A4753F671381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1047D0D-3D22-1469-3874-3F72943D16B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64FB458-6619-56BB-2510-422C5C45DC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B72F1A0-E7A3-AA45-D8AE-12F2E68061A0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C065A54-9440-828B-918E-2679BBDBFAFC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7958240-36B7-FFAA-5043-58F585FFE53A}"/>
              </a:ext>
            </a:extLst>
          </p:cNvPr>
          <p:cNvSpPr txBox="1">
            <a:spLocks/>
          </p:cNvSpPr>
          <p:nvPr/>
        </p:nvSpPr>
        <p:spPr>
          <a:xfrm>
            <a:off x="3212517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1896C2B-9F29-BA67-595F-3C8D82DE00A9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5162A2C-AED4-128A-DEFD-EF5AD987FEB1}"/>
              </a:ext>
            </a:extLst>
          </p:cNvPr>
          <p:cNvSpPr txBox="1">
            <a:spLocks/>
          </p:cNvSpPr>
          <p:nvPr/>
        </p:nvSpPr>
        <p:spPr>
          <a:xfrm>
            <a:off x="5935416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5730B5F-CF5B-30DD-FA61-F44D56FB688F}"/>
              </a:ext>
            </a:extLst>
          </p:cNvPr>
          <p:cNvSpPr txBox="1">
            <a:spLocks/>
          </p:cNvSpPr>
          <p:nvPr/>
        </p:nvSpPr>
        <p:spPr>
          <a:xfrm>
            <a:off x="8803151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5EA1616-358D-6096-E062-F58C4E4FE631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F5B090E-3CB9-B6C1-4F00-FE174CE281FB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717540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A02A6-2463-4D73-4264-B5DD4D891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29D7FE-7866-E6F9-DA07-466AC301177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04333C-CCE6-0734-5FB7-A1FDED4C75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cloche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 pressés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quittèrent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A89366-00CC-3971-D266-30952735CEA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CE8C0C8-D224-2C61-62C4-42D57608FEA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élèves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pressés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sonné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cour.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43ACD15-471A-3E68-7E05-D1FFD9C53B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95124796-11F6-B55C-A3CA-F6B1534BF026}"/>
              </a:ext>
            </a:extLst>
          </p:cNvPr>
          <p:cNvSpPr txBox="1">
            <a:spLocks/>
          </p:cNvSpPr>
          <p:nvPr/>
        </p:nvSpPr>
        <p:spPr>
          <a:xfrm>
            <a:off x="454228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C785D20-BDFB-93BD-0DCF-3428AAE65549}"/>
              </a:ext>
            </a:extLst>
          </p:cNvPr>
          <p:cNvSpPr txBox="1">
            <a:spLocks/>
          </p:cNvSpPr>
          <p:nvPr/>
        </p:nvSpPr>
        <p:spPr>
          <a:xfrm>
            <a:off x="99455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4E10CC2-4AAF-0B9A-45BE-226703C542FA}"/>
              </a:ext>
            </a:extLst>
          </p:cNvPr>
          <p:cNvSpPr txBox="1">
            <a:spLocks/>
          </p:cNvSpPr>
          <p:nvPr/>
        </p:nvSpPr>
        <p:spPr>
          <a:xfrm>
            <a:off x="1570969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E10A4B4-D3AF-40A5-AE23-04523011E328}"/>
              </a:ext>
            </a:extLst>
          </p:cNvPr>
          <p:cNvSpPr txBox="1">
            <a:spLocks/>
          </p:cNvSpPr>
          <p:nvPr/>
        </p:nvSpPr>
        <p:spPr>
          <a:xfrm>
            <a:off x="562170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47F5CCD-A0F6-CE12-8363-E544CFB82B01}"/>
              </a:ext>
            </a:extLst>
          </p:cNvPr>
          <p:cNvSpPr txBox="1">
            <a:spLocks/>
          </p:cNvSpPr>
          <p:nvPr/>
        </p:nvSpPr>
        <p:spPr>
          <a:xfrm>
            <a:off x="10032564" y="2540874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AC6B737-E35D-1731-52BA-B044A21D74E0}"/>
              </a:ext>
            </a:extLst>
          </p:cNvPr>
          <p:cNvSpPr txBox="1">
            <a:spLocks/>
          </p:cNvSpPr>
          <p:nvPr/>
        </p:nvSpPr>
        <p:spPr>
          <a:xfrm>
            <a:off x="71057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D69C9F8-A29E-4387-B04A-D0CB054D0DA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E4495E7-A9A3-1E1C-36D1-7DB2FB9D3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D4C249B-FB7C-FDFE-4075-F31B3661E72E}"/>
              </a:ext>
            </a:extLst>
          </p:cNvPr>
          <p:cNvSpPr txBox="1">
            <a:spLocks/>
          </p:cNvSpPr>
          <p:nvPr/>
        </p:nvSpPr>
        <p:spPr>
          <a:xfrm>
            <a:off x="2001950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1BCDD37-4549-4183-3275-A247F14BEB30}"/>
              </a:ext>
            </a:extLst>
          </p:cNvPr>
          <p:cNvSpPr txBox="1">
            <a:spLocks/>
          </p:cNvSpPr>
          <p:nvPr/>
        </p:nvSpPr>
        <p:spPr>
          <a:xfrm>
            <a:off x="3327316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B65E1CF-FBAE-8513-88E8-800F5FFE913E}"/>
              </a:ext>
            </a:extLst>
          </p:cNvPr>
          <p:cNvSpPr txBox="1">
            <a:spLocks/>
          </p:cNvSpPr>
          <p:nvPr/>
        </p:nvSpPr>
        <p:spPr>
          <a:xfrm>
            <a:off x="3212517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E32DE07-0E7E-19D0-6A9B-484DD9179DD6}"/>
              </a:ext>
            </a:extLst>
          </p:cNvPr>
          <p:cNvSpPr txBox="1">
            <a:spLocks/>
          </p:cNvSpPr>
          <p:nvPr/>
        </p:nvSpPr>
        <p:spPr>
          <a:xfrm>
            <a:off x="9088671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3F22E82-9E5C-A96E-6D39-F864BD99C8A9}"/>
              </a:ext>
            </a:extLst>
          </p:cNvPr>
          <p:cNvSpPr txBox="1">
            <a:spLocks/>
          </p:cNvSpPr>
          <p:nvPr/>
        </p:nvSpPr>
        <p:spPr>
          <a:xfrm>
            <a:off x="5935416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A4ABF75-E4F2-95B6-DA72-8DC4FB7D9E7F}"/>
              </a:ext>
            </a:extLst>
          </p:cNvPr>
          <p:cNvSpPr txBox="1">
            <a:spLocks/>
          </p:cNvSpPr>
          <p:nvPr/>
        </p:nvSpPr>
        <p:spPr>
          <a:xfrm>
            <a:off x="8803151" y="254087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D1FCDAED-8876-9F4E-6E9A-38A5F0CC15B0}"/>
              </a:ext>
            </a:extLst>
          </p:cNvPr>
          <p:cNvSpPr txBox="1">
            <a:spLocks/>
          </p:cNvSpPr>
          <p:nvPr/>
        </p:nvSpPr>
        <p:spPr>
          <a:xfrm>
            <a:off x="10291870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CD2C971-449E-2480-E3DB-2BE7D1B51BC0}"/>
              </a:ext>
            </a:extLst>
          </p:cNvPr>
          <p:cNvSpPr txBox="1">
            <a:spLocks/>
          </p:cNvSpPr>
          <p:nvPr/>
        </p:nvSpPr>
        <p:spPr>
          <a:xfrm>
            <a:off x="11040133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880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DC98A-2873-3577-0A5E-39FE513C4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9EC233-6692-65DC-C4B9-B2D696369F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5569F0-12C0-29DB-5CF1-3693F700AD1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E43A384-6765-8F36-99B7-1DA7622DD1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33BCF41-7124-190C-7902-F14B6B956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258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EFE06-B6DF-AC84-9592-4916AE6B2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D5B5F9-CB38-DDBA-3B4C-025B37C414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78AB445-945C-517B-C225-84AF5FC5994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B8814FF-C257-CC17-0EF5-9B152B307C1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F92393-B761-0988-4761-EBD5C6A7E4B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FEFBB4F-B49F-9E8C-4B01-F9B6A5C0A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350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B9277-B5B8-91B9-4E3B-B8DCB5FD7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81CC4C-7D34-B1BB-C10F-3F5BC42F664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706466-F2D9-F9E5-1AFD-E2B5D808BEA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9C9C20-E3A8-156F-9458-AF86F2454D5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5A6D95-5002-8B66-6C47-11C109055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2341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C201E83-6CDF-6553-80C1-F1933240464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DAD3648-1A6E-582E-C449-015BE2FDD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78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6BCD0-7D88-AC0E-8EE1-E53C72490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6C70E4-5F25-E2E6-5345-421780A7C1B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8BE99F-BB3E-526B-8B9B-120145F5098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jeune explorateur courageux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traversa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forêt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le soir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FFD504-9914-B73C-1546-63C18156FFE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E1C2F74-5F50-9864-0706-3938415FC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58774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EB4B16B-AE04-2789-5F03-3D6F8B984A4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6C7D629-29DC-80A4-69F9-86BAACDF2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4797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907</TotalTime>
  <Words>3175</Words>
  <Application>Microsoft Office PowerPoint</Application>
  <PresentationFormat>Grand écran</PresentationFormat>
  <Paragraphs>818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45</cp:revision>
  <dcterms:created xsi:type="dcterms:W3CDTF">2024-11-28T14:19:02Z</dcterms:created>
  <dcterms:modified xsi:type="dcterms:W3CDTF">2025-12-15T12:28:06Z</dcterms:modified>
</cp:coreProperties>
</file>