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373" r:id="rId7"/>
    <p:sldId id="1407" r:id="rId8"/>
    <p:sldId id="1408" r:id="rId9"/>
    <p:sldId id="1409" r:id="rId10"/>
    <p:sldId id="1410" r:id="rId11"/>
    <p:sldId id="1411" r:id="rId12"/>
    <p:sldId id="1412" r:id="rId13"/>
    <p:sldId id="1413" r:id="rId14"/>
    <p:sldId id="1414" r:id="rId15"/>
    <p:sldId id="1415" r:id="rId16"/>
    <p:sldId id="1416" r:id="rId17"/>
    <p:sldId id="1417" r:id="rId18"/>
    <p:sldId id="275" r:id="rId19"/>
    <p:sldId id="290" r:id="rId20"/>
    <p:sldId id="1384" r:id="rId21"/>
    <p:sldId id="1418" r:id="rId22"/>
    <p:sldId id="1419" r:id="rId23"/>
    <p:sldId id="1420" r:id="rId24"/>
    <p:sldId id="1421" r:id="rId25"/>
    <p:sldId id="1422" r:id="rId26"/>
    <p:sldId id="1423" r:id="rId27"/>
    <p:sldId id="1424" r:id="rId28"/>
    <p:sldId id="1425" r:id="rId29"/>
    <p:sldId id="1426" r:id="rId30"/>
    <p:sldId id="1427" r:id="rId31"/>
    <p:sldId id="1428" r:id="rId32"/>
    <p:sldId id="288" r:id="rId33"/>
    <p:sldId id="291" r:id="rId34"/>
    <p:sldId id="1395" r:id="rId35"/>
    <p:sldId id="1429" r:id="rId36"/>
    <p:sldId id="1430" r:id="rId37"/>
    <p:sldId id="1431" r:id="rId38"/>
    <p:sldId id="1432" r:id="rId39"/>
    <p:sldId id="1433" r:id="rId40"/>
    <p:sldId id="1434" r:id="rId41"/>
    <p:sldId id="1435" r:id="rId42"/>
    <p:sldId id="1436" r:id="rId43"/>
    <p:sldId id="1437" r:id="rId44"/>
    <p:sldId id="1438" r:id="rId45"/>
    <p:sldId id="1439" r:id="rId46"/>
    <p:sldId id="304" r:id="rId47"/>
    <p:sldId id="305" r:id="rId48"/>
    <p:sldId id="1406" r:id="rId49"/>
    <p:sldId id="1440" r:id="rId50"/>
    <p:sldId id="1441" r:id="rId51"/>
    <p:sldId id="1442" r:id="rId52"/>
    <p:sldId id="1443" r:id="rId53"/>
    <p:sldId id="1444" r:id="rId54"/>
    <p:sldId id="1445" r:id="rId55"/>
    <p:sldId id="1446" r:id="rId56"/>
    <p:sldId id="1447" r:id="rId57"/>
    <p:sldId id="1448" r:id="rId58"/>
    <p:sldId id="1449" r:id="rId59"/>
    <p:sldId id="1450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P5/S7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P5/S7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7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9EFED-6CAC-41F9-F162-02BFEE193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535881B-B6B9-8263-5FA0-8BDDD9C34A2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C68D06F-EE3E-552A-2F26-C3570920333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F876DA2-056B-4711-EC43-E222A456E8C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247B519-4FAF-1FB8-5A81-6DB33914066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F998424-62F1-4BAC-A197-EE2EB8E6E7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2978C31-F688-2556-7821-DAFC58DB8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57184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6253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A4F6A-C825-25F2-1439-BE2A97CA7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F9CFD55-7980-4539-5C9E-93BB18D2F8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713C046-6D02-C4F8-5AA5-F6E00119871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C5161A8-2EAC-3D59-FB44-75DEFD57BBD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009AFEE-28FB-DF03-3D9D-B682DD4F630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19DFA6A-6326-3B4D-4C5D-23D11019A5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56826FC-07C5-971D-A911-7DC281BD07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40599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0F909EB-25EB-BF86-E63F-DB06A5364A46}"/>
              </a:ext>
            </a:extLst>
          </p:cNvPr>
          <p:cNvSpPr txBox="1">
            <a:spLocks/>
          </p:cNvSpPr>
          <p:nvPr/>
        </p:nvSpPr>
        <p:spPr>
          <a:xfrm>
            <a:off x="1728222" y="16933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3AE801C-483E-EBEB-E407-B4D62A354EE6}"/>
              </a:ext>
            </a:extLst>
          </p:cNvPr>
          <p:cNvSpPr txBox="1">
            <a:spLocks/>
          </p:cNvSpPr>
          <p:nvPr/>
        </p:nvSpPr>
        <p:spPr>
          <a:xfrm>
            <a:off x="2933081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212957C-84A8-9166-0BED-D85AAA61CA53}"/>
              </a:ext>
            </a:extLst>
          </p:cNvPr>
          <p:cNvSpPr txBox="1">
            <a:spLocks/>
          </p:cNvSpPr>
          <p:nvPr/>
        </p:nvSpPr>
        <p:spPr>
          <a:xfrm>
            <a:off x="4554176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AD79C1F-D932-3681-FCD1-073A13632936}"/>
              </a:ext>
            </a:extLst>
          </p:cNvPr>
          <p:cNvSpPr txBox="1">
            <a:spLocks/>
          </p:cNvSpPr>
          <p:nvPr/>
        </p:nvSpPr>
        <p:spPr>
          <a:xfrm>
            <a:off x="6139623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7E1356EA-C09B-9BA2-9FD8-847B42AEFE9A}"/>
              </a:ext>
            </a:extLst>
          </p:cNvPr>
          <p:cNvSpPr txBox="1">
            <a:spLocks/>
          </p:cNvSpPr>
          <p:nvPr/>
        </p:nvSpPr>
        <p:spPr>
          <a:xfrm>
            <a:off x="7836148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1B629C96-5D46-0C8E-D77C-19813D9DAF67}"/>
              </a:ext>
            </a:extLst>
          </p:cNvPr>
          <p:cNvSpPr txBox="1">
            <a:spLocks/>
          </p:cNvSpPr>
          <p:nvPr/>
        </p:nvSpPr>
        <p:spPr>
          <a:xfrm>
            <a:off x="9108972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55ECEB4D-AEB3-8BE5-6771-643BA00BFEE4}"/>
              </a:ext>
            </a:extLst>
          </p:cNvPr>
          <p:cNvSpPr txBox="1">
            <a:spLocks/>
          </p:cNvSpPr>
          <p:nvPr/>
        </p:nvSpPr>
        <p:spPr>
          <a:xfrm>
            <a:off x="10104209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7569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72376-CE6F-FFAC-0C7A-35CBC88FA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95AF14F-899F-F671-6309-0B6A5620C69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6F3929B-FC87-7975-CB8E-0EF3608D4D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D882F5E-AC37-4AD3-A92E-0B3D45B55A3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26CB3E2-06F0-44FA-BE62-09DA1A9AE7F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7F2682E-7CA3-196F-C4D4-237B72DA38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957C1D-330F-2C69-3627-C59E44605A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31700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5FE69B8-BFEE-525D-19DA-288A2594A59B}"/>
              </a:ext>
            </a:extLst>
          </p:cNvPr>
          <p:cNvSpPr txBox="1">
            <a:spLocks/>
          </p:cNvSpPr>
          <p:nvPr/>
        </p:nvSpPr>
        <p:spPr>
          <a:xfrm>
            <a:off x="1728222" y="16933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34484E0-B618-4079-2385-B1C3943E1E26}"/>
              </a:ext>
            </a:extLst>
          </p:cNvPr>
          <p:cNvSpPr txBox="1">
            <a:spLocks/>
          </p:cNvSpPr>
          <p:nvPr/>
        </p:nvSpPr>
        <p:spPr>
          <a:xfrm>
            <a:off x="2933081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D7315BB7-9DFB-A654-8615-C52E11C56FFC}"/>
              </a:ext>
            </a:extLst>
          </p:cNvPr>
          <p:cNvSpPr txBox="1">
            <a:spLocks/>
          </p:cNvSpPr>
          <p:nvPr/>
        </p:nvSpPr>
        <p:spPr>
          <a:xfrm>
            <a:off x="4554176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6D0F4B0-7A2C-59B7-8928-3FB9090D58A7}"/>
              </a:ext>
            </a:extLst>
          </p:cNvPr>
          <p:cNvSpPr txBox="1">
            <a:spLocks/>
          </p:cNvSpPr>
          <p:nvPr/>
        </p:nvSpPr>
        <p:spPr>
          <a:xfrm>
            <a:off x="6139623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CD2FE644-A68F-6F1F-9CB7-E127E2FC1D37}"/>
              </a:ext>
            </a:extLst>
          </p:cNvPr>
          <p:cNvSpPr txBox="1">
            <a:spLocks/>
          </p:cNvSpPr>
          <p:nvPr/>
        </p:nvSpPr>
        <p:spPr>
          <a:xfrm>
            <a:off x="7836148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36636442-087E-AD0C-FC6A-31A2670A7D8D}"/>
              </a:ext>
            </a:extLst>
          </p:cNvPr>
          <p:cNvSpPr txBox="1">
            <a:spLocks/>
          </p:cNvSpPr>
          <p:nvPr/>
        </p:nvSpPr>
        <p:spPr>
          <a:xfrm>
            <a:off x="9108972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59345E17-7A8B-4796-4C6B-2F3F32FD1E37}"/>
              </a:ext>
            </a:extLst>
          </p:cNvPr>
          <p:cNvSpPr txBox="1">
            <a:spLocks/>
          </p:cNvSpPr>
          <p:nvPr/>
        </p:nvSpPr>
        <p:spPr>
          <a:xfrm>
            <a:off x="10104209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5391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21885-365C-7AE4-3926-75900732A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9A87E7F-CF9F-A936-9FC0-A32C611C28A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A0B695-D1E0-8BF4-644A-4DF70FCF6C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9D39A0F-8806-8A1B-63F4-2FBE5AC738F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65AC360-E3AF-51BF-740A-31082A44164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02423B5-925A-49A4-1C63-93482FD13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893A145-2CA2-E2CB-B971-5D06DA5BEFDC}"/>
              </a:ext>
            </a:extLst>
          </p:cNvPr>
          <p:cNvSpPr txBox="1">
            <a:spLocks/>
          </p:cNvSpPr>
          <p:nvPr/>
        </p:nvSpPr>
        <p:spPr>
          <a:xfrm>
            <a:off x="7715510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9759B1F-F9AF-D2CA-B180-6035252807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86792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B446650-1749-233A-9849-E3EF6175267D}"/>
              </a:ext>
            </a:extLst>
          </p:cNvPr>
          <p:cNvSpPr txBox="1">
            <a:spLocks/>
          </p:cNvSpPr>
          <p:nvPr/>
        </p:nvSpPr>
        <p:spPr>
          <a:xfrm>
            <a:off x="1728222" y="16933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CDEFC4C-3510-4916-8C1D-EDAAE09BBB8C}"/>
              </a:ext>
            </a:extLst>
          </p:cNvPr>
          <p:cNvSpPr txBox="1">
            <a:spLocks/>
          </p:cNvSpPr>
          <p:nvPr/>
        </p:nvSpPr>
        <p:spPr>
          <a:xfrm>
            <a:off x="3836421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6F01923-1FE8-3244-BD47-4C7782B6A640}"/>
              </a:ext>
            </a:extLst>
          </p:cNvPr>
          <p:cNvSpPr txBox="1">
            <a:spLocks/>
          </p:cNvSpPr>
          <p:nvPr/>
        </p:nvSpPr>
        <p:spPr>
          <a:xfrm>
            <a:off x="2933081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D7EE0BD-962B-60CE-72BB-EE0E73D7CF10}"/>
              </a:ext>
            </a:extLst>
          </p:cNvPr>
          <p:cNvSpPr txBox="1">
            <a:spLocks/>
          </p:cNvSpPr>
          <p:nvPr/>
        </p:nvSpPr>
        <p:spPr>
          <a:xfrm>
            <a:off x="9130663" y="2659581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direct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E2D9A77-26DE-FD30-08DC-38A2CA71297E}"/>
              </a:ext>
            </a:extLst>
          </p:cNvPr>
          <p:cNvSpPr txBox="1">
            <a:spLocks/>
          </p:cNvSpPr>
          <p:nvPr/>
        </p:nvSpPr>
        <p:spPr>
          <a:xfrm>
            <a:off x="4554176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FC243C8-82DF-9D87-CEB0-904FF7F2A10C}"/>
              </a:ext>
            </a:extLst>
          </p:cNvPr>
          <p:cNvSpPr txBox="1">
            <a:spLocks/>
          </p:cNvSpPr>
          <p:nvPr/>
        </p:nvSpPr>
        <p:spPr>
          <a:xfrm>
            <a:off x="6139623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BD93F310-F34D-EF61-4E91-6CE81CC2433E}"/>
              </a:ext>
            </a:extLst>
          </p:cNvPr>
          <p:cNvSpPr txBox="1">
            <a:spLocks/>
          </p:cNvSpPr>
          <p:nvPr/>
        </p:nvSpPr>
        <p:spPr>
          <a:xfrm>
            <a:off x="7836148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9B54DD34-16F7-5545-734F-4D9457A4DDAA}"/>
              </a:ext>
            </a:extLst>
          </p:cNvPr>
          <p:cNvSpPr txBox="1">
            <a:spLocks/>
          </p:cNvSpPr>
          <p:nvPr/>
        </p:nvSpPr>
        <p:spPr>
          <a:xfrm>
            <a:off x="9108972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D5D32D78-CB76-1EFB-E3BF-90E8D7E34235}"/>
              </a:ext>
            </a:extLst>
          </p:cNvPr>
          <p:cNvSpPr txBox="1">
            <a:spLocks/>
          </p:cNvSpPr>
          <p:nvPr/>
        </p:nvSpPr>
        <p:spPr>
          <a:xfrm>
            <a:off x="10104209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2242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FDC9D-C633-DA91-10AE-2083A2E11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65A62FC-26A2-CB55-BCC0-221B5DC61F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8F66BC-A9BE-C8ED-6537-AF809D41B8E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454E11C-4649-2921-DFE7-A5CDFD91DD8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167384B-1E22-35AF-C23A-0DB9B10F621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746E689-3C86-19CA-C8A3-25992E860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81FD382-AA72-6314-8BD6-16F9391E1185}"/>
              </a:ext>
            </a:extLst>
          </p:cNvPr>
          <p:cNvSpPr txBox="1">
            <a:spLocks/>
          </p:cNvSpPr>
          <p:nvPr/>
        </p:nvSpPr>
        <p:spPr>
          <a:xfrm>
            <a:off x="7715510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4C54658-680B-5EE4-3A8F-1072D1525E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92714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F3BA08D-898D-5955-3D09-C0BAF6F3C659}"/>
              </a:ext>
            </a:extLst>
          </p:cNvPr>
          <p:cNvSpPr txBox="1">
            <a:spLocks/>
          </p:cNvSpPr>
          <p:nvPr/>
        </p:nvSpPr>
        <p:spPr>
          <a:xfrm>
            <a:off x="1728222" y="16933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7FA0640-E8AF-9841-807A-61DC8145EC87}"/>
              </a:ext>
            </a:extLst>
          </p:cNvPr>
          <p:cNvSpPr txBox="1">
            <a:spLocks/>
          </p:cNvSpPr>
          <p:nvPr/>
        </p:nvSpPr>
        <p:spPr>
          <a:xfrm>
            <a:off x="3836421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7633568-CF18-8AD2-7FA7-98225A2657DC}"/>
              </a:ext>
            </a:extLst>
          </p:cNvPr>
          <p:cNvSpPr txBox="1">
            <a:spLocks/>
          </p:cNvSpPr>
          <p:nvPr/>
        </p:nvSpPr>
        <p:spPr>
          <a:xfrm>
            <a:off x="2933081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05ED664-1C02-7E4A-2CD7-02BD48791B43}"/>
              </a:ext>
            </a:extLst>
          </p:cNvPr>
          <p:cNvSpPr txBox="1">
            <a:spLocks/>
          </p:cNvSpPr>
          <p:nvPr/>
        </p:nvSpPr>
        <p:spPr>
          <a:xfrm>
            <a:off x="9130663" y="2659581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direct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39DFEE2-2773-5D09-F89E-CA0815723216}"/>
              </a:ext>
            </a:extLst>
          </p:cNvPr>
          <p:cNvSpPr txBox="1">
            <a:spLocks/>
          </p:cNvSpPr>
          <p:nvPr/>
        </p:nvSpPr>
        <p:spPr>
          <a:xfrm>
            <a:off x="4554176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831557A-18B8-BE27-1158-F640D9BBC528}"/>
              </a:ext>
            </a:extLst>
          </p:cNvPr>
          <p:cNvSpPr txBox="1">
            <a:spLocks/>
          </p:cNvSpPr>
          <p:nvPr/>
        </p:nvSpPr>
        <p:spPr>
          <a:xfrm>
            <a:off x="6139623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8CBE2ACC-C207-FC29-71CB-473BB30BB274}"/>
              </a:ext>
            </a:extLst>
          </p:cNvPr>
          <p:cNvSpPr txBox="1">
            <a:spLocks/>
          </p:cNvSpPr>
          <p:nvPr/>
        </p:nvSpPr>
        <p:spPr>
          <a:xfrm>
            <a:off x="7836148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62192EA8-61C6-D107-E3A4-57127A39D508}"/>
              </a:ext>
            </a:extLst>
          </p:cNvPr>
          <p:cNvSpPr txBox="1">
            <a:spLocks/>
          </p:cNvSpPr>
          <p:nvPr/>
        </p:nvSpPr>
        <p:spPr>
          <a:xfrm>
            <a:off x="9108972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DE5FC5A2-0571-2F9E-7268-C60B9370B0EF}"/>
              </a:ext>
            </a:extLst>
          </p:cNvPr>
          <p:cNvSpPr txBox="1">
            <a:spLocks/>
          </p:cNvSpPr>
          <p:nvPr/>
        </p:nvSpPr>
        <p:spPr>
          <a:xfrm>
            <a:off x="10104209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546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57123-D7CD-9E19-EAD0-5029B2792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8D92163-C84D-F82D-9C69-2A61939F628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7BDD41-6D24-7058-9FC2-2A375DCCBC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69D031B-D3C5-F86C-2E6C-E4EE910EC8B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5B22DF3-7702-EAA8-FA01-8DABB1F6CF9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E08A743-C954-671A-1A51-A3D06F9A84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30E2190-CF70-0D19-B22E-28EA91F44126}"/>
              </a:ext>
            </a:extLst>
          </p:cNvPr>
          <p:cNvSpPr txBox="1">
            <a:spLocks/>
          </p:cNvSpPr>
          <p:nvPr/>
        </p:nvSpPr>
        <p:spPr>
          <a:xfrm>
            <a:off x="7715510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AF9CC16-A73F-6BEA-008A-1FE88117D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68446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grand nuage épais / le soleil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693B3CC-5AB8-EC37-867C-8235F0848F36}"/>
              </a:ext>
            </a:extLst>
          </p:cNvPr>
          <p:cNvSpPr txBox="1">
            <a:spLocks/>
          </p:cNvSpPr>
          <p:nvPr/>
        </p:nvSpPr>
        <p:spPr>
          <a:xfrm>
            <a:off x="1728222" y="16933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D6B81A8-4777-D08B-C2B7-8B249B410128}"/>
              </a:ext>
            </a:extLst>
          </p:cNvPr>
          <p:cNvSpPr txBox="1">
            <a:spLocks/>
          </p:cNvSpPr>
          <p:nvPr/>
        </p:nvSpPr>
        <p:spPr>
          <a:xfrm>
            <a:off x="3836421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2C46E9D-D47B-BC1E-64C5-8F88DCD48887}"/>
              </a:ext>
            </a:extLst>
          </p:cNvPr>
          <p:cNvSpPr txBox="1">
            <a:spLocks/>
          </p:cNvSpPr>
          <p:nvPr/>
        </p:nvSpPr>
        <p:spPr>
          <a:xfrm>
            <a:off x="2933081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3446E6A-276E-530D-0B91-E3A0FDC228E5}"/>
              </a:ext>
            </a:extLst>
          </p:cNvPr>
          <p:cNvSpPr txBox="1">
            <a:spLocks/>
          </p:cNvSpPr>
          <p:nvPr/>
        </p:nvSpPr>
        <p:spPr>
          <a:xfrm>
            <a:off x="9130663" y="2659581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direct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55FF0C80-D931-9F0E-7A7E-84D58CA9CEC6}"/>
              </a:ext>
            </a:extLst>
          </p:cNvPr>
          <p:cNvSpPr txBox="1">
            <a:spLocks/>
          </p:cNvSpPr>
          <p:nvPr/>
        </p:nvSpPr>
        <p:spPr>
          <a:xfrm>
            <a:off x="4554176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6F92774-751D-15E0-BF6D-BDCC87EA3DAB}"/>
              </a:ext>
            </a:extLst>
          </p:cNvPr>
          <p:cNvSpPr txBox="1">
            <a:spLocks/>
          </p:cNvSpPr>
          <p:nvPr/>
        </p:nvSpPr>
        <p:spPr>
          <a:xfrm>
            <a:off x="6139623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7A77A8D9-A8BE-A777-DA90-7E0609C89AF9}"/>
              </a:ext>
            </a:extLst>
          </p:cNvPr>
          <p:cNvSpPr txBox="1">
            <a:spLocks/>
          </p:cNvSpPr>
          <p:nvPr/>
        </p:nvSpPr>
        <p:spPr>
          <a:xfrm>
            <a:off x="7836148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48E1B19D-50BD-9F3F-DD87-2B2630CA9B55}"/>
              </a:ext>
            </a:extLst>
          </p:cNvPr>
          <p:cNvSpPr txBox="1">
            <a:spLocks/>
          </p:cNvSpPr>
          <p:nvPr/>
        </p:nvSpPr>
        <p:spPr>
          <a:xfrm>
            <a:off x="9108972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AAB9E7C-161F-24E4-A87F-D5D80FC57377}"/>
              </a:ext>
            </a:extLst>
          </p:cNvPr>
          <p:cNvSpPr txBox="1">
            <a:spLocks/>
          </p:cNvSpPr>
          <p:nvPr/>
        </p:nvSpPr>
        <p:spPr>
          <a:xfrm>
            <a:off x="10104209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4074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AC8F4-B2DE-F59C-A22A-9519C1BD6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E4033FA-0A97-F94C-FDE4-78D7CB77229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45FF6B-BABB-B5CF-A39E-2A4F5998844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F699AD7-F2A8-E665-632D-64ADA71CB47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85E128D-B544-0E78-D373-FECF1DE8542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A59C601-2FBE-0142-A6D5-BE28768A3D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315131F-A086-6004-C3C6-16EE5B9989A6}"/>
              </a:ext>
            </a:extLst>
          </p:cNvPr>
          <p:cNvSpPr txBox="1">
            <a:spLocks/>
          </p:cNvSpPr>
          <p:nvPr/>
        </p:nvSpPr>
        <p:spPr>
          <a:xfrm>
            <a:off x="7715510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5AEEF34-7E55-D19B-8832-4D104B9AE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97126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grand nuage épais / le soleil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B6CBE5A-163B-E77E-76EE-BBFB5BAAD3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EAAAE470-DB76-2385-7938-49186B55201F}"/>
              </a:ext>
            </a:extLst>
          </p:cNvPr>
          <p:cNvSpPr txBox="1">
            <a:spLocks/>
          </p:cNvSpPr>
          <p:nvPr/>
        </p:nvSpPr>
        <p:spPr>
          <a:xfrm>
            <a:off x="1728222" y="16933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635B39D-F887-8F61-DC10-A10732ED5AE0}"/>
              </a:ext>
            </a:extLst>
          </p:cNvPr>
          <p:cNvSpPr txBox="1">
            <a:spLocks/>
          </p:cNvSpPr>
          <p:nvPr/>
        </p:nvSpPr>
        <p:spPr>
          <a:xfrm>
            <a:off x="3836421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FD9B3FF-C802-9418-16C2-B7860BA0817B}"/>
              </a:ext>
            </a:extLst>
          </p:cNvPr>
          <p:cNvSpPr txBox="1">
            <a:spLocks/>
          </p:cNvSpPr>
          <p:nvPr/>
        </p:nvSpPr>
        <p:spPr>
          <a:xfrm>
            <a:off x="2933081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DCEE35F-9581-83D4-2FE2-FC213661862D}"/>
              </a:ext>
            </a:extLst>
          </p:cNvPr>
          <p:cNvSpPr txBox="1">
            <a:spLocks/>
          </p:cNvSpPr>
          <p:nvPr/>
        </p:nvSpPr>
        <p:spPr>
          <a:xfrm>
            <a:off x="9130663" y="2659581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direct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331EA2F-0B91-4B7E-881F-79E89583C4BA}"/>
              </a:ext>
            </a:extLst>
          </p:cNvPr>
          <p:cNvSpPr txBox="1">
            <a:spLocks/>
          </p:cNvSpPr>
          <p:nvPr/>
        </p:nvSpPr>
        <p:spPr>
          <a:xfrm>
            <a:off x="4554176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84B1F8B-E2ED-68BF-3BE1-5D923ACC2548}"/>
              </a:ext>
            </a:extLst>
          </p:cNvPr>
          <p:cNvSpPr txBox="1">
            <a:spLocks/>
          </p:cNvSpPr>
          <p:nvPr/>
        </p:nvSpPr>
        <p:spPr>
          <a:xfrm>
            <a:off x="6139623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92C5F396-21B5-42D6-0A85-936AE97573BF}"/>
              </a:ext>
            </a:extLst>
          </p:cNvPr>
          <p:cNvSpPr txBox="1">
            <a:spLocks/>
          </p:cNvSpPr>
          <p:nvPr/>
        </p:nvSpPr>
        <p:spPr>
          <a:xfrm>
            <a:off x="7836148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CD858474-3C6C-CB45-85CB-3A94540228E1}"/>
              </a:ext>
            </a:extLst>
          </p:cNvPr>
          <p:cNvSpPr txBox="1">
            <a:spLocks/>
          </p:cNvSpPr>
          <p:nvPr/>
        </p:nvSpPr>
        <p:spPr>
          <a:xfrm>
            <a:off x="9108972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FC70ED6-4AAF-9915-159F-DAAF9B7DF0BE}"/>
              </a:ext>
            </a:extLst>
          </p:cNvPr>
          <p:cNvSpPr txBox="1">
            <a:spLocks/>
          </p:cNvSpPr>
          <p:nvPr/>
        </p:nvSpPr>
        <p:spPr>
          <a:xfrm>
            <a:off x="10104209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9561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854A8-DCFD-50C2-B09B-880ECC125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D1AF5DE-3152-E2A2-18B0-15397AA2497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CAFBFE-3A9C-0E9E-E3AE-68E0D81B0C7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0ED8C64-90B2-7E97-6E3F-BEAE578024F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59262CF-53C7-BF1D-54F7-8EFC60DE87F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9EF1717-5FCD-88B7-988A-202A81C8BC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2F88CD3-2D05-3CDF-182F-117CCA8EE58C}"/>
              </a:ext>
            </a:extLst>
          </p:cNvPr>
          <p:cNvSpPr txBox="1">
            <a:spLocks/>
          </p:cNvSpPr>
          <p:nvPr/>
        </p:nvSpPr>
        <p:spPr>
          <a:xfrm>
            <a:off x="7715510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18B1F62-F703-9D91-127B-521B8778FAD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grand nuage épais / le soleil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caché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 soleil.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7B40203-74C0-0869-06B5-A48F7AF1A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E5CA57B9-E8BC-0228-B05A-9169A85DA26F}"/>
              </a:ext>
            </a:extLst>
          </p:cNvPr>
          <p:cNvSpPr txBox="1">
            <a:spLocks/>
          </p:cNvSpPr>
          <p:nvPr/>
        </p:nvSpPr>
        <p:spPr>
          <a:xfrm>
            <a:off x="1728222" y="16933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487A5D7-359D-2254-46B4-3909D162B0E9}"/>
              </a:ext>
            </a:extLst>
          </p:cNvPr>
          <p:cNvSpPr txBox="1">
            <a:spLocks/>
          </p:cNvSpPr>
          <p:nvPr/>
        </p:nvSpPr>
        <p:spPr>
          <a:xfrm>
            <a:off x="3836421" y="265958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0604BB0-B5BC-572C-AB6C-E6621019CFF5}"/>
              </a:ext>
            </a:extLst>
          </p:cNvPr>
          <p:cNvSpPr txBox="1">
            <a:spLocks/>
          </p:cNvSpPr>
          <p:nvPr/>
        </p:nvSpPr>
        <p:spPr>
          <a:xfrm>
            <a:off x="2933081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282654F-1611-6D2F-E5A4-A149B9FC8154}"/>
              </a:ext>
            </a:extLst>
          </p:cNvPr>
          <p:cNvSpPr txBox="1">
            <a:spLocks/>
          </p:cNvSpPr>
          <p:nvPr/>
        </p:nvSpPr>
        <p:spPr>
          <a:xfrm>
            <a:off x="9130663" y="2659581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direct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D98E05D-49A9-5D45-7EC1-CA211FE02062}"/>
              </a:ext>
            </a:extLst>
          </p:cNvPr>
          <p:cNvSpPr txBox="1">
            <a:spLocks/>
          </p:cNvSpPr>
          <p:nvPr/>
        </p:nvSpPr>
        <p:spPr>
          <a:xfrm>
            <a:off x="4554176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E55045D-046E-350C-4FE9-DEA908B38028}"/>
              </a:ext>
            </a:extLst>
          </p:cNvPr>
          <p:cNvSpPr txBox="1">
            <a:spLocks/>
          </p:cNvSpPr>
          <p:nvPr/>
        </p:nvSpPr>
        <p:spPr>
          <a:xfrm>
            <a:off x="6139623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05E3379F-8C81-96E4-66E8-669F369DB5A1}"/>
              </a:ext>
            </a:extLst>
          </p:cNvPr>
          <p:cNvSpPr txBox="1">
            <a:spLocks/>
          </p:cNvSpPr>
          <p:nvPr/>
        </p:nvSpPr>
        <p:spPr>
          <a:xfrm>
            <a:off x="7836148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7075DD3E-7220-AE03-DED4-D3AE77D83AF0}"/>
              </a:ext>
            </a:extLst>
          </p:cNvPr>
          <p:cNvSpPr txBox="1">
            <a:spLocks/>
          </p:cNvSpPr>
          <p:nvPr/>
        </p:nvSpPr>
        <p:spPr>
          <a:xfrm>
            <a:off x="9108972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8487073A-EBEA-3D0D-B76B-94F8CCCEF4AF}"/>
              </a:ext>
            </a:extLst>
          </p:cNvPr>
          <p:cNvSpPr txBox="1">
            <a:spLocks/>
          </p:cNvSpPr>
          <p:nvPr/>
        </p:nvSpPr>
        <p:spPr>
          <a:xfrm>
            <a:off x="10104209" y="16933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7188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02269-FE90-32A7-D739-D604FE6CB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DD47305-475C-01AB-0DC8-334ABB564EE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B67A6D-F688-0CC6-F3D1-BF78C1F862D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danseuse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57F6BDD-EC54-D42C-1736-1C85FA129B3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98757ED-A4BE-9F42-F08A-5EDC01885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629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0F26A-61F9-D90A-EA70-356399B17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E0946EB-9A2F-FCAB-EEA3-B9731B7C69B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CB7A75-E3DF-FD84-2E08-2D2D0BA1B5A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danseuse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772E3CE-6F43-A1CC-8089-9370ACB7ECE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9CF6B20-FBC6-BF4D-CC82-D5E14F19DDF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F82CD1A-8785-A71F-308D-420A050D06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395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42890-A921-2F8F-C607-5CA32AEA3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51EF04B-FFAE-9738-9474-F48D5861EE5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95DA8B-6D7E-190B-EB39-ACB1728A8B1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danseuse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D6DB170-4EF9-FB77-B055-2B49047119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726DAA7-DA98-01B3-0A18-FCE7B3F2D08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78A08DA-1FC2-BE93-3B73-96ECF36D57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4DDF6FD-0A9A-E2C3-965A-A0D7E98534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45930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1739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7FAF7-5D6C-8517-E64F-66DC27DC4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570DE4F-685F-0149-3E5E-A5944CD7927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60DEEC-D81F-C417-DAE7-500A322BB72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danseuse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907CB8D-F90B-9D85-7924-557D767F4C4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53C07AA-036A-61CF-CA5C-B2F259DC654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361BD36-A053-A816-EC9E-55022EA1D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4B6A26C-42E3-B732-CDFA-139AC7618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01141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7416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1715C-2750-CEE1-5F48-9E926D8EB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A6DD55B-50C9-2900-533D-7724A6946D7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90F7E2-22E6-D05D-183A-62EE456F5FF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danseuse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6955828-56EC-C45E-04E8-07BED385CEE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FBF1CF5-7CEA-C16A-E876-0C506D9C906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5B3FFC4-6687-4766-DB4B-1900EA402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AE21DBA-4B69-E350-88EA-74FB990AB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36904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0092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18C23-4411-6073-462D-758B3EEEA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45618F5-45B9-5DC3-AB90-FA40676CC98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7643E4-7FA5-A311-41D7-BA48AF2671F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danseuse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12DDE0C-5BC2-3E48-0EA1-03E6133703F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4826F32-9DB2-B4E7-87D3-244CB7B867D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2803204-ADEE-6CAB-6EC5-3387236A88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A58FBED-C5F7-235C-BC51-8BE05B3A2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16734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BF738A5-0439-5F21-745A-8AAAE023ACEE}"/>
              </a:ext>
            </a:extLst>
          </p:cNvPr>
          <p:cNvSpPr txBox="1">
            <a:spLocks/>
          </p:cNvSpPr>
          <p:nvPr/>
        </p:nvSpPr>
        <p:spPr>
          <a:xfrm>
            <a:off x="1413585" y="166703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53B3E0F-4E66-FE8B-17B2-85E63296C104}"/>
              </a:ext>
            </a:extLst>
          </p:cNvPr>
          <p:cNvSpPr txBox="1">
            <a:spLocks/>
          </p:cNvSpPr>
          <p:nvPr/>
        </p:nvSpPr>
        <p:spPr>
          <a:xfrm>
            <a:off x="253533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1D3CD69-7092-4CBA-868D-AEAE8933184F}"/>
              </a:ext>
            </a:extLst>
          </p:cNvPr>
          <p:cNvSpPr txBox="1">
            <a:spLocks/>
          </p:cNvSpPr>
          <p:nvPr/>
        </p:nvSpPr>
        <p:spPr>
          <a:xfrm>
            <a:off x="5960189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E4DCBA1-B4E8-44BC-5161-0C88BE71CB77}"/>
              </a:ext>
            </a:extLst>
          </p:cNvPr>
          <p:cNvSpPr txBox="1">
            <a:spLocks/>
          </p:cNvSpPr>
          <p:nvPr/>
        </p:nvSpPr>
        <p:spPr>
          <a:xfrm>
            <a:off x="7623142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46E8A7C-CE0E-146E-C019-3E532CDA8259}"/>
              </a:ext>
            </a:extLst>
          </p:cNvPr>
          <p:cNvSpPr txBox="1">
            <a:spLocks/>
          </p:cNvSpPr>
          <p:nvPr/>
        </p:nvSpPr>
        <p:spPr>
          <a:xfrm>
            <a:off x="8617353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971F23F-5B4B-FDBA-7063-7D3C6E65B0BE}"/>
              </a:ext>
            </a:extLst>
          </p:cNvPr>
          <p:cNvSpPr txBox="1">
            <a:spLocks/>
          </p:cNvSpPr>
          <p:nvPr/>
        </p:nvSpPr>
        <p:spPr>
          <a:xfrm>
            <a:off x="476434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8054E9B-FE02-C163-B66A-ECD0F9A03117}"/>
              </a:ext>
            </a:extLst>
          </p:cNvPr>
          <p:cNvSpPr txBox="1">
            <a:spLocks/>
          </p:cNvSpPr>
          <p:nvPr/>
        </p:nvSpPr>
        <p:spPr>
          <a:xfrm>
            <a:off x="3592877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27FE1E51-912E-926B-93F6-5F3BA8648B8E}"/>
              </a:ext>
            </a:extLst>
          </p:cNvPr>
          <p:cNvSpPr txBox="1">
            <a:spLocks/>
          </p:cNvSpPr>
          <p:nvPr/>
        </p:nvSpPr>
        <p:spPr>
          <a:xfrm>
            <a:off x="10181324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24568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BCE43-FC4E-E7B5-FB56-FD273A024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F007F82-BB4D-15E0-FAEF-92CABDC041B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77792F-031E-55ED-D578-22162E3B15D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la danseuse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F8BFA0F-C88B-AFFF-1E80-D3B5A1453E9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24E72AD-8A0D-FCFE-3839-58224C7F1A5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C3C0BE7-5CD4-A053-B043-6EAD5DE9F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7C985A3-3125-504D-9BBE-5A0BC272E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67538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5D04591-5BCE-F512-B560-095BB797D4FB}"/>
              </a:ext>
            </a:extLst>
          </p:cNvPr>
          <p:cNvSpPr txBox="1">
            <a:spLocks/>
          </p:cNvSpPr>
          <p:nvPr/>
        </p:nvSpPr>
        <p:spPr>
          <a:xfrm>
            <a:off x="1413585" y="166703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DCABE4C-F578-B793-08C6-DCEACB1FC6FC}"/>
              </a:ext>
            </a:extLst>
          </p:cNvPr>
          <p:cNvSpPr txBox="1">
            <a:spLocks/>
          </p:cNvSpPr>
          <p:nvPr/>
        </p:nvSpPr>
        <p:spPr>
          <a:xfrm>
            <a:off x="253533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0004FCF-E75B-F2A3-BF6A-25902B3D86FC}"/>
              </a:ext>
            </a:extLst>
          </p:cNvPr>
          <p:cNvSpPr txBox="1">
            <a:spLocks/>
          </p:cNvSpPr>
          <p:nvPr/>
        </p:nvSpPr>
        <p:spPr>
          <a:xfrm>
            <a:off x="5960189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B404C0F-D270-1F58-860C-4DA2FF4AD1EF}"/>
              </a:ext>
            </a:extLst>
          </p:cNvPr>
          <p:cNvSpPr txBox="1">
            <a:spLocks/>
          </p:cNvSpPr>
          <p:nvPr/>
        </p:nvSpPr>
        <p:spPr>
          <a:xfrm>
            <a:off x="7623142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8D8EAC6-1B53-F6DC-BDAB-5527B1E0A2A8}"/>
              </a:ext>
            </a:extLst>
          </p:cNvPr>
          <p:cNvSpPr txBox="1">
            <a:spLocks/>
          </p:cNvSpPr>
          <p:nvPr/>
        </p:nvSpPr>
        <p:spPr>
          <a:xfrm>
            <a:off x="8617353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415C395-192C-0297-46CE-3410A74794A3}"/>
              </a:ext>
            </a:extLst>
          </p:cNvPr>
          <p:cNvSpPr txBox="1">
            <a:spLocks/>
          </p:cNvSpPr>
          <p:nvPr/>
        </p:nvSpPr>
        <p:spPr>
          <a:xfrm>
            <a:off x="476434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D2F8659-774F-9BA8-2A67-B0F50468546A}"/>
              </a:ext>
            </a:extLst>
          </p:cNvPr>
          <p:cNvSpPr txBox="1">
            <a:spLocks/>
          </p:cNvSpPr>
          <p:nvPr/>
        </p:nvSpPr>
        <p:spPr>
          <a:xfrm>
            <a:off x="3592877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1D1EC6D-0F25-24AD-9410-0B0B3887FA6E}"/>
              </a:ext>
            </a:extLst>
          </p:cNvPr>
          <p:cNvSpPr txBox="1">
            <a:spLocks/>
          </p:cNvSpPr>
          <p:nvPr/>
        </p:nvSpPr>
        <p:spPr>
          <a:xfrm>
            <a:off x="10181324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0308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E8C02-359E-AC21-8E8C-652155B3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7DAAF77-CEF5-DC68-6C71-E36D5936227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2106EE-8C4D-3F92-748B-185B1DB26D8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danseuse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A214E2D-F3C2-8719-D1B5-75C99D8ABEA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12BC730-832A-59AA-E93E-93A2EF123B5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D454A0E-FEC9-7579-3221-156D215C6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577240F-8ED9-29F8-8C8C-730405D47192}"/>
              </a:ext>
            </a:extLst>
          </p:cNvPr>
          <p:cNvSpPr txBox="1">
            <a:spLocks/>
          </p:cNvSpPr>
          <p:nvPr/>
        </p:nvSpPr>
        <p:spPr>
          <a:xfrm>
            <a:off x="7454312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E2BD2A3-2D5D-93FA-9DEA-946251A05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71998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1D2E5DA-3123-7962-F00E-F629C3821C16}"/>
              </a:ext>
            </a:extLst>
          </p:cNvPr>
          <p:cNvSpPr txBox="1">
            <a:spLocks/>
          </p:cNvSpPr>
          <p:nvPr/>
        </p:nvSpPr>
        <p:spPr>
          <a:xfrm>
            <a:off x="1413585" y="166703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37988ED-4966-07F9-E860-3C7B534F95AA}"/>
              </a:ext>
            </a:extLst>
          </p:cNvPr>
          <p:cNvSpPr txBox="1">
            <a:spLocks/>
          </p:cNvSpPr>
          <p:nvPr/>
        </p:nvSpPr>
        <p:spPr>
          <a:xfrm>
            <a:off x="1740276" y="2504504"/>
            <a:ext cx="245661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579C751-09BB-208A-0872-3AF6C6ADE7FF}"/>
              </a:ext>
            </a:extLst>
          </p:cNvPr>
          <p:cNvSpPr txBox="1">
            <a:spLocks/>
          </p:cNvSpPr>
          <p:nvPr/>
        </p:nvSpPr>
        <p:spPr>
          <a:xfrm>
            <a:off x="253533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F79CF3B-D6AB-BA6A-4941-37B80B7E0F8E}"/>
              </a:ext>
            </a:extLst>
          </p:cNvPr>
          <p:cNvSpPr txBox="1">
            <a:spLocks/>
          </p:cNvSpPr>
          <p:nvPr/>
        </p:nvSpPr>
        <p:spPr>
          <a:xfrm>
            <a:off x="5960189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12CCF05-A62A-FBFF-9CFA-87712BF27494}"/>
              </a:ext>
            </a:extLst>
          </p:cNvPr>
          <p:cNvSpPr txBox="1">
            <a:spLocks/>
          </p:cNvSpPr>
          <p:nvPr/>
        </p:nvSpPr>
        <p:spPr>
          <a:xfrm>
            <a:off x="7623142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4F63C67-B143-83AF-6B7D-37522081DA18}"/>
              </a:ext>
            </a:extLst>
          </p:cNvPr>
          <p:cNvSpPr txBox="1">
            <a:spLocks/>
          </p:cNvSpPr>
          <p:nvPr/>
        </p:nvSpPr>
        <p:spPr>
          <a:xfrm>
            <a:off x="9006956" y="2504504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3CB2885-2817-DB0B-A379-7C33E592FBCE}"/>
              </a:ext>
            </a:extLst>
          </p:cNvPr>
          <p:cNvSpPr txBox="1">
            <a:spLocks/>
          </p:cNvSpPr>
          <p:nvPr/>
        </p:nvSpPr>
        <p:spPr>
          <a:xfrm>
            <a:off x="8617353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7CAAF98-B917-616C-43B8-D14133A13CE3}"/>
              </a:ext>
            </a:extLst>
          </p:cNvPr>
          <p:cNvSpPr txBox="1">
            <a:spLocks/>
          </p:cNvSpPr>
          <p:nvPr/>
        </p:nvSpPr>
        <p:spPr>
          <a:xfrm>
            <a:off x="476434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6C8EA8E-EEE1-B07C-4A9F-B405F1BF1D35}"/>
              </a:ext>
            </a:extLst>
          </p:cNvPr>
          <p:cNvSpPr txBox="1">
            <a:spLocks/>
          </p:cNvSpPr>
          <p:nvPr/>
        </p:nvSpPr>
        <p:spPr>
          <a:xfrm>
            <a:off x="5644060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A048AEC-F725-D4BC-7E43-D84FDD033000}"/>
              </a:ext>
            </a:extLst>
          </p:cNvPr>
          <p:cNvSpPr txBox="1">
            <a:spLocks/>
          </p:cNvSpPr>
          <p:nvPr/>
        </p:nvSpPr>
        <p:spPr>
          <a:xfrm>
            <a:off x="3592877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04FCB0BE-193E-A458-76B4-C14B398901F2}"/>
              </a:ext>
            </a:extLst>
          </p:cNvPr>
          <p:cNvSpPr txBox="1">
            <a:spLocks/>
          </p:cNvSpPr>
          <p:nvPr/>
        </p:nvSpPr>
        <p:spPr>
          <a:xfrm>
            <a:off x="10181324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3762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1B3EE-C2BF-1219-ED71-20776CDCC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5C3B17B-A36F-C83B-0803-EBB82AC0FB8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B448B4-585D-3BDA-80AF-94966BB7D89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danseuse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C9C4C2D-28CF-84A0-A46F-42ED6B99B1E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C6708A8-35B1-40A2-D701-EF3B2FC87B8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4951199-9C59-6B19-0134-3E6D298D3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FEAE6A0-3AA4-E693-A346-3847C61EF4E2}"/>
              </a:ext>
            </a:extLst>
          </p:cNvPr>
          <p:cNvSpPr txBox="1">
            <a:spLocks/>
          </p:cNvSpPr>
          <p:nvPr/>
        </p:nvSpPr>
        <p:spPr>
          <a:xfrm>
            <a:off x="7454312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4FFE0CB-7DB8-C8C4-0BD8-DC04D4BB1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77169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5757B24-9F7E-3E31-1A9A-985E85199503}"/>
              </a:ext>
            </a:extLst>
          </p:cNvPr>
          <p:cNvSpPr txBox="1">
            <a:spLocks/>
          </p:cNvSpPr>
          <p:nvPr/>
        </p:nvSpPr>
        <p:spPr>
          <a:xfrm>
            <a:off x="1413585" y="166703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F4B537B-57F3-5ECC-3AB3-4A654866FEE8}"/>
              </a:ext>
            </a:extLst>
          </p:cNvPr>
          <p:cNvSpPr txBox="1">
            <a:spLocks/>
          </p:cNvSpPr>
          <p:nvPr/>
        </p:nvSpPr>
        <p:spPr>
          <a:xfrm>
            <a:off x="1740276" y="2504504"/>
            <a:ext cx="245661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5875301-5836-B9B2-FCF5-D342F95EA2EF}"/>
              </a:ext>
            </a:extLst>
          </p:cNvPr>
          <p:cNvSpPr txBox="1">
            <a:spLocks/>
          </p:cNvSpPr>
          <p:nvPr/>
        </p:nvSpPr>
        <p:spPr>
          <a:xfrm>
            <a:off x="253533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5280302-29FB-3127-99F7-AA1C3DCE850C}"/>
              </a:ext>
            </a:extLst>
          </p:cNvPr>
          <p:cNvSpPr txBox="1">
            <a:spLocks/>
          </p:cNvSpPr>
          <p:nvPr/>
        </p:nvSpPr>
        <p:spPr>
          <a:xfrm>
            <a:off x="5960189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159A00C-B110-19E8-B7AE-56809CCFA7B7}"/>
              </a:ext>
            </a:extLst>
          </p:cNvPr>
          <p:cNvSpPr txBox="1">
            <a:spLocks/>
          </p:cNvSpPr>
          <p:nvPr/>
        </p:nvSpPr>
        <p:spPr>
          <a:xfrm>
            <a:off x="7623142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70C7B3C-6958-710B-7DE7-A6250171363A}"/>
              </a:ext>
            </a:extLst>
          </p:cNvPr>
          <p:cNvSpPr txBox="1">
            <a:spLocks/>
          </p:cNvSpPr>
          <p:nvPr/>
        </p:nvSpPr>
        <p:spPr>
          <a:xfrm>
            <a:off x="9006956" y="2504504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8074C98-4D30-6E44-4765-3C9493C69F4A}"/>
              </a:ext>
            </a:extLst>
          </p:cNvPr>
          <p:cNvSpPr txBox="1">
            <a:spLocks/>
          </p:cNvSpPr>
          <p:nvPr/>
        </p:nvSpPr>
        <p:spPr>
          <a:xfrm>
            <a:off x="8617353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E5B4E68-E044-D558-3272-70D429FDA558}"/>
              </a:ext>
            </a:extLst>
          </p:cNvPr>
          <p:cNvSpPr txBox="1">
            <a:spLocks/>
          </p:cNvSpPr>
          <p:nvPr/>
        </p:nvSpPr>
        <p:spPr>
          <a:xfrm>
            <a:off x="476434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5B829A4-F6FA-CA41-5077-417C54A07B28}"/>
              </a:ext>
            </a:extLst>
          </p:cNvPr>
          <p:cNvSpPr txBox="1">
            <a:spLocks/>
          </p:cNvSpPr>
          <p:nvPr/>
        </p:nvSpPr>
        <p:spPr>
          <a:xfrm>
            <a:off x="5644060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AD9D423-D085-0C00-7CB3-23CA0ED68C4D}"/>
              </a:ext>
            </a:extLst>
          </p:cNvPr>
          <p:cNvSpPr txBox="1">
            <a:spLocks/>
          </p:cNvSpPr>
          <p:nvPr/>
        </p:nvSpPr>
        <p:spPr>
          <a:xfrm>
            <a:off x="3592877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82939077-EC00-90B0-3492-2615D30AFAB2}"/>
              </a:ext>
            </a:extLst>
          </p:cNvPr>
          <p:cNvSpPr txBox="1">
            <a:spLocks/>
          </p:cNvSpPr>
          <p:nvPr/>
        </p:nvSpPr>
        <p:spPr>
          <a:xfrm>
            <a:off x="10181324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6976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678D6-7E86-9943-D75C-E44ABAAE3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5931281-698A-C92C-0583-50B0FD3C775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911BDB4-BE66-D0A4-950D-0A71656C394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danseuse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8666325-FFEA-179B-EABD-315EFEDB733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181903A-8C38-EF58-83F0-8B1A9FDB479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81D95C2-624E-BF28-84A4-B5E940F275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60CF559-67E8-B619-DF9D-345D0C707EC4}"/>
              </a:ext>
            </a:extLst>
          </p:cNvPr>
          <p:cNvSpPr txBox="1">
            <a:spLocks/>
          </p:cNvSpPr>
          <p:nvPr/>
        </p:nvSpPr>
        <p:spPr>
          <a:xfrm>
            <a:off x="7454312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A1E9948-57CA-501A-A2FB-A56B2A461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938757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dix minutes / la danseuse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son mouvement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F13340F-49D0-8EB9-7BA1-57ABC0E31FF8}"/>
              </a:ext>
            </a:extLst>
          </p:cNvPr>
          <p:cNvSpPr txBox="1">
            <a:spLocks/>
          </p:cNvSpPr>
          <p:nvPr/>
        </p:nvSpPr>
        <p:spPr>
          <a:xfrm>
            <a:off x="1413585" y="166703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649A85E-958E-0CF9-7342-B093DA1EA9F3}"/>
              </a:ext>
            </a:extLst>
          </p:cNvPr>
          <p:cNvSpPr txBox="1">
            <a:spLocks/>
          </p:cNvSpPr>
          <p:nvPr/>
        </p:nvSpPr>
        <p:spPr>
          <a:xfrm>
            <a:off x="1740276" y="2504504"/>
            <a:ext cx="245661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CC61E37-8194-E1CC-45B6-FFBD8AC45AE7}"/>
              </a:ext>
            </a:extLst>
          </p:cNvPr>
          <p:cNvSpPr txBox="1">
            <a:spLocks/>
          </p:cNvSpPr>
          <p:nvPr/>
        </p:nvSpPr>
        <p:spPr>
          <a:xfrm>
            <a:off x="253533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B4FDDBA-3794-081E-9392-B5497DFDF65C}"/>
              </a:ext>
            </a:extLst>
          </p:cNvPr>
          <p:cNvSpPr txBox="1">
            <a:spLocks/>
          </p:cNvSpPr>
          <p:nvPr/>
        </p:nvSpPr>
        <p:spPr>
          <a:xfrm>
            <a:off x="5960189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C61352C-956D-4274-1FA9-771E283285D8}"/>
              </a:ext>
            </a:extLst>
          </p:cNvPr>
          <p:cNvSpPr txBox="1">
            <a:spLocks/>
          </p:cNvSpPr>
          <p:nvPr/>
        </p:nvSpPr>
        <p:spPr>
          <a:xfrm>
            <a:off x="7623142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EED730B-C5AB-D522-14BC-F193B0BD4C4A}"/>
              </a:ext>
            </a:extLst>
          </p:cNvPr>
          <p:cNvSpPr txBox="1">
            <a:spLocks/>
          </p:cNvSpPr>
          <p:nvPr/>
        </p:nvSpPr>
        <p:spPr>
          <a:xfrm>
            <a:off x="9006956" y="2504504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DF100E5-1D62-6126-2551-20F706778C1A}"/>
              </a:ext>
            </a:extLst>
          </p:cNvPr>
          <p:cNvSpPr txBox="1">
            <a:spLocks/>
          </p:cNvSpPr>
          <p:nvPr/>
        </p:nvSpPr>
        <p:spPr>
          <a:xfrm>
            <a:off x="8617353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B4D1FF8-3A9C-52DF-7484-5FBFE066B44C}"/>
              </a:ext>
            </a:extLst>
          </p:cNvPr>
          <p:cNvSpPr txBox="1">
            <a:spLocks/>
          </p:cNvSpPr>
          <p:nvPr/>
        </p:nvSpPr>
        <p:spPr>
          <a:xfrm>
            <a:off x="476434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E6CF0D6-CA33-72C4-1361-8AC28BAE95FD}"/>
              </a:ext>
            </a:extLst>
          </p:cNvPr>
          <p:cNvSpPr txBox="1">
            <a:spLocks/>
          </p:cNvSpPr>
          <p:nvPr/>
        </p:nvSpPr>
        <p:spPr>
          <a:xfrm>
            <a:off x="5644060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52ACD2BD-648F-85CD-E277-E40E91063E86}"/>
              </a:ext>
            </a:extLst>
          </p:cNvPr>
          <p:cNvSpPr txBox="1">
            <a:spLocks/>
          </p:cNvSpPr>
          <p:nvPr/>
        </p:nvSpPr>
        <p:spPr>
          <a:xfrm>
            <a:off x="3592877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20CA5E72-DA59-E23C-AFEE-E9C6FC5C480B}"/>
              </a:ext>
            </a:extLst>
          </p:cNvPr>
          <p:cNvSpPr txBox="1">
            <a:spLocks/>
          </p:cNvSpPr>
          <p:nvPr/>
        </p:nvSpPr>
        <p:spPr>
          <a:xfrm>
            <a:off x="10181324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186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D876F-3F83-C640-5A1A-47062C2A7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485B0C9-D756-391D-436C-1C2F2179803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A68853-9292-63F6-BD25-16002836FAD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danseuse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09E7039-9430-89D4-769D-815F3571A53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04C92B4-5C07-46CE-9B58-660E2EE00BE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57F5FB7-6920-B2AF-5582-11758A1385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580BB42-9DC5-25D0-8EEE-3B73BDE7085E}"/>
              </a:ext>
            </a:extLst>
          </p:cNvPr>
          <p:cNvSpPr txBox="1">
            <a:spLocks/>
          </p:cNvSpPr>
          <p:nvPr/>
        </p:nvSpPr>
        <p:spPr>
          <a:xfrm>
            <a:off x="7454312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67D23F-DA54-CA84-A853-95B2CED52C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080942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dix minutes / la danseuse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son mouvement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8DC5FD67-4E27-C487-7FE4-DC7C19A506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D9CD68B7-EC72-4891-B82A-382BBCE77417}"/>
              </a:ext>
            </a:extLst>
          </p:cNvPr>
          <p:cNvSpPr txBox="1">
            <a:spLocks/>
          </p:cNvSpPr>
          <p:nvPr/>
        </p:nvSpPr>
        <p:spPr>
          <a:xfrm>
            <a:off x="1413585" y="166703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BD4E9A8-2BE9-08BA-CE4C-70C3B9BD70B1}"/>
              </a:ext>
            </a:extLst>
          </p:cNvPr>
          <p:cNvSpPr txBox="1">
            <a:spLocks/>
          </p:cNvSpPr>
          <p:nvPr/>
        </p:nvSpPr>
        <p:spPr>
          <a:xfrm>
            <a:off x="1740276" y="2504504"/>
            <a:ext cx="245661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6E24D71-F00A-FD4D-63AB-076B13B5F3ED}"/>
              </a:ext>
            </a:extLst>
          </p:cNvPr>
          <p:cNvSpPr txBox="1">
            <a:spLocks/>
          </p:cNvSpPr>
          <p:nvPr/>
        </p:nvSpPr>
        <p:spPr>
          <a:xfrm>
            <a:off x="253533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CA41C23-B08F-ED9F-5598-251A04C845A7}"/>
              </a:ext>
            </a:extLst>
          </p:cNvPr>
          <p:cNvSpPr txBox="1">
            <a:spLocks/>
          </p:cNvSpPr>
          <p:nvPr/>
        </p:nvSpPr>
        <p:spPr>
          <a:xfrm>
            <a:off x="5960189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09026B0-B351-78B4-FD4A-A105F86E11C7}"/>
              </a:ext>
            </a:extLst>
          </p:cNvPr>
          <p:cNvSpPr txBox="1">
            <a:spLocks/>
          </p:cNvSpPr>
          <p:nvPr/>
        </p:nvSpPr>
        <p:spPr>
          <a:xfrm>
            <a:off x="7623142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09DC7E4-8598-9006-18BC-DDB6C29DDC7A}"/>
              </a:ext>
            </a:extLst>
          </p:cNvPr>
          <p:cNvSpPr txBox="1">
            <a:spLocks/>
          </p:cNvSpPr>
          <p:nvPr/>
        </p:nvSpPr>
        <p:spPr>
          <a:xfrm>
            <a:off x="9006956" y="2504504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CB7A039-3297-51DB-A7A4-CFA99D41F0A8}"/>
              </a:ext>
            </a:extLst>
          </p:cNvPr>
          <p:cNvSpPr txBox="1">
            <a:spLocks/>
          </p:cNvSpPr>
          <p:nvPr/>
        </p:nvSpPr>
        <p:spPr>
          <a:xfrm>
            <a:off x="8617353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75CCF11-A2EB-F494-6264-2FDBDEEF0B2F}"/>
              </a:ext>
            </a:extLst>
          </p:cNvPr>
          <p:cNvSpPr txBox="1">
            <a:spLocks/>
          </p:cNvSpPr>
          <p:nvPr/>
        </p:nvSpPr>
        <p:spPr>
          <a:xfrm>
            <a:off x="476434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1E5A44C-4C4F-0819-0496-EDDFCEAC048D}"/>
              </a:ext>
            </a:extLst>
          </p:cNvPr>
          <p:cNvSpPr txBox="1">
            <a:spLocks/>
          </p:cNvSpPr>
          <p:nvPr/>
        </p:nvSpPr>
        <p:spPr>
          <a:xfrm>
            <a:off x="5644060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DA665D5-3FAC-81FA-48F8-5F324F27072A}"/>
              </a:ext>
            </a:extLst>
          </p:cNvPr>
          <p:cNvSpPr txBox="1">
            <a:spLocks/>
          </p:cNvSpPr>
          <p:nvPr/>
        </p:nvSpPr>
        <p:spPr>
          <a:xfrm>
            <a:off x="3592877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C3070EF7-3D9D-706C-FDCA-16843A6E83D3}"/>
              </a:ext>
            </a:extLst>
          </p:cNvPr>
          <p:cNvSpPr txBox="1">
            <a:spLocks/>
          </p:cNvSpPr>
          <p:nvPr/>
        </p:nvSpPr>
        <p:spPr>
          <a:xfrm>
            <a:off x="10181324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04799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943A9-578B-FE01-39D7-CDBC29D7A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AB1E4CA-168A-B53C-DB25-225D41080D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10841D-D32E-0660-060F-07E3332355F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Depuis dix minutes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danseuse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répète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mouvement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2051229-CBDC-5C64-80F8-E16B72BA574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223E956-D1CF-8A8D-A811-F7E77DA8845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F9C551A-3D14-149B-51C4-AC0FD47B8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ABE3D3B-2D47-C9AC-7351-191DB1A30997}"/>
              </a:ext>
            </a:extLst>
          </p:cNvPr>
          <p:cNvSpPr txBox="1">
            <a:spLocks/>
          </p:cNvSpPr>
          <p:nvPr/>
        </p:nvSpPr>
        <p:spPr>
          <a:xfrm>
            <a:off x="7454312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14443C5-3D7F-8117-D6D1-AC1746ED63E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dix minutes / la danseuse / </a:t>
                      </a:r>
                      <a:b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son mouvement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Depuis dix minutes,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répèterai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mouvement.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724F09F-F873-134A-6DC5-33B2149A6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56AAF9F-84B0-D29A-2AAD-D1A1391A2512}"/>
              </a:ext>
            </a:extLst>
          </p:cNvPr>
          <p:cNvSpPr txBox="1">
            <a:spLocks/>
          </p:cNvSpPr>
          <p:nvPr/>
        </p:nvSpPr>
        <p:spPr>
          <a:xfrm>
            <a:off x="1413585" y="1667039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9A74D3C-42D6-6670-186F-EBEF2A5016FD}"/>
              </a:ext>
            </a:extLst>
          </p:cNvPr>
          <p:cNvSpPr txBox="1">
            <a:spLocks/>
          </p:cNvSpPr>
          <p:nvPr/>
        </p:nvSpPr>
        <p:spPr>
          <a:xfrm>
            <a:off x="1740276" y="2504504"/>
            <a:ext cx="245661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FF2F042-76BE-B984-0DC1-A445AEC56977}"/>
              </a:ext>
            </a:extLst>
          </p:cNvPr>
          <p:cNvSpPr txBox="1">
            <a:spLocks/>
          </p:cNvSpPr>
          <p:nvPr/>
        </p:nvSpPr>
        <p:spPr>
          <a:xfrm>
            <a:off x="253533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6528CBE-6572-81BE-C08F-12495981FC6C}"/>
              </a:ext>
            </a:extLst>
          </p:cNvPr>
          <p:cNvSpPr txBox="1">
            <a:spLocks/>
          </p:cNvSpPr>
          <p:nvPr/>
        </p:nvSpPr>
        <p:spPr>
          <a:xfrm>
            <a:off x="5960189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927F505-A847-F68D-2CEF-E6095AD618F2}"/>
              </a:ext>
            </a:extLst>
          </p:cNvPr>
          <p:cNvSpPr txBox="1">
            <a:spLocks/>
          </p:cNvSpPr>
          <p:nvPr/>
        </p:nvSpPr>
        <p:spPr>
          <a:xfrm>
            <a:off x="7623142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716FB1D-3AF2-E98C-C977-8347D77DB546}"/>
              </a:ext>
            </a:extLst>
          </p:cNvPr>
          <p:cNvSpPr txBox="1">
            <a:spLocks/>
          </p:cNvSpPr>
          <p:nvPr/>
        </p:nvSpPr>
        <p:spPr>
          <a:xfrm>
            <a:off x="9006956" y="2504504"/>
            <a:ext cx="2528026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8129F0B-6A55-F298-08FB-64C70523A255}"/>
              </a:ext>
            </a:extLst>
          </p:cNvPr>
          <p:cNvSpPr txBox="1">
            <a:spLocks/>
          </p:cNvSpPr>
          <p:nvPr/>
        </p:nvSpPr>
        <p:spPr>
          <a:xfrm>
            <a:off x="8617353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D65D716-F692-CE71-BC09-6ECB2FE58415}"/>
              </a:ext>
            </a:extLst>
          </p:cNvPr>
          <p:cNvSpPr txBox="1">
            <a:spLocks/>
          </p:cNvSpPr>
          <p:nvPr/>
        </p:nvSpPr>
        <p:spPr>
          <a:xfrm>
            <a:off x="4764341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AD3A301-ED87-707D-FFDA-9B979D784329}"/>
              </a:ext>
            </a:extLst>
          </p:cNvPr>
          <p:cNvSpPr txBox="1">
            <a:spLocks/>
          </p:cNvSpPr>
          <p:nvPr/>
        </p:nvSpPr>
        <p:spPr>
          <a:xfrm>
            <a:off x="5644060" y="250450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9C297D37-A377-B05B-F93E-46780024F319}"/>
              </a:ext>
            </a:extLst>
          </p:cNvPr>
          <p:cNvSpPr txBox="1">
            <a:spLocks/>
          </p:cNvSpPr>
          <p:nvPr/>
        </p:nvSpPr>
        <p:spPr>
          <a:xfrm>
            <a:off x="3592877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B64B684-2F43-21D7-AA31-8A72223773DA}"/>
              </a:ext>
            </a:extLst>
          </p:cNvPr>
          <p:cNvSpPr txBox="1">
            <a:spLocks/>
          </p:cNvSpPr>
          <p:nvPr/>
        </p:nvSpPr>
        <p:spPr>
          <a:xfrm>
            <a:off x="10181324" y="166703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13161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0AC04-D651-0CD0-AEFC-256BB4DC2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1F14D35-40BF-47D5-B2D3-6013FEE2D45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8F313E-459A-4CB1-9702-966D4AA8DA6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petit garçon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8C76EEB-A6A6-FB84-8B62-E9B1CF475F5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E0A44B3-CE59-4603-2653-96DD17D00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7597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FC353-DE7E-2178-F4D8-B671B6520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08963FD-5262-B7BC-9338-60A297405CF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B57BF0-865D-0A62-4A86-19B9F19BED9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petit garçon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C05B23B-4DE7-1EBB-6F3C-0AE3A224F1B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08FBDA8-4C38-D468-038D-1D9B6592F48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510D9E6-EE2F-E684-11B4-711201D4D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2562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0F5E1-59C3-C60C-8736-B7F366E2B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52332FA-B737-0FD4-CFB8-12021B267F7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D59F2A-A358-3F9F-3426-E4D9C10043C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petit garçon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9F63420-4C1D-0A84-7DDC-A2D3D6C27B8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6291975-EE5D-582B-3A67-FACC867E699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E9B138B-9A7F-247F-3C78-61AE28A57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BD58315-B57F-F8A5-F23F-22AF4E765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05339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6627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BE6C3-FB65-FF48-6454-B9B0F921F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FC81E24-14AB-BFAE-F47C-6D774641517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15B26F-1021-E2E2-A265-E14B0CD59E2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petit garçon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8BC51F8-D834-0BC2-7D9C-D28ED24C1C3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D3A2F69-B3DF-B70B-E89C-02C4A351564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839E34E-EECD-37E2-E89A-4D7EC9141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01A981D-F01D-CE6E-F87C-BC7DF475C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47434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5340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88869-C36F-2941-DB12-D837974C8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F65C870-570C-3656-5890-C12DAA2DF99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CAA8C43-C968-982A-1349-A253E67096C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petit garçon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04C4A4E-21FC-AB70-A425-51EAE50F672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F91B423-6713-8408-55A2-6AD6B680032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0E1C0ED-F8BE-FEA1-50E4-D4246DE5B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1DC7EBB-94EA-1FA0-60CE-F4607B3DA4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39422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4077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5C49B-291F-C19B-1538-C293BDA24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0D39A3C-A037-9723-3D4F-D97DD30B943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5829CF-6123-5B57-6570-088D0864646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petit garçon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48A9FFA-2702-ADB8-56EF-9FB301572B8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B444D98-AE5A-81E8-3F9D-4BCFFA591DC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0F641FF-DE9C-E8BB-6174-E3FBD99367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8A26735-D90B-A874-CC52-B26B5A7E0C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67918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4" name="Sous-titre 2">
            <a:extLst>
              <a:ext uri="{FF2B5EF4-FFF2-40B4-BE49-F238E27FC236}">
                <a16:creationId xmlns:a16="http://schemas.microsoft.com/office/drawing/2014/main" id="{B213307F-37A2-B1F3-E809-61A4145D1DBE}"/>
              </a:ext>
            </a:extLst>
          </p:cNvPr>
          <p:cNvSpPr txBox="1">
            <a:spLocks/>
          </p:cNvSpPr>
          <p:nvPr/>
        </p:nvSpPr>
        <p:spPr>
          <a:xfrm>
            <a:off x="127680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DA519F4-1701-6BC1-57AE-74990E26F6F4}"/>
              </a:ext>
            </a:extLst>
          </p:cNvPr>
          <p:cNvSpPr txBox="1">
            <a:spLocks/>
          </p:cNvSpPr>
          <p:nvPr/>
        </p:nvSpPr>
        <p:spPr>
          <a:xfrm>
            <a:off x="1072501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BB0C7BC-FDCA-C720-2231-D794281F6DBD}"/>
              </a:ext>
            </a:extLst>
          </p:cNvPr>
          <p:cNvSpPr txBox="1">
            <a:spLocks/>
          </p:cNvSpPr>
          <p:nvPr/>
        </p:nvSpPr>
        <p:spPr>
          <a:xfrm>
            <a:off x="6502198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89C840C-BC25-ACA0-1B61-88FCE9CF47DA}"/>
              </a:ext>
            </a:extLst>
          </p:cNvPr>
          <p:cNvSpPr txBox="1">
            <a:spLocks/>
          </p:cNvSpPr>
          <p:nvPr/>
        </p:nvSpPr>
        <p:spPr>
          <a:xfrm>
            <a:off x="304406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BC88F29-4A11-E5DE-2F35-94E3EBE32AAC}"/>
              </a:ext>
            </a:extLst>
          </p:cNvPr>
          <p:cNvSpPr txBox="1">
            <a:spLocks/>
          </p:cNvSpPr>
          <p:nvPr/>
        </p:nvSpPr>
        <p:spPr>
          <a:xfrm>
            <a:off x="4471833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776AC051-C775-E611-9C06-A245D361E85C}"/>
              </a:ext>
            </a:extLst>
          </p:cNvPr>
          <p:cNvSpPr txBox="1">
            <a:spLocks/>
          </p:cNvSpPr>
          <p:nvPr/>
        </p:nvSpPr>
        <p:spPr>
          <a:xfrm>
            <a:off x="908254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943FA6D-D575-624F-AC85-36C9FD500E1B}"/>
              </a:ext>
            </a:extLst>
          </p:cNvPr>
          <p:cNvSpPr txBox="1">
            <a:spLocks/>
          </p:cNvSpPr>
          <p:nvPr/>
        </p:nvSpPr>
        <p:spPr>
          <a:xfrm>
            <a:off x="217349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64654BF-B142-0382-5486-C8C9E5E288A7}"/>
              </a:ext>
            </a:extLst>
          </p:cNvPr>
          <p:cNvSpPr txBox="1">
            <a:spLocks/>
          </p:cNvSpPr>
          <p:nvPr/>
        </p:nvSpPr>
        <p:spPr>
          <a:xfrm>
            <a:off x="5559162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D35F174-E5E4-612C-C404-7EC01A6A8375}"/>
              </a:ext>
            </a:extLst>
          </p:cNvPr>
          <p:cNvSpPr txBox="1">
            <a:spLocks/>
          </p:cNvSpPr>
          <p:nvPr/>
        </p:nvSpPr>
        <p:spPr>
          <a:xfrm>
            <a:off x="771352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712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24731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F7459-956A-3A84-C1C3-AEB3C54B9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39D6C7E-EB17-F12B-B094-9F42322F36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8127C9-C961-D9DD-4446-DA21A7605B9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 petit garçon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E5ADAF2-759C-A59A-D69C-43806CDB4F6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50D2833-4986-267E-F768-50999D4689B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BB66DCA-EDE5-4383-C1B1-BEC4B10B1E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4E7732C-35AB-ACBA-08D2-59F8D38B20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40025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4" name="Sous-titre 2">
            <a:extLst>
              <a:ext uri="{FF2B5EF4-FFF2-40B4-BE49-F238E27FC236}">
                <a16:creationId xmlns:a16="http://schemas.microsoft.com/office/drawing/2014/main" id="{2087B15F-8D00-0A18-9C16-68A562606205}"/>
              </a:ext>
            </a:extLst>
          </p:cNvPr>
          <p:cNvSpPr txBox="1">
            <a:spLocks/>
          </p:cNvSpPr>
          <p:nvPr/>
        </p:nvSpPr>
        <p:spPr>
          <a:xfrm>
            <a:off x="127680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7FAEABB-AFE1-DAA1-2D90-F9E6E4BFFC0B}"/>
              </a:ext>
            </a:extLst>
          </p:cNvPr>
          <p:cNvSpPr txBox="1">
            <a:spLocks/>
          </p:cNvSpPr>
          <p:nvPr/>
        </p:nvSpPr>
        <p:spPr>
          <a:xfrm>
            <a:off x="1072501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F4A2D86-6DE0-38CA-9AB2-ADE080DC31CE}"/>
              </a:ext>
            </a:extLst>
          </p:cNvPr>
          <p:cNvSpPr txBox="1">
            <a:spLocks/>
          </p:cNvSpPr>
          <p:nvPr/>
        </p:nvSpPr>
        <p:spPr>
          <a:xfrm>
            <a:off x="6502198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E18F01A-5362-F670-6B93-C9845B642560}"/>
              </a:ext>
            </a:extLst>
          </p:cNvPr>
          <p:cNvSpPr txBox="1">
            <a:spLocks/>
          </p:cNvSpPr>
          <p:nvPr/>
        </p:nvSpPr>
        <p:spPr>
          <a:xfrm>
            <a:off x="304406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803209C-7A29-D3E9-DC3F-3908CC5C039D}"/>
              </a:ext>
            </a:extLst>
          </p:cNvPr>
          <p:cNvSpPr txBox="1">
            <a:spLocks/>
          </p:cNvSpPr>
          <p:nvPr/>
        </p:nvSpPr>
        <p:spPr>
          <a:xfrm>
            <a:off x="4471833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437E92E8-25B2-60D6-FA9C-25DCA71B85F5}"/>
              </a:ext>
            </a:extLst>
          </p:cNvPr>
          <p:cNvSpPr txBox="1">
            <a:spLocks/>
          </p:cNvSpPr>
          <p:nvPr/>
        </p:nvSpPr>
        <p:spPr>
          <a:xfrm>
            <a:off x="908254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430994E-1661-4857-546C-BA811119AC33}"/>
              </a:ext>
            </a:extLst>
          </p:cNvPr>
          <p:cNvSpPr txBox="1">
            <a:spLocks/>
          </p:cNvSpPr>
          <p:nvPr/>
        </p:nvSpPr>
        <p:spPr>
          <a:xfrm>
            <a:off x="217349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A177149-4383-ECC7-FAA5-5B5532C6208C}"/>
              </a:ext>
            </a:extLst>
          </p:cNvPr>
          <p:cNvSpPr txBox="1">
            <a:spLocks/>
          </p:cNvSpPr>
          <p:nvPr/>
        </p:nvSpPr>
        <p:spPr>
          <a:xfrm>
            <a:off x="5559162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5984D23-77C6-83A4-0A7F-9905A9EC6468}"/>
              </a:ext>
            </a:extLst>
          </p:cNvPr>
          <p:cNvSpPr txBox="1">
            <a:spLocks/>
          </p:cNvSpPr>
          <p:nvPr/>
        </p:nvSpPr>
        <p:spPr>
          <a:xfrm>
            <a:off x="771352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85053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1A1D2-6803-5DC5-9AF0-D79249C9F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7F749FD-206F-F145-2599-52712A4868B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FAF4F9-5834-B549-718D-80991B51FD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petit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FA6C61B-174C-1C30-D859-9CF65E4DC42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45A5392-2FC7-D30B-1039-4AF2F82F88E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8F75A29-D6A8-E000-56E5-4BAA6EAFF9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E4E1F25-12B0-0885-8D98-AA8B10508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39509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0AD59607-A8FB-6AD2-EC5B-6674049378CC}"/>
              </a:ext>
            </a:extLst>
          </p:cNvPr>
          <p:cNvSpPr txBox="1">
            <a:spLocks/>
          </p:cNvSpPr>
          <p:nvPr/>
        </p:nvSpPr>
        <p:spPr>
          <a:xfrm>
            <a:off x="3498273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BE3DDE3-51C1-FA79-E0B4-13C8E8F065A6}"/>
              </a:ext>
            </a:extLst>
          </p:cNvPr>
          <p:cNvSpPr txBox="1">
            <a:spLocks/>
          </p:cNvSpPr>
          <p:nvPr/>
        </p:nvSpPr>
        <p:spPr>
          <a:xfrm>
            <a:off x="127680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8B9C8F5-7DB4-A3F8-C6B8-39D8C24DE4EC}"/>
              </a:ext>
            </a:extLst>
          </p:cNvPr>
          <p:cNvSpPr txBox="1">
            <a:spLocks/>
          </p:cNvSpPr>
          <p:nvPr/>
        </p:nvSpPr>
        <p:spPr>
          <a:xfrm>
            <a:off x="1072501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CF8D500-2133-4EDC-C5FD-0EDEB2058EFC}"/>
              </a:ext>
            </a:extLst>
          </p:cNvPr>
          <p:cNvSpPr txBox="1">
            <a:spLocks/>
          </p:cNvSpPr>
          <p:nvPr/>
        </p:nvSpPr>
        <p:spPr>
          <a:xfrm>
            <a:off x="6502198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2D04320-F57B-523B-048C-1C2B1FC1BD3A}"/>
              </a:ext>
            </a:extLst>
          </p:cNvPr>
          <p:cNvSpPr txBox="1">
            <a:spLocks/>
          </p:cNvSpPr>
          <p:nvPr/>
        </p:nvSpPr>
        <p:spPr>
          <a:xfrm>
            <a:off x="743797" y="2591048"/>
            <a:ext cx="201481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A33542C-870F-18C6-31C7-2CE23AFC90A6}"/>
              </a:ext>
            </a:extLst>
          </p:cNvPr>
          <p:cNvSpPr txBox="1">
            <a:spLocks/>
          </p:cNvSpPr>
          <p:nvPr/>
        </p:nvSpPr>
        <p:spPr>
          <a:xfrm>
            <a:off x="6130646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57649E10-45E8-FE26-F222-D72B04D48A90}"/>
              </a:ext>
            </a:extLst>
          </p:cNvPr>
          <p:cNvSpPr txBox="1">
            <a:spLocks/>
          </p:cNvSpPr>
          <p:nvPr/>
        </p:nvSpPr>
        <p:spPr>
          <a:xfrm>
            <a:off x="304406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AF70811-AAC1-A0CF-59AF-D646D561E4E1}"/>
              </a:ext>
            </a:extLst>
          </p:cNvPr>
          <p:cNvSpPr txBox="1">
            <a:spLocks/>
          </p:cNvSpPr>
          <p:nvPr/>
        </p:nvSpPr>
        <p:spPr>
          <a:xfrm>
            <a:off x="4471833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0D3C77EC-BADB-5F5D-84F6-99DDE824CC5E}"/>
              </a:ext>
            </a:extLst>
          </p:cNvPr>
          <p:cNvSpPr txBox="1">
            <a:spLocks/>
          </p:cNvSpPr>
          <p:nvPr/>
        </p:nvSpPr>
        <p:spPr>
          <a:xfrm>
            <a:off x="908254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ED86C59-9D58-486B-9FBB-32955588627D}"/>
              </a:ext>
            </a:extLst>
          </p:cNvPr>
          <p:cNvSpPr txBox="1">
            <a:spLocks/>
          </p:cNvSpPr>
          <p:nvPr/>
        </p:nvSpPr>
        <p:spPr>
          <a:xfrm>
            <a:off x="8594163" y="2591048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01894CF-E1DE-5ACF-F868-9D39FD12E1F6}"/>
              </a:ext>
            </a:extLst>
          </p:cNvPr>
          <p:cNvSpPr txBox="1">
            <a:spLocks/>
          </p:cNvSpPr>
          <p:nvPr/>
        </p:nvSpPr>
        <p:spPr>
          <a:xfrm>
            <a:off x="217349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A181FD6-B8C9-7156-CC07-738187FBB50E}"/>
              </a:ext>
            </a:extLst>
          </p:cNvPr>
          <p:cNvSpPr txBox="1">
            <a:spLocks/>
          </p:cNvSpPr>
          <p:nvPr/>
        </p:nvSpPr>
        <p:spPr>
          <a:xfrm>
            <a:off x="5559162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5225414-7C2D-C2D1-EC66-B618ECD72F24}"/>
              </a:ext>
            </a:extLst>
          </p:cNvPr>
          <p:cNvSpPr txBox="1">
            <a:spLocks/>
          </p:cNvSpPr>
          <p:nvPr/>
        </p:nvSpPr>
        <p:spPr>
          <a:xfrm>
            <a:off x="771352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81302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86CB5-E18B-E6F8-9FD2-920185B9E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DF943BA-6BFF-10E1-2781-F18D2E870A0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290BCD-FE76-8B89-2ABE-E4975E4B028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petit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E5B2411-07F8-F7DE-1FE1-EFF266FF947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2366194-97B9-74EE-3628-8CE23D17FD9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BAB2B24-017A-7625-41A7-6D7B7116F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352B08C-7FE1-4392-BFA5-9ACA081665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90536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CF62E257-1518-7F5D-BDAE-2A2037F327E3}"/>
              </a:ext>
            </a:extLst>
          </p:cNvPr>
          <p:cNvSpPr txBox="1">
            <a:spLocks/>
          </p:cNvSpPr>
          <p:nvPr/>
        </p:nvSpPr>
        <p:spPr>
          <a:xfrm>
            <a:off x="3498273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970EEE4-418A-CF89-CFE3-559382314D6F}"/>
              </a:ext>
            </a:extLst>
          </p:cNvPr>
          <p:cNvSpPr txBox="1">
            <a:spLocks/>
          </p:cNvSpPr>
          <p:nvPr/>
        </p:nvSpPr>
        <p:spPr>
          <a:xfrm>
            <a:off x="127680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4402022-0E76-7D42-D5DF-7F6374EB0EB7}"/>
              </a:ext>
            </a:extLst>
          </p:cNvPr>
          <p:cNvSpPr txBox="1">
            <a:spLocks/>
          </p:cNvSpPr>
          <p:nvPr/>
        </p:nvSpPr>
        <p:spPr>
          <a:xfrm>
            <a:off x="1072501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2209DC6-444F-4026-5D3D-074A75415C2E}"/>
              </a:ext>
            </a:extLst>
          </p:cNvPr>
          <p:cNvSpPr txBox="1">
            <a:spLocks/>
          </p:cNvSpPr>
          <p:nvPr/>
        </p:nvSpPr>
        <p:spPr>
          <a:xfrm>
            <a:off x="6502198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42CD2DA-DFF6-FDAA-7087-F757837E4C42}"/>
              </a:ext>
            </a:extLst>
          </p:cNvPr>
          <p:cNvSpPr txBox="1">
            <a:spLocks/>
          </p:cNvSpPr>
          <p:nvPr/>
        </p:nvSpPr>
        <p:spPr>
          <a:xfrm>
            <a:off x="743797" y="2591048"/>
            <a:ext cx="201481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5A64423-33FD-57DC-3EE7-53190E96B9D3}"/>
              </a:ext>
            </a:extLst>
          </p:cNvPr>
          <p:cNvSpPr txBox="1">
            <a:spLocks/>
          </p:cNvSpPr>
          <p:nvPr/>
        </p:nvSpPr>
        <p:spPr>
          <a:xfrm>
            <a:off x="6130646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DF49E677-C7E6-6538-D464-570F8CD8A0E0}"/>
              </a:ext>
            </a:extLst>
          </p:cNvPr>
          <p:cNvSpPr txBox="1">
            <a:spLocks/>
          </p:cNvSpPr>
          <p:nvPr/>
        </p:nvSpPr>
        <p:spPr>
          <a:xfrm>
            <a:off x="304406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51785F0-94B4-FCDE-5B0E-B868D760BF50}"/>
              </a:ext>
            </a:extLst>
          </p:cNvPr>
          <p:cNvSpPr txBox="1">
            <a:spLocks/>
          </p:cNvSpPr>
          <p:nvPr/>
        </p:nvSpPr>
        <p:spPr>
          <a:xfrm>
            <a:off x="4471833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A42489A-B67D-5559-A67E-6B08FCE67C51}"/>
              </a:ext>
            </a:extLst>
          </p:cNvPr>
          <p:cNvSpPr txBox="1">
            <a:spLocks/>
          </p:cNvSpPr>
          <p:nvPr/>
        </p:nvSpPr>
        <p:spPr>
          <a:xfrm>
            <a:off x="908254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139D834-2067-3632-C3C2-97E8D8082FA4}"/>
              </a:ext>
            </a:extLst>
          </p:cNvPr>
          <p:cNvSpPr txBox="1">
            <a:spLocks/>
          </p:cNvSpPr>
          <p:nvPr/>
        </p:nvSpPr>
        <p:spPr>
          <a:xfrm>
            <a:off x="8594163" y="2591048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60FDC53-311F-3D09-7233-12BB9238FC84}"/>
              </a:ext>
            </a:extLst>
          </p:cNvPr>
          <p:cNvSpPr txBox="1">
            <a:spLocks/>
          </p:cNvSpPr>
          <p:nvPr/>
        </p:nvSpPr>
        <p:spPr>
          <a:xfrm>
            <a:off x="217349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1268F7C-52F5-7E51-00CA-D53AC3C71AF7}"/>
              </a:ext>
            </a:extLst>
          </p:cNvPr>
          <p:cNvSpPr txBox="1">
            <a:spLocks/>
          </p:cNvSpPr>
          <p:nvPr/>
        </p:nvSpPr>
        <p:spPr>
          <a:xfrm>
            <a:off x="5559162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04CD9D1-7976-3334-3EA6-014AD08F86F8}"/>
              </a:ext>
            </a:extLst>
          </p:cNvPr>
          <p:cNvSpPr txBox="1">
            <a:spLocks/>
          </p:cNvSpPr>
          <p:nvPr/>
        </p:nvSpPr>
        <p:spPr>
          <a:xfrm>
            <a:off x="771352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35333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2AE80-DC85-F3C5-DACF-731548D5E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4ACFC8F-B9B9-3B31-EC88-A3524E5A57F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AC1DFB-DDC3-D72D-D0EC-CBE921B30E1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petit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ED739E1-B4AB-B09D-89FB-57DCE078228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8BE0DD2-90CC-4AF4-DD66-A4E008B99E5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mes parents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EDDE86B-2AFB-09B3-394D-9D07E67285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EC21F44-D36C-6CBA-7ED1-E3D654CE3B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30392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petit garçon / son bonnet rouge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8" name="Sous-titre 2">
            <a:extLst>
              <a:ext uri="{FF2B5EF4-FFF2-40B4-BE49-F238E27FC236}">
                <a16:creationId xmlns:a16="http://schemas.microsoft.com/office/drawing/2014/main" id="{3C6B5596-BF1D-9DB1-9D7A-2BCB550EFBDA}"/>
              </a:ext>
            </a:extLst>
          </p:cNvPr>
          <p:cNvSpPr txBox="1">
            <a:spLocks/>
          </p:cNvSpPr>
          <p:nvPr/>
        </p:nvSpPr>
        <p:spPr>
          <a:xfrm>
            <a:off x="3498273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3429010-3810-0C86-5CE2-E902624780AB}"/>
              </a:ext>
            </a:extLst>
          </p:cNvPr>
          <p:cNvSpPr txBox="1">
            <a:spLocks/>
          </p:cNvSpPr>
          <p:nvPr/>
        </p:nvSpPr>
        <p:spPr>
          <a:xfrm>
            <a:off x="127680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0B4D448-0F77-3074-BD5C-BDDB1D34AA3E}"/>
              </a:ext>
            </a:extLst>
          </p:cNvPr>
          <p:cNvSpPr txBox="1">
            <a:spLocks/>
          </p:cNvSpPr>
          <p:nvPr/>
        </p:nvSpPr>
        <p:spPr>
          <a:xfrm>
            <a:off x="1072501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6711C4F-575B-3A48-EB30-09BBEA32F75B}"/>
              </a:ext>
            </a:extLst>
          </p:cNvPr>
          <p:cNvSpPr txBox="1">
            <a:spLocks/>
          </p:cNvSpPr>
          <p:nvPr/>
        </p:nvSpPr>
        <p:spPr>
          <a:xfrm>
            <a:off x="6502198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4EFC6E7-C4F5-5BAB-AB91-EB0F3FAC5260}"/>
              </a:ext>
            </a:extLst>
          </p:cNvPr>
          <p:cNvSpPr txBox="1">
            <a:spLocks/>
          </p:cNvSpPr>
          <p:nvPr/>
        </p:nvSpPr>
        <p:spPr>
          <a:xfrm>
            <a:off x="743797" y="2591048"/>
            <a:ext cx="201481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6E96267-CD40-A9F2-84A5-F5287959B926}"/>
              </a:ext>
            </a:extLst>
          </p:cNvPr>
          <p:cNvSpPr txBox="1">
            <a:spLocks/>
          </p:cNvSpPr>
          <p:nvPr/>
        </p:nvSpPr>
        <p:spPr>
          <a:xfrm>
            <a:off x="6130646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98A728D-A522-2ABB-199E-DDEC745D9144}"/>
              </a:ext>
            </a:extLst>
          </p:cNvPr>
          <p:cNvSpPr txBox="1">
            <a:spLocks/>
          </p:cNvSpPr>
          <p:nvPr/>
        </p:nvSpPr>
        <p:spPr>
          <a:xfrm>
            <a:off x="304406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952CA74-9F79-9641-D14C-40F7D0C07CD7}"/>
              </a:ext>
            </a:extLst>
          </p:cNvPr>
          <p:cNvSpPr txBox="1">
            <a:spLocks/>
          </p:cNvSpPr>
          <p:nvPr/>
        </p:nvSpPr>
        <p:spPr>
          <a:xfrm>
            <a:off x="4471833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F148295-EA21-E697-707A-A14EFDC077A0}"/>
              </a:ext>
            </a:extLst>
          </p:cNvPr>
          <p:cNvSpPr txBox="1">
            <a:spLocks/>
          </p:cNvSpPr>
          <p:nvPr/>
        </p:nvSpPr>
        <p:spPr>
          <a:xfrm>
            <a:off x="908254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592731F-37F5-2C2B-EA3F-012F4D348E0E}"/>
              </a:ext>
            </a:extLst>
          </p:cNvPr>
          <p:cNvSpPr txBox="1">
            <a:spLocks/>
          </p:cNvSpPr>
          <p:nvPr/>
        </p:nvSpPr>
        <p:spPr>
          <a:xfrm>
            <a:off x="8594163" y="2591048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F49413FE-6B3D-9BCB-DF9F-5F4E52B25758}"/>
              </a:ext>
            </a:extLst>
          </p:cNvPr>
          <p:cNvSpPr txBox="1">
            <a:spLocks/>
          </p:cNvSpPr>
          <p:nvPr/>
        </p:nvSpPr>
        <p:spPr>
          <a:xfrm>
            <a:off x="217349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FC8342F-B632-3AC8-AC84-5D0B44047788}"/>
              </a:ext>
            </a:extLst>
          </p:cNvPr>
          <p:cNvSpPr txBox="1">
            <a:spLocks/>
          </p:cNvSpPr>
          <p:nvPr/>
        </p:nvSpPr>
        <p:spPr>
          <a:xfrm>
            <a:off x="5559162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D684820-0996-D3D6-5470-9615301F6EC3}"/>
              </a:ext>
            </a:extLst>
          </p:cNvPr>
          <p:cNvSpPr txBox="1">
            <a:spLocks/>
          </p:cNvSpPr>
          <p:nvPr/>
        </p:nvSpPr>
        <p:spPr>
          <a:xfrm>
            <a:off x="771352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80344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0E810-D1D6-4186-4BE1-9D2571D0E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9FCE144-F8A3-F94D-B9C8-873AC8AC546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C31F24-55CA-3748-4919-F8F4C4858FE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petit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B2AF29D-B133-28A9-FAD6-7210BD99734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D975D6E-31FC-905C-1546-152027DF536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mes parents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731F83B-C1B8-9047-FB66-2CFD5A058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9520496-C45F-EDF8-6558-45CCA4702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7864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petit garçon / son bonnet rouge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2A9BE8E-69A1-8D61-81D4-59984CADB3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2D8F8D17-25B4-FA98-6918-9AC3675B2569}"/>
              </a:ext>
            </a:extLst>
          </p:cNvPr>
          <p:cNvSpPr txBox="1">
            <a:spLocks/>
          </p:cNvSpPr>
          <p:nvPr/>
        </p:nvSpPr>
        <p:spPr>
          <a:xfrm>
            <a:off x="3498273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AF62136-6C60-FA88-D861-CF0D6601B6C3}"/>
              </a:ext>
            </a:extLst>
          </p:cNvPr>
          <p:cNvSpPr txBox="1">
            <a:spLocks/>
          </p:cNvSpPr>
          <p:nvPr/>
        </p:nvSpPr>
        <p:spPr>
          <a:xfrm>
            <a:off x="127680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F0ADC1D-A661-6793-69B5-C17D7AF4A97B}"/>
              </a:ext>
            </a:extLst>
          </p:cNvPr>
          <p:cNvSpPr txBox="1">
            <a:spLocks/>
          </p:cNvSpPr>
          <p:nvPr/>
        </p:nvSpPr>
        <p:spPr>
          <a:xfrm>
            <a:off x="1072501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F1D7C1B-5E0E-0437-D79D-862123BD8A5A}"/>
              </a:ext>
            </a:extLst>
          </p:cNvPr>
          <p:cNvSpPr txBox="1">
            <a:spLocks/>
          </p:cNvSpPr>
          <p:nvPr/>
        </p:nvSpPr>
        <p:spPr>
          <a:xfrm>
            <a:off x="6502198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809C060-E0B1-0A61-C714-A5BEC1AE314C}"/>
              </a:ext>
            </a:extLst>
          </p:cNvPr>
          <p:cNvSpPr txBox="1">
            <a:spLocks/>
          </p:cNvSpPr>
          <p:nvPr/>
        </p:nvSpPr>
        <p:spPr>
          <a:xfrm>
            <a:off x="743797" y="2591048"/>
            <a:ext cx="201481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5A3D286-6E64-701E-AE40-B5F9BAA74671}"/>
              </a:ext>
            </a:extLst>
          </p:cNvPr>
          <p:cNvSpPr txBox="1">
            <a:spLocks/>
          </p:cNvSpPr>
          <p:nvPr/>
        </p:nvSpPr>
        <p:spPr>
          <a:xfrm>
            <a:off x="6130646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DE9B2B4-A685-BB03-7E54-9FF28215DDE4}"/>
              </a:ext>
            </a:extLst>
          </p:cNvPr>
          <p:cNvSpPr txBox="1">
            <a:spLocks/>
          </p:cNvSpPr>
          <p:nvPr/>
        </p:nvSpPr>
        <p:spPr>
          <a:xfrm>
            <a:off x="304406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CD85E11-CFFC-440D-F152-D3E24ED985C3}"/>
              </a:ext>
            </a:extLst>
          </p:cNvPr>
          <p:cNvSpPr txBox="1">
            <a:spLocks/>
          </p:cNvSpPr>
          <p:nvPr/>
        </p:nvSpPr>
        <p:spPr>
          <a:xfrm>
            <a:off x="4471833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798B5CB6-65E9-F936-9ECA-3626C0F8B2C2}"/>
              </a:ext>
            </a:extLst>
          </p:cNvPr>
          <p:cNvSpPr txBox="1">
            <a:spLocks/>
          </p:cNvSpPr>
          <p:nvPr/>
        </p:nvSpPr>
        <p:spPr>
          <a:xfrm>
            <a:off x="908254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688FDB4-5AE1-E5B1-8056-1187A8EE64C0}"/>
              </a:ext>
            </a:extLst>
          </p:cNvPr>
          <p:cNvSpPr txBox="1">
            <a:spLocks/>
          </p:cNvSpPr>
          <p:nvPr/>
        </p:nvSpPr>
        <p:spPr>
          <a:xfrm>
            <a:off x="8594163" y="2591048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13AC057-67C9-C517-DAE9-E49C85139239}"/>
              </a:ext>
            </a:extLst>
          </p:cNvPr>
          <p:cNvSpPr txBox="1">
            <a:spLocks/>
          </p:cNvSpPr>
          <p:nvPr/>
        </p:nvSpPr>
        <p:spPr>
          <a:xfrm>
            <a:off x="217349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F098844-3D75-C82B-3F15-82753F302846}"/>
              </a:ext>
            </a:extLst>
          </p:cNvPr>
          <p:cNvSpPr txBox="1">
            <a:spLocks/>
          </p:cNvSpPr>
          <p:nvPr/>
        </p:nvSpPr>
        <p:spPr>
          <a:xfrm>
            <a:off x="5559162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F4CC68A-2087-014E-026B-4481E33382B0}"/>
              </a:ext>
            </a:extLst>
          </p:cNvPr>
          <p:cNvSpPr txBox="1">
            <a:spLocks/>
          </p:cNvSpPr>
          <p:nvPr/>
        </p:nvSpPr>
        <p:spPr>
          <a:xfrm>
            <a:off x="771352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65223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76E6A-E7C0-35E7-CCE5-9098DB240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2B2E8B2-8329-A2AA-6B96-C3B1BB9C0DB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93F38B7-FD4E-8BF5-EE48-669F1B6CE9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petit garçon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perdu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bonnet rouge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BD80937-6129-6DD7-C897-5034AD52F2D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D01BDF1-FC13-44D4-E095-9201405EC0A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mes parents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25C5554-AC14-474C-F91F-8601182BC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6AA1DC8-0666-1D07-191C-8AE40C25B89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petit garçon / son bonnet rouge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Hier,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parents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perdent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leur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bonnet rouge.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79A3D66-EDD5-98BF-AA48-F16CB5E3F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8" name="Sous-titre 2">
            <a:extLst>
              <a:ext uri="{FF2B5EF4-FFF2-40B4-BE49-F238E27FC236}">
                <a16:creationId xmlns:a16="http://schemas.microsoft.com/office/drawing/2014/main" id="{D81DABDA-0D2F-C8AE-A386-9E2123F64E3B}"/>
              </a:ext>
            </a:extLst>
          </p:cNvPr>
          <p:cNvSpPr txBox="1">
            <a:spLocks/>
          </p:cNvSpPr>
          <p:nvPr/>
        </p:nvSpPr>
        <p:spPr>
          <a:xfrm>
            <a:off x="3498273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3C65814-EE3C-869B-33FB-2E421109B15A}"/>
              </a:ext>
            </a:extLst>
          </p:cNvPr>
          <p:cNvSpPr txBox="1">
            <a:spLocks/>
          </p:cNvSpPr>
          <p:nvPr/>
        </p:nvSpPr>
        <p:spPr>
          <a:xfrm>
            <a:off x="127680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87DFD56-FB0F-7278-28EC-141B845B6748}"/>
              </a:ext>
            </a:extLst>
          </p:cNvPr>
          <p:cNvSpPr txBox="1">
            <a:spLocks/>
          </p:cNvSpPr>
          <p:nvPr/>
        </p:nvSpPr>
        <p:spPr>
          <a:xfrm>
            <a:off x="1072501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950207B-2DA4-9A23-2C32-339C6D22E270}"/>
              </a:ext>
            </a:extLst>
          </p:cNvPr>
          <p:cNvSpPr txBox="1">
            <a:spLocks/>
          </p:cNvSpPr>
          <p:nvPr/>
        </p:nvSpPr>
        <p:spPr>
          <a:xfrm>
            <a:off x="6502198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CF66BD6-E3C3-86F4-1A25-7FF03C1C70B6}"/>
              </a:ext>
            </a:extLst>
          </p:cNvPr>
          <p:cNvSpPr txBox="1">
            <a:spLocks/>
          </p:cNvSpPr>
          <p:nvPr/>
        </p:nvSpPr>
        <p:spPr>
          <a:xfrm>
            <a:off x="743797" y="2591048"/>
            <a:ext cx="2014817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F2D06E1-61F0-8E17-7A52-849D61FC59AE}"/>
              </a:ext>
            </a:extLst>
          </p:cNvPr>
          <p:cNvSpPr txBox="1">
            <a:spLocks/>
          </p:cNvSpPr>
          <p:nvPr/>
        </p:nvSpPr>
        <p:spPr>
          <a:xfrm>
            <a:off x="6130646" y="25910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147BA37-E5FB-6E4E-70CC-F5212E52A3B8}"/>
              </a:ext>
            </a:extLst>
          </p:cNvPr>
          <p:cNvSpPr txBox="1">
            <a:spLocks/>
          </p:cNvSpPr>
          <p:nvPr/>
        </p:nvSpPr>
        <p:spPr>
          <a:xfrm>
            <a:off x="3044061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60BC557-982E-DC01-DE91-1362818ACB74}"/>
              </a:ext>
            </a:extLst>
          </p:cNvPr>
          <p:cNvSpPr txBox="1">
            <a:spLocks/>
          </p:cNvSpPr>
          <p:nvPr/>
        </p:nvSpPr>
        <p:spPr>
          <a:xfrm>
            <a:off x="4471833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AA0BFE06-9C70-58B8-5B0B-E7077ECCB8A9}"/>
              </a:ext>
            </a:extLst>
          </p:cNvPr>
          <p:cNvSpPr txBox="1">
            <a:spLocks/>
          </p:cNvSpPr>
          <p:nvPr/>
        </p:nvSpPr>
        <p:spPr>
          <a:xfrm>
            <a:off x="908254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EF36DBA-351E-E43C-8778-9346AFA40DF6}"/>
              </a:ext>
            </a:extLst>
          </p:cNvPr>
          <p:cNvSpPr txBox="1">
            <a:spLocks/>
          </p:cNvSpPr>
          <p:nvPr/>
        </p:nvSpPr>
        <p:spPr>
          <a:xfrm>
            <a:off x="8594163" y="2591048"/>
            <a:ext cx="223389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E6E41EE-D4CE-9AAB-29DC-EEA36356C32A}"/>
              </a:ext>
            </a:extLst>
          </p:cNvPr>
          <p:cNvSpPr txBox="1">
            <a:spLocks/>
          </p:cNvSpPr>
          <p:nvPr/>
        </p:nvSpPr>
        <p:spPr>
          <a:xfrm>
            <a:off x="2173495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0687302-4E53-FACB-311A-372BB2B095AF}"/>
              </a:ext>
            </a:extLst>
          </p:cNvPr>
          <p:cNvSpPr txBox="1">
            <a:spLocks/>
          </p:cNvSpPr>
          <p:nvPr/>
        </p:nvSpPr>
        <p:spPr>
          <a:xfrm>
            <a:off x="5559162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B8E684C-544C-34B5-3B05-282AC5BA1DAB}"/>
              </a:ext>
            </a:extLst>
          </p:cNvPr>
          <p:cNvSpPr txBox="1">
            <a:spLocks/>
          </p:cNvSpPr>
          <p:nvPr/>
        </p:nvSpPr>
        <p:spPr>
          <a:xfrm>
            <a:off x="7713527" y="168776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04762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60CA7-34A8-5F61-4D5E-ABC623F54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53D0166-5579-BF2F-7967-88320E83FAF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5DA1A1-23D0-9A99-65BE-263770AF983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soldats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245B497-7832-3CE0-362F-851EB5F7B41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F8080F4-2223-088A-4B11-E94ED1367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9861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8C8F8-269C-1E25-1C97-78326C66F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732BB53-7BA0-4407-46F8-8B0720D37DA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2FB5A0-F65B-035D-C629-95CA1335815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soldats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7A8359D-B3FF-7832-C919-3A99594270A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256C782-0E2E-87D2-3076-774BE4DA88F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B582622-3F6C-E873-95F1-DC8B0D938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90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18D2A-53F5-5553-C39E-ED9D807BC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1A2CF39-4E3E-E891-86A9-D66C9D21950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2CAD9D-9F2A-924D-8BFC-03FD9B2CB20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soldats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F5852CF-3409-6191-53FB-E397EF336A8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5566C1D-A680-C692-1244-A48A6EF140A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EFAA18B-9BFF-BC32-9591-924A6B3451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0C45DC8-BA87-79B5-5085-49B24780BA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07026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86151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44BC9-69BD-695A-8DC9-4F565EE4E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323FBDE-B536-1353-57DF-A2AA825C461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C8EE4C-6F34-56D2-40F2-7F0685E292E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soldats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AB1D66-DCEC-A79D-7B4D-091CBBF91E2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9CC3246-8DA5-891C-825D-3FE2DFEA471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CEDA431-C9D5-8FE0-E357-8533141728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97BC5D6-CE0B-376C-D497-85F4F1BAA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25483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9" name="Sous-titre 2">
            <a:extLst>
              <a:ext uri="{FF2B5EF4-FFF2-40B4-BE49-F238E27FC236}">
                <a16:creationId xmlns:a16="http://schemas.microsoft.com/office/drawing/2014/main" id="{248B4E20-DA96-9745-5FB9-5E26E4D389CE}"/>
              </a:ext>
            </a:extLst>
          </p:cNvPr>
          <p:cNvSpPr txBox="1">
            <a:spLocks/>
          </p:cNvSpPr>
          <p:nvPr/>
        </p:nvSpPr>
        <p:spPr>
          <a:xfrm>
            <a:off x="9700711" y="129188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61245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A7D2D-2CFB-D033-5B6A-9B933E66E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BBDFA4D-3DF8-4957-32A8-D767E53B028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DE4FB2-C29A-84A8-6ABC-80F3CF592EE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soldats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307CACA-55E7-8376-4229-A555D81D303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68322AD-C525-5DB2-836F-740E3CBF549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B2CB216-5197-D245-598B-5261F4686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59AD4D8-D9ED-7435-E1B0-9F2578B70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93387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849287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E911E-03A8-497E-25F3-7AD2203AB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1965A26-7D5A-6ABF-5E8E-6FF3AC2DFFD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255A4E-0917-EE20-F266-ED9F1F2C802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soldats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208EDD4-E160-1C34-A7CC-709BD4DF927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FEC9D71-0AFB-6BEF-EC6D-BC07EBCD4A6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DA8751A-9C28-2B4B-DA68-14CBFA708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3116018-3472-2693-CBCE-C96985BD74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105730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54A4C0B-8AE6-72B6-428A-9F84F2DB61FF}"/>
              </a:ext>
            </a:extLst>
          </p:cNvPr>
          <p:cNvSpPr txBox="1">
            <a:spLocks/>
          </p:cNvSpPr>
          <p:nvPr/>
        </p:nvSpPr>
        <p:spPr>
          <a:xfrm>
            <a:off x="1142737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7CF8381-835D-50F9-EFDB-5CF96C5B8108}"/>
              </a:ext>
            </a:extLst>
          </p:cNvPr>
          <p:cNvSpPr txBox="1">
            <a:spLocks/>
          </p:cNvSpPr>
          <p:nvPr/>
        </p:nvSpPr>
        <p:spPr>
          <a:xfrm>
            <a:off x="187764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363E41E-894B-0CED-E5AB-8F71817E81EE}"/>
              </a:ext>
            </a:extLst>
          </p:cNvPr>
          <p:cNvSpPr txBox="1">
            <a:spLocks/>
          </p:cNvSpPr>
          <p:nvPr/>
        </p:nvSpPr>
        <p:spPr>
          <a:xfrm>
            <a:off x="734784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832C082-627F-2A99-883E-7246305145E5}"/>
              </a:ext>
            </a:extLst>
          </p:cNvPr>
          <p:cNvSpPr txBox="1">
            <a:spLocks/>
          </p:cNvSpPr>
          <p:nvPr/>
        </p:nvSpPr>
        <p:spPr>
          <a:xfrm>
            <a:off x="414105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92F8946-CC6D-5304-C5B0-0A1EE2352FC8}"/>
              </a:ext>
            </a:extLst>
          </p:cNvPr>
          <p:cNvSpPr txBox="1">
            <a:spLocks/>
          </p:cNvSpPr>
          <p:nvPr/>
        </p:nvSpPr>
        <p:spPr>
          <a:xfrm>
            <a:off x="582411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DF8587F-BCB8-064B-92F2-1F75BE53350A}"/>
              </a:ext>
            </a:extLst>
          </p:cNvPr>
          <p:cNvSpPr txBox="1">
            <a:spLocks/>
          </p:cNvSpPr>
          <p:nvPr/>
        </p:nvSpPr>
        <p:spPr>
          <a:xfrm>
            <a:off x="923642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3145A9C-5D10-FFE7-89F2-E02260011BC3}"/>
              </a:ext>
            </a:extLst>
          </p:cNvPr>
          <p:cNvSpPr txBox="1">
            <a:spLocks/>
          </p:cNvSpPr>
          <p:nvPr/>
        </p:nvSpPr>
        <p:spPr>
          <a:xfrm>
            <a:off x="9700711" y="129188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53AE203-BC3C-87D8-19C7-864E54C7ABD3}"/>
              </a:ext>
            </a:extLst>
          </p:cNvPr>
          <p:cNvSpPr txBox="1">
            <a:spLocks/>
          </p:cNvSpPr>
          <p:nvPr/>
        </p:nvSpPr>
        <p:spPr>
          <a:xfrm>
            <a:off x="839235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633519F-62E7-A248-83A2-B71A02858BB6}"/>
              </a:ext>
            </a:extLst>
          </p:cNvPr>
          <p:cNvSpPr txBox="1">
            <a:spLocks/>
          </p:cNvSpPr>
          <p:nvPr/>
        </p:nvSpPr>
        <p:spPr>
          <a:xfrm>
            <a:off x="2517879" y="167806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33C91E4B-858C-3AC9-3FFA-5C016EA4CBED}"/>
              </a:ext>
            </a:extLst>
          </p:cNvPr>
          <p:cNvSpPr txBox="1">
            <a:spLocks/>
          </p:cNvSpPr>
          <p:nvPr/>
        </p:nvSpPr>
        <p:spPr>
          <a:xfrm>
            <a:off x="3290857" y="168304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93D7EE4-B68F-7EF3-2537-4E53A5C3C4F2}"/>
              </a:ext>
            </a:extLst>
          </p:cNvPr>
          <p:cNvSpPr txBox="1">
            <a:spLocks/>
          </p:cNvSpPr>
          <p:nvPr/>
        </p:nvSpPr>
        <p:spPr>
          <a:xfrm>
            <a:off x="10417256" y="166929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444ADD81-C11B-96F4-45C1-E4F6571C1139}"/>
              </a:ext>
            </a:extLst>
          </p:cNvPr>
          <p:cNvCxnSpPr/>
          <p:nvPr/>
        </p:nvCxnSpPr>
        <p:spPr>
          <a:xfrm>
            <a:off x="10025467" y="1682922"/>
            <a:ext cx="0" cy="47162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3336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5F818-D494-585A-37AF-2E0113323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CAC9F3F-EF3F-DA54-E849-3BFB55AE03B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8361A9-AB96-C4C4-4FE5-02A772C6820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soldats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D31D0D6-5C59-B5A7-E351-305EC628E58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2B61699-E765-D073-043C-A070BFBAC7D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CA3B116-7CD3-ACEA-BB26-FC4E6B9CA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6CDB864-5FF4-5CFC-598F-16F5B0524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10349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7F605FD-195A-52F1-927F-A82B1D2409D0}"/>
              </a:ext>
            </a:extLst>
          </p:cNvPr>
          <p:cNvSpPr txBox="1">
            <a:spLocks/>
          </p:cNvSpPr>
          <p:nvPr/>
        </p:nvSpPr>
        <p:spPr>
          <a:xfrm>
            <a:off x="1142737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A54FC9C-C9DA-46D3-E0D1-762ECA2648C7}"/>
              </a:ext>
            </a:extLst>
          </p:cNvPr>
          <p:cNvSpPr txBox="1">
            <a:spLocks/>
          </p:cNvSpPr>
          <p:nvPr/>
        </p:nvSpPr>
        <p:spPr>
          <a:xfrm>
            <a:off x="187764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4F78959-A5E6-5295-6EFD-77A27DF94224}"/>
              </a:ext>
            </a:extLst>
          </p:cNvPr>
          <p:cNvSpPr txBox="1">
            <a:spLocks/>
          </p:cNvSpPr>
          <p:nvPr/>
        </p:nvSpPr>
        <p:spPr>
          <a:xfrm>
            <a:off x="734784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BA76ADF-A54C-7776-D213-F1499FDA4374}"/>
              </a:ext>
            </a:extLst>
          </p:cNvPr>
          <p:cNvSpPr txBox="1">
            <a:spLocks/>
          </p:cNvSpPr>
          <p:nvPr/>
        </p:nvSpPr>
        <p:spPr>
          <a:xfrm>
            <a:off x="414105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6F1100E-BE8E-FE2B-E6E8-8045EB4EA13B}"/>
              </a:ext>
            </a:extLst>
          </p:cNvPr>
          <p:cNvSpPr txBox="1">
            <a:spLocks/>
          </p:cNvSpPr>
          <p:nvPr/>
        </p:nvSpPr>
        <p:spPr>
          <a:xfrm>
            <a:off x="582411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1362DF9-F563-8C8F-2DA4-4D4C78E329CC}"/>
              </a:ext>
            </a:extLst>
          </p:cNvPr>
          <p:cNvSpPr txBox="1">
            <a:spLocks/>
          </p:cNvSpPr>
          <p:nvPr/>
        </p:nvSpPr>
        <p:spPr>
          <a:xfrm>
            <a:off x="923642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A28EE6A-3D9C-AC3D-8E79-21962B32EE5B}"/>
              </a:ext>
            </a:extLst>
          </p:cNvPr>
          <p:cNvSpPr txBox="1">
            <a:spLocks/>
          </p:cNvSpPr>
          <p:nvPr/>
        </p:nvSpPr>
        <p:spPr>
          <a:xfrm>
            <a:off x="9700711" y="129188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35401A2-2706-1F95-43DE-24C6302835AC}"/>
              </a:ext>
            </a:extLst>
          </p:cNvPr>
          <p:cNvSpPr txBox="1">
            <a:spLocks/>
          </p:cNvSpPr>
          <p:nvPr/>
        </p:nvSpPr>
        <p:spPr>
          <a:xfrm>
            <a:off x="839235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C5719CC-E661-8258-8D85-5ADE286AB8FB}"/>
              </a:ext>
            </a:extLst>
          </p:cNvPr>
          <p:cNvSpPr txBox="1">
            <a:spLocks/>
          </p:cNvSpPr>
          <p:nvPr/>
        </p:nvSpPr>
        <p:spPr>
          <a:xfrm>
            <a:off x="2517879" y="167806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877EF79-9DFB-3B87-2964-A8A6F6756668}"/>
              </a:ext>
            </a:extLst>
          </p:cNvPr>
          <p:cNvSpPr txBox="1">
            <a:spLocks/>
          </p:cNvSpPr>
          <p:nvPr/>
        </p:nvSpPr>
        <p:spPr>
          <a:xfrm>
            <a:off x="3290857" y="168304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5F4BD4A1-1C52-055A-23ED-DDEB7E63A4B5}"/>
              </a:ext>
            </a:extLst>
          </p:cNvPr>
          <p:cNvSpPr txBox="1">
            <a:spLocks/>
          </p:cNvSpPr>
          <p:nvPr/>
        </p:nvSpPr>
        <p:spPr>
          <a:xfrm>
            <a:off x="10417256" y="166929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D3DE13DD-ED85-8394-E166-7CB09561661C}"/>
              </a:ext>
            </a:extLst>
          </p:cNvPr>
          <p:cNvCxnSpPr/>
          <p:nvPr/>
        </p:nvCxnSpPr>
        <p:spPr>
          <a:xfrm>
            <a:off x="10025467" y="1682922"/>
            <a:ext cx="0" cy="47162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971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B07B2-6E84-6D75-24FE-BCF72F815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A621735-E959-3255-E94E-559B2F1C351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234C32-0DDE-D749-7797-2CE5EF67F0D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soldats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4470D3E-98EA-8D72-10F0-2C48D7C441E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EC418C1-7F30-C43D-F836-929F27BCD6D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20B0832-C815-3DAC-16A7-8B11F3145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ACB36662-9A1E-099F-D81C-3084080E59D5}"/>
              </a:ext>
            </a:extLst>
          </p:cNvPr>
          <p:cNvSpPr txBox="1">
            <a:spLocks/>
          </p:cNvSpPr>
          <p:nvPr/>
        </p:nvSpPr>
        <p:spPr>
          <a:xfrm>
            <a:off x="5773379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3E31142-5CFB-9BEF-05B3-405A80BD32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02854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55DEB84-D0E7-0D7B-BC9D-372EE7A9B252}"/>
              </a:ext>
            </a:extLst>
          </p:cNvPr>
          <p:cNvSpPr txBox="1">
            <a:spLocks/>
          </p:cNvSpPr>
          <p:nvPr/>
        </p:nvSpPr>
        <p:spPr>
          <a:xfrm>
            <a:off x="1142737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05FE534-2307-4786-9D50-D9F5892830F5}"/>
              </a:ext>
            </a:extLst>
          </p:cNvPr>
          <p:cNvSpPr txBox="1">
            <a:spLocks/>
          </p:cNvSpPr>
          <p:nvPr/>
        </p:nvSpPr>
        <p:spPr>
          <a:xfrm>
            <a:off x="3757688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A7EEE55-ADA5-4EA1-2CFA-99B792D92F29}"/>
              </a:ext>
            </a:extLst>
          </p:cNvPr>
          <p:cNvSpPr txBox="1">
            <a:spLocks/>
          </p:cNvSpPr>
          <p:nvPr/>
        </p:nvSpPr>
        <p:spPr>
          <a:xfrm>
            <a:off x="187764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B533C47-3E34-C0BC-AF85-1268EC48C66A}"/>
              </a:ext>
            </a:extLst>
          </p:cNvPr>
          <p:cNvSpPr txBox="1">
            <a:spLocks/>
          </p:cNvSpPr>
          <p:nvPr/>
        </p:nvSpPr>
        <p:spPr>
          <a:xfrm>
            <a:off x="734784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198833D-2661-F474-E594-BDCC03F68305}"/>
              </a:ext>
            </a:extLst>
          </p:cNvPr>
          <p:cNvSpPr txBox="1">
            <a:spLocks/>
          </p:cNvSpPr>
          <p:nvPr/>
        </p:nvSpPr>
        <p:spPr>
          <a:xfrm>
            <a:off x="1067813" y="2434609"/>
            <a:ext cx="23275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404D27A-A287-2BDF-64E8-0D9A630B0FA8}"/>
              </a:ext>
            </a:extLst>
          </p:cNvPr>
          <p:cNvSpPr txBox="1">
            <a:spLocks/>
          </p:cNvSpPr>
          <p:nvPr/>
        </p:nvSpPr>
        <p:spPr>
          <a:xfrm>
            <a:off x="414105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F2D0649-395A-6F4A-458F-DB05345D4C11}"/>
              </a:ext>
            </a:extLst>
          </p:cNvPr>
          <p:cNvSpPr txBox="1">
            <a:spLocks/>
          </p:cNvSpPr>
          <p:nvPr/>
        </p:nvSpPr>
        <p:spPr>
          <a:xfrm>
            <a:off x="7533112" y="2434609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D622FCE-BA8A-292A-5CFD-E27884C22B88}"/>
              </a:ext>
            </a:extLst>
          </p:cNvPr>
          <p:cNvSpPr txBox="1">
            <a:spLocks/>
          </p:cNvSpPr>
          <p:nvPr/>
        </p:nvSpPr>
        <p:spPr>
          <a:xfrm>
            <a:off x="582411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8785856-379B-267E-97B9-043E5E1EB17C}"/>
              </a:ext>
            </a:extLst>
          </p:cNvPr>
          <p:cNvSpPr txBox="1">
            <a:spLocks/>
          </p:cNvSpPr>
          <p:nvPr/>
        </p:nvSpPr>
        <p:spPr>
          <a:xfrm>
            <a:off x="923642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F477317-C609-9BEC-BF72-CF67AEAE58E4}"/>
              </a:ext>
            </a:extLst>
          </p:cNvPr>
          <p:cNvSpPr txBox="1">
            <a:spLocks/>
          </p:cNvSpPr>
          <p:nvPr/>
        </p:nvSpPr>
        <p:spPr>
          <a:xfrm>
            <a:off x="9700711" y="129188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D0350C0-D4C0-F02A-24DD-74B05D4812DC}"/>
              </a:ext>
            </a:extLst>
          </p:cNvPr>
          <p:cNvSpPr txBox="1">
            <a:spLocks/>
          </p:cNvSpPr>
          <p:nvPr/>
        </p:nvSpPr>
        <p:spPr>
          <a:xfrm>
            <a:off x="839235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A08D60F-8DED-C5F4-BBCD-C3868505E856}"/>
              </a:ext>
            </a:extLst>
          </p:cNvPr>
          <p:cNvSpPr txBox="1">
            <a:spLocks/>
          </p:cNvSpPr>
          <p:nvPr/>
        </p:nvSpPr>
        <p:spPr>
          <a:xfrm>
            <a:off x="10338300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5E839D1-3035-61C2-8C9D-5F0F9758F2EA}"/>
              </a:ext>
            </a:extLst>
          </p:cNvPr>
          <p:cNvSpPr txBox="1">
            <a:spLocks/>
          </p:cNvSpPr>
          <p:nvPr/>
        </p:nvSpPr>
        <p:spPr>
          <a:xfrm>
            <a:off x="2517879" y="167806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6A572F3-2067-D31C-06CB-B995F1321D09}"/>
              </a:ext>
            </a:extLst>
          </p:cNvPr>
          <p:cNvSpPr txBox="1">
            <a:spLocks/>
          </p:cNvSpPr>
          <p:nvPr/>
        </p:nvSpPr>
        <p:spPr>
          <a:xfrm>
            <a:off x="3290857" y="168304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F972B39-5033-EE2E-E605-EC100DE63706}"/>
              </a:ext>
            </a:extLst>
          </p:cNvPr>
          <p:cNvSpPr txBox="1">
            <a:spLocks/>
          </p:cNvSpPr>
          <p:nvPr/>
        </p:nvSpPr>
        <p:spPr>
          <a:xfrm>
            <a:off x="10417256" y="166929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C342621A-CEA2-7A04-857D-BDDDD61334E9}"/>
              </a:ext>
            </a:extLst>
          </p:cNvPr>
          <p:cNvCxnSpPr/>
          <p:nvPr/>
        </p:nvCxnSpPr>
        <p:spPr>
          <a:xfrm>
            <a:off x="10025467" y="1682922"/>
            <a:ext cx="0" cy="47162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307088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E3294-44C8-FBFB-7DD6-BD5A83F7C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104A664-BB7E-1E70-C50B-CEC1523ABC5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ECFBDB-F5D2-2D47-F499-9EE8A8E0371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soldats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D648B26-E68C-EAED-2B54-84D11C85BA7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00CAC0-21DE-619F-6B07-33B0FDEE643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FF64933-7112-9FA7-66BD-D5AE32A8A6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EDCA723-FB72-926C-A5EB-B39FF534454D}"/>
              </a:ext>
            </a:extLst>
          </p:cNvPr>
          <p:cNvSpPr txBox="1">
            <a:spLocks/>
          </p:cNvSpPr>
          <p:nvPr/>
        </p:nvSpPr>
        <p:spPr>
          <a:xfrm>
            <a:off x="5773379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94CB666-DBE4-A7A7-2DE2-A218314219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94027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F21AF05-701A-9103-7F7E-CA6F487B8DA5}"/>
              </a:ext>
            </a:extLst>
          </p:cNvPr>
          <p:cNvSpPr txBox="1">
            <a:spLocks/>
          </p:cNvSpPr>
          <p:nvPr/>
        </p:nvSpPr>
        <p:spPr>
          <a:xfrm>
            <a:off x="1142737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3723EF8-C658-35E1-A06E-FAE16CD2B5FC}"/>
              </a:ext>
            </a:extLst>
          </p:cNvPr>
          <p:cNvSpPr txBox="1">
            <a:spLocks/>
          </p:cNvSpPr>
          <p:nvPr/>
        </p:nvSpPr>
        <p:spPr>
          <a:xfrm>
            <a:off x="3757688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71E3A99-24F4-B6AC-F819-63FC82C7F53E}"/>
              </a:ext>
            </a:extLst>
          </p:cNvPr>
          <p:cNvSpPr txBox="1">
            <a:spLocks/>
          </p:cNvSpPr>
          <p:nvPr/>
        </p:nvSpPr>
        <p:spPr>
          <a:xfrm>
            <a:off x="187764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F2B4A94-35DC-E8BC-49AF-3DE1684402BC}"/>
              </a:ext>
            </a:extLst>
          </p:cNvPr>
          <p:cNvSpPr txBox="1">
            <a:spLocks/>
          </p:cNvSpPr>
          <p:nvPr/>
        </p:nvSpPr>
        <p:spPr>
          <a:xfrm>
            <a:off x="734784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A898025-E44D-5D7A-37FB-20995C1EAF8E}"/>
              </a:ext>
            </a:extLst>
          </p:cNvPr>
          <p:cNvSpPr txBox="1">
            <a:spLocks/>
          </p:cNvSpPr>
          <p:nvPr/>
        </p:nvSpPr>
        <p:spPr>
          <a:xfrm>
            <a:off x="1067813" y="2434609"/>
            <a:ext cx="23275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4191EB5-8F17-97F4-C0AF-281D61CE9D50}"/>
              </a:ext>
            </a:extLst>
          </p:cNvPr>
          <p:cNvSpPr txBox="1">
            <a:spLocks/>
          </p:cNvSpPr>
          <p:nvPr/>
        </p:nvSpPr>
        <p:spPr>
          <a:xfrm>
            <a:off x="414105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57E3457-8602-DE17-D1B3-4F9D7ECEBD7C}"/>
              </a:ext>
            </a:extLst>
          </p:cNvPr>
          <p:cNvSpPr txBox="1">
            <a:spLocks/>
          </p:cNvSpPr>
          <p:nvPr/>
        </p:nvSpPr>
        <p:spPr>
          <a:xfrm>
            <a:off x="7533112" y="2434609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16EBEBB-366F-C6D1-07DA-A84786EDC02A}"/>
              </a:ext>
            </a:extLst>
          </p:cNvPr>
          <p:cNvSpPr txBox="1">
            <a:spLocks/>
          </p:cNvSpPr>
          <p:nvPr/>
        </p:nvSpPr>
        <p:spPr>
          <a:xfrm>
            <a:off x="582411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BB924A9-9FBB-62F4-651F-4729176F400E}"/>
              </a:ext>
            </a:extLst>
          </p:cNvPr>
          <p:cNvSpPr txBox="1">
            <a:spLocks/>
          </p:cNvSpPr>
          <p:nvPr/>
        </p:nvSpPr>
        <p:spPr>
          <a:xfrm>
            <a:off x="923642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6322E47F-B01A-80D9-E49A-0CCD0D64ABB2}"/>
              </a:ext>
            </a:extLst>
          </p:cNvPr>
          <p:cNvSpPr txBox="1">
            <a:spLocks/>
          </p:cNvSpPr>
          <p:nvPr/>
        </p:nvSpPr>
        <p:spPr>
          <a:xfrm>
            <a:off x="9700711" y="129188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E48A746-C16D-857E-70E5-D02745D99993}"/>
              </a:ext>
            </a:extLst>
          </p:cNvPr>
          <p:cNvSpPr txBox="1">
            <a:spLocks/>
          </p:cNvSpPr>
          <p:nvPr/>
        </p:nvSpPr>
        <p:spPr>
          <a:xfrm>
            <a:off x="839235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F369757-AB9B-002D-0089-20570BADBE5E}"/>
              </a:ext>
            </a:extLst>
          </p:cNvPr>
          <p:cNvSpPr txBox="1">
            <a:spLocks/>
          </p:cNvSpPr>
          <p:nvPr/>
        </p:nvSpPr>
        <p:spPr>
          <a:xfrm>
            <a:off x="10338300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AB38359-610F-AA79-33F8-E2A771366DF5}"/>
              </a:ext>
            </a:extLst>
          </p:cNvPr>
          <p:cNvSpPr txBox="1">
            <a:spLocks/>
          </p:cNvSpPr>
          <p:nvPr/>
        </p:nvSpPr>
        <p:spPr>
          <a:xfrm>
            <a:off x="2517879" y="167806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2D0687E-0C06-EDDC-66B3-C71D2BDE27D9}"/>
              </a:ext>
            </a:extLst>
          </p:cNvPr>
          <p:cNvSpPr txBox="1">
            <a:spLocks/>
          </p:cNvSpPr>
          <p:nvPr/>
        </p:nvSpPr>
        <p:spPr>
          <a:xfrm>
            <a:off x="3290857" y="168304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D60735D-D673-010A-9364-16377767C3F3}"/>
              </a:ext>
            </a:extLst>
          </p:cNvPr>
          <p:cNvSpPr txBox="1">
            <a:spLocks/>
          </p:cNvSpPr>
          <p:nvPr/>
        </p:nvSpPr>
        <p:spPr>
          <a:xfrm>
            <a:off x="10417256" y="166929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9A4C06F3-AEC1-B842-B4BA-F643DB6E6C9B}"/>
              </a:ext>
            </a:extLst>
          </p:cNvPr>
          <p:cNvCxnSpPr/>
          <p:nvPr/>
        </p:nvCxnSpPr>
        <p:spPr>
          <a:xfrm>
            <a:off x="10025467" y="1682922"/>
            <a:ext cx="0" cy="47162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7718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589D5-94E5-F348-649E-5A5628CCB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EB1DFD6-395A-53B2-C1CE-5F8DD30329B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54A6E2-E5C5-A618-F015-B831412FC81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soldats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1B2D086-044D-0719-D503-D4DD17D0C7F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4C47CDC-A744-C3FA-D305-6BFCBD53C1F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3E211D7-BCBC-4851-F06E-686ADCF9C9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4384100-EBEC-1624-8BC4-B5A5E7B2A4D1}"/>
              </a:ext>
            </a:extLst>
          </p:cNvPr>
          <p:cNvSpPr txBox="1">
            <a:spLocks/>
          </p:cNvSpPr>
          <p:nvPr/>
        </p:nvSpPr>
        <p:spPr>
          <a:xfrm>
            <a:off x="5773379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4C5E833-A99F-A23F-6AB1-337D3BB84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30088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bois / les soldats / leur marche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388730A-9715-DE88-7FA3-94D64308B206}"/>
              </a:ext>
            </a:extLst>
          </p:cNvPr>
          <p:cNvSpPr txBox="1">
            <a:spLocks/>
          </p:cNvSpPr>
          <p:nvPr/>
        </p:nvSpPr>
        <p:spPr>
          <a:xfrm>
            <a:off x="1142737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7A0BF14-ADE6-3FB5-F12A-E4D40721CF95}"/>
              </a:ext>
            </a:extLst>
          </p:cNvPr>
          <p:cNvSpPr txBox="1">
            <a:spLocks/>
          </p:cNvSpPr>
          <p:nvPr/>
        </p:nvSpPr>
        <p:spPr>
          <a:xfrm>
            <a:off x="3757688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7B421E1-33EB-7537-0153-AF31481C4401}"/>
              </a:ext>
            </a:extLst>
          </p:cNvPr>
          <p:cNvSpPr txBox="1">
            <a:spLocks/>
          </p:cNvSpPr>
          <p:nvPr/>
        </p:nvSpPr>
        <p:spPr>
          <a:xfrm>
            <a:off x="187764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F95B763-43FF-D436-A754-E50341C152BD}"/>
              </a:ext>
            </a:extLst>
          </p:cNvPr>
          <p:cNvSpPr txBox="1">
            <a:spLocks/>
          </p:cNvSpPr>
          <p:nvPr/>
        </p:nvSpPr>
        <p:spPr>
          <a:xfrm>
            <a:off x="734784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F5F6A52-C299-7548-0F6D-8DF4985814EA}"/>
              </a:ext>
            </a:extLst>
          </p:cNvPr>
          <p:cNvSpPr txBox="1">
            <a:spLocks/>
          </p:cNvSpPr>
          <p:nvPr/>
        </p:nvSpPr>
        <p:spPr>
          <a:xfrm>
            <a:off x="1067813" y="2434609"/>
            <a:ext cx="23275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987EB8D-E1CC-B7C0-8D1E-11DBF3FBD1DE}"/>
              </a:ext>
            </a:extLst>
          </p:cNvPr>
          <p:cNvSpPr txBox="1">
            <a:spLocks/>
          </p:cNvSpPr>
          <p:nvPr/>
        </p:nvSpPr>
        <p:spPr>
          <a:xfrm>
            <a:off x="414105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D6EDEC9-FD4F-CF0A-FFFF-67E96BF766EB}"/>
              </a:ext>
            </a:extLst>
          </p:cNvPr>
          <p:cNvSpPr txBox="1">
            <a:spLocks/>
          </p:cNvSpPr>
          <p:nvPr/>
        </p:nvSpPr>
        <p:spPr>
          <a:xfrm>
            <a:off x="7533112" y="2434609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6A5FD1E-77DD-1CC6-C36D-9C56D82D29A2}"/>
              </a:ext>
            </a:extLst>
          </p:cNvPr>
          <p:cNvSpPr txBox="1">
            <a:spLocks/>
          </p:cNvSpPr>
          <p:nvPr/>
        </p:nvSpPr>
        <p:spPr>
          <a:xfrm>
            <a:off x="582411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D75832D-8755-99B0-1E6A-A461BB30DBCD}"/>
              </a:ext>
            </a:extLst>
          </p:cNvPr>
          <p:cNvSpPr txBox="1">
            <a:spLocks/>
          </p:cNvSpPr>
          <p:nvPr/>
        </p:nvSpPr>
        <p:spPr>
          <a:xfrm>
            <a:off x="923642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5C37898D-8D0A-4BB0-911B-4BECA4129930}"/>
              </a:ext>
            </a:extLst>
          </p:cNvPr>
          <p:cNvSpPr txBox="1">
            <a:spLocks/>
          </p:cNvSpPr>
          <p:nvPr/>
        </p:nvSpPr>
        <p:spPr>
          <a:xfrm>
            <a:off x="9700711" y="129188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77EFA4D-3984-7141-1DE8-4BFE9DEF37DE}"/>
              </a:ext>
            </a:extLst>
          </p:cNvPr>
          <p:cNvSpPr txBox="1">
            <a:spLocks/>
          </p:cNvSpPr>
          <p:nvPr/>
        </p:nvSpPr>
        <p:spPr>
          <a:xfrm>
            <a:off x="839235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703703B-AADD-228C-A98C-E378FBE127FA}"/>
              </a:ext>
            </a:extLst>
          </p:cNvPr>
          <p:cNvSpPr txBox="1">
            <a:spLocks/>
          </p:cNvSpPr>
          <p:nvPr/>
        </p:nvSpPr>
        <p:spPr>
          <a:xfrm>
            <a:off x="10338300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7D4C4E4-7A70-DDD8-3B63-DA264296CAD0}"/>
              </a:ext>
            </a:extLst>
          </p:cNvPr>
          <p:cNvSpPr txBox="1">
            <a:spLocks/>
          </p:cNvSpPr>
          <p:nvPr/>
        </p:nvSpPr>
        <p:spPr>
          <a:xfrm>
            <a:off x="2517879" y="167806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03D1274-FA48-9A77-688B-F1123BCF1DA1}"/>
              </a:ext>
            </a:extLst>
          </p:cNvPr>
          <p:cNvSpPr txBox="1">
            <a:spLocks/>
          </p:cNvSpPr>
          <p:nvPr/>
        </p:nvSpPr>
        <p:spPr>
          <a:xfrm>
            <a:off x="3290857" y="168304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EBBFEE1-8720-3200-D180-396BB007A69A}"/>
              </a:ext>
            </a:extLst>
          </p:cNvPr>
          <p:cNvSpPr txBox="1">
            <a:spLocks/>
          </p:cNvSpPr>
          <p:nvPr/>
        </p:nvSpPr>
        <p:spPr>
          <a:xfrm>
            <a:off x="10417256" y="166929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57F7FF7B-7345-3CAE-38D9-A8D597E147F7}"/>
              </a:ext>
            </a:extLst>
          </p:cNvPr>
          <p:cNvCxnSpPr/>
          <p:nvPr/>
        </p:nvCxnSpPr>
        <p:spPr>
          <a:xfrm>
            <a:off x="10025467" y="1682922"/>
            <a:ext cx="0" cy="47162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0486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CA5B0-8E94-96F2-7779-73F5BE0F2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5663F6C-22B0-AAA8-95ED-3D7D469BD3F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430703-78C8-9DC3-64D2-C143F39708A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soldats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38A0B3A-9782-DF04-A1C0-C41CAD68FEB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F7CF30B-15CE-5E0F-0B59-FE1E420C944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8DA05DE-AF30-1B28-DBF6-D21EF841B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FC95512-66A2-0F7A-83D7-CAA68BC4338D}"/>
              </a:ext>
            </a:extLst>
          </p:cNvPr>
          <p:cNvSpPr txBox="1">
            <a:spLocks/>
          </p:cNvSpPr>
          <p:nvPr/>
        </p:nvSpPr>
        <p:spPr>
          <a:xfrm>
            <a:off x="5773379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667ED51-E323-2443-6599-4B6C7C605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74040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bois / les soldats / leur marche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47E7F5E-C46C-EED5-B532-11CDFA76A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A2981492-6285-09F9-1EAD-591D40746B89}"/>
              </a:ext>
            </a:extLst>
          </p:cNvPr>
          <p:cNvSpPr txBox="1">
            <a:spLocks/>
          </p:cNvSpPr>
          <p:nvPr/>
        </p:nvSpPr>
        <p:spPr>
          <a:xfrm>
            <a:off x="1142737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70DC27E-24FB-6717-0AA9-1234E7BB58A9}"/>
              </a:ext>
            </a:extLst>
          </p:cNvPr>
          <p:cNvSpPr txBox="1">
            <a:spLocks/>
          </p:cNvSpPr>
          <p:nvPr/>
        </p:nvSpPr>
        <p:spPr>
          <a:xfrm>
            <a:off x="3757688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963070F-9094-A193-8B12-A88AF0B51225}"/>
              </a:ext>
            </a:extLst>
          </p:cNvPr>
          <p:cNvSpPr txBox="1">
            <a:spLocks/>
          </p:cNvSpPr>
          <p:nvPr/>
        </p:nvSpPr>
        <p:spPr>
          <a:xfrm>
            <a:off x="187764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BA8CC16-64E5-6E94-77B3-82F81F2B1C35}"/>
              </a:ext>
            </a:extLst>
          </p:cNvPr>
          <p:cNvSpPr txBox="1">
            <a:spLocks/>
          </p:cNvSpPr>
          <p:nvPr/>
        </p:nvSpPr>
        <p:spPr>
          <a:xfrm>
            <a:off x="734784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F5731D0-BC85-EAC6-DDAE-24F95515292F}"/>
              </a:ext>
            </a:extLst>
          </p:cNvPr>
          <p:cNvSpPr txBox="1">
            <a:spLocks/>
          </p:cNvSpPr>
          <p:nvPr/>
        </p:nvSpPr>
        <p:spPr>
          <a:xfrm>
            <a:off x="1067813" y="2434609"/>
            <a:ext cx="23275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EBA8DB9-2D8B-3BE0-FA0F-9336F8FC2913}"/>
              </a:ext>
            </a:extLst>
          </p:cNvPr>
          <p:cNvSpPr txBox="1">
            <a:spLocks/>
          </p:cNvSpPr>
          <p:nvPr/>
        </p:nvSpPr>
        <p:spPr>
          <a:xfrm>
            <a:off x="414105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BB761E1-E9CC-BAFA-4AC9-9C6015B4EE08}"/>
              </a:ext>
            </a:extLst>
          </p:cNvPr>
          <p:cNvSpPr txBox="1">
            <a:spLocks/>
          </p:cNvSpPr>
          <p:nvPr/>
        </p:nvSpPr>
        <p:spPr>
          <a:xfrm>
            <a:off x="7533112" y="2434609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40E6779-4784-491F-F21C-EBBA235F2207}"/>
              </a:ext>
            </a:extLst>
          </p:cNvPr>
          <p:cNvSpPr txBox="1">
            <a:spLocks/>
          </p:cNvSpPr>
          <p:nvPr/>
        </p:nvSpPr>
        <p:spPr>
          <a:xfrm>
            <a:off x="582411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4AEBC82-53EE-84BE-8604-C2229CD5B182}"/>
              </a:ext>
            </a:extLst>
          </p:cNvPr>
          <p:cNvSpPr txBox="1">
            <a:spLocks/>
          </p:cNvSpPr>
          <p:nvPr/>
        </p:nvSpPr>
        <p:spPr>
          <a:xfrm>
            <a:off x="923642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208D4AE7-361F-FDE0-DBD3-A1D809199310}"/>
              </a:ext>
            </a:extLst>
          </p:cNvPr>
          <p:cNvSpPr txBox="1">
            <a:spLocks/>
          </p:cNvSpPr>
          <p:nvPr/>
        </p:nvSpPr>
        <p:spPr>
          <a:xfrm>
            <a:off x="9700711" y="129188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464C2F9-80D5-2169-A558-1B56243755D5}"/>
              </a:ext>
            </a:extLst>
          </p:cNvPr>
          <p:cNvSpPr txBox="1">
            <a:spLocks/>
          </p:cNvSpPr>
          <p:nvPr/>
        </p:nvSpPr>
        <p:spPr>
          <a:xfrm>
            <a:off x="839235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7ED66BA-59AD-CD30-F8AC-623137FD1D70}"/>
              </a:ext>
            </a:extLst>
          </p:cNvPr>
          <p:cNvSpPr txBox="1">
            <a:spLocks/>
          </p:cNvSpPr>
          <p:nvPr/>
        </p:nvSpPr>
        <p:spPr>
          <a:xfrm>
            <a:off x="10338300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C5FD813-D5D4-92BE-B9ED-C1921C599222}"/>
              </a:ext>
            </a:extLst>
          </p:cNvPr>
          <p:cNvSpPr txBox="1">
            <a:spLocks/>
          </p:cNvSpPr>
          <p:nvPr/>
        </p:nvSpPr>
        <p:spPr>
          <a:xfrm>
            <a:off x="2517879" y="167806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18E7574-9BA8-9753-557B-1A1577B877FF}"/>
              </a:ext>
            </a:extLst>
          </p:cNvPr>
          <p:cNvSpPr txBox="1">
            <a:spLocks/>
          </p:cNvSpPr>
          <p:nvPr/>
        </p:nvSpPr>
        <p:spPr>
          <a:xfrm>
            <a:off x="3290857" y="168304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EF509CA-DEAA-1B03-B92A-30F59B9C8346}"/>
              </a:ext>
            </a:extLst>
          </p:cNvPr>
          <p:cNvSpPr txBox="1">
            <a:spLocks/>
          </p:cNvSpPr>
          <p:nvPr/>
        </p:nvSpPr>
        <p:spPr>
          <a:xfrm>
            <a:off x="10417256" y="166929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1E44504B-F68B-5880-DE17-D93F6634C22A}"/>
              </a:ext>
            </a:extLst>
          </p:cNvPr>
          <p:cNvCxnSpPr/>
          <p:nvPr/>
        </p:nvCxnSpPr>
        <p:spPr>
          <a:xfrm>
            <a:off x="10025467" y="1682922"/>
            <a:ext cx="0" cy="47162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66212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3A03C-5567-7758-8693-36BA435D9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E660E42-0541-1CAF-11E5-941504A2D06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7A03D7-8561-7819-FC00-C0ECECD1EDA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56938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les bois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soldats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continueront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leur marche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et </a:t>
            </a:r>
            <a:r>
              <a:rPr lang="fr-FR" sz="31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s’arrêteront</a:t>
            </a:r>
            <a:r>
              <a:rPr lang="fr-FR" sz="31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1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27E1684-EF9C-E1D7-E431-7BB51DDAF1D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C89DFE0-4BBC-9013-C6A4-BCA50B049AA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8C262F1-7F69-8A70-CBDD-18DB6A8109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7818BFF-FF81-8C16-9843-180F5D8ADDB8}"/>
              </a:ext>
            </a:extLst>
          </p:cNvPr>
          <p:cNvSpPr txBox="1">
            <a:spLocks/>
          </p:cNvSpPr>
          <p:nvPr/>
        </p:nvSpPr>
        <p:spPr>
          <a:xfrm>
            <a:off x="5773379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8E1E382-276D-596A-3685-6014A34E256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bois / les soldats / leur marche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Dans les bois,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continuais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marche et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’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arrêtais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2F81F0DA-C54C-A622-0E3A-6A3390A4C1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9B703CAC-8400-1FD7-A1CB-986783645E16}"/>
              </a:ext>
            </a:extLst>
          </p:cNvPr>
          <p:cNvSpPr txBox="1">
            <a:spLocks/>
          </p:cNvSpPr>
          <p:nvPr/>
        </p:nvSpPr>
        <p:spPr>
          <a:xfrm>
            <a:off x="1142737" y="167309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B8F7FB9-67D5-2D6D-01A4-680306F91045}"/>
              </a:ext>
            </a:extLst>
          </p:cNvPr>
          <p:cNvSpPr txBox="1">
            <a:spLocks/>
          </p:cNvSpPr>
          <p:nvPr/>
        </p:nvSpPr>
        <p:spPr>
          <a:xfrm>
            <a:off x="3757688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79946D2-7BC3-A881-9222-04A88EC77A7A}"/>
              </a:ext>
            </a:extLst>
          </p:cNvPr>
          <p:cNvSpPr txBox="1">
            <a:spLocks/>
          </p:cNvSpPr>
          <p:nvPr/>
        </p:nvSpPr>
        <p:spPr>
          <a:xfrm>
            <a:off x="187764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B89A810-CA5A-B0BA-175A-24A07437A692}"/>
              </a:ext>
            </a:extLst>
          </p:cNvPr>
          <p:cNvSpPr txBox="1">
            <a:spLocks/>
          </p:cNvSpPr>
          <p:nvPr/>
        </p:nvSpPr>
        <p:spPr>
          <a:xfrm>
            <a:off x="734784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31CA8DC-08F9-154C-FC89-0BB6D80E5A44}"/>
              </a:ext>
            </a:extLst>
          </p:cNvPr>
          <p:cNvSpPr txBox="1">
            <a:spLocks/>
          </p:cNvSpPr>
          <p:nvPr/>
        </p:nvSpPr>
        <p:spPr>
          <a:xfrm>
            <a:off x="1067813" y="2434609"/>
            <a:ext cx="23275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EEEEFF2-6ADD-6F61-8178-58C0EB4194F5}"/>
              </a:ext>
            </a:extLst>
          </p:cNvPr>
          <p:cNvSpPr txBox="1">
            <a:spLocks/>
          </p:cNvSpPr>
          <p:nvPr/>
        </p:nvSpPr>
        <p:spPr>
          <a:xfrm>
            <a:off x="414105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1CB5ED8-4BE3-07B9-A5F4-0726AA1FBA9B}"/>
              </a:ext>
            </a:extLst>
          </p:cNvPr>
          <p:cNvSpPr txBox="1">
            <a:spLocks/>
          </p:cNvSpPr>
          <p:nvPr/>
        </p:nvSpPr>
        <p:spPr>
          <a:xfrm>
            <a:off x="7533112" y="2434609"/>
            <a:ext cx="1848947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CC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7AA2D42-C3AD-2CD0-C9B0-CA1EA1F570A5}"/>
              </a:ext>
            </a:extLst>
          </p:cNvPr>
          <p:cNvSpPr txBox="1">
            <a:spLocks/>
          </p:cNvSpPr>
          <p:nvPr/>
        </p:nvSpPr>
        <p:spPr>
          <a:xfrm>
            <a:off x="5824114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E2DBC4D-8217-9080-C69C-012EFEBFD5A7}"/>
              </a:ext>
            </a:extLst>
          </p:cNvPr>
          <p:cNvSpPr txBox="1">
            <a:spLocks/>
          </p:cNvSpPr>
          <p:nvPr/>
        </p:nvSpPr>
        <p:spPr>
          <a:xfrm>
            <a:off x="9236428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0A37101-5BEC-BAB3-AD6C-B928DBE19DAE}"/>
              </a:ext>
            </a:extLst>
          </p:cNvPr>
          <p:cNvSpPr txBox="1">
            <a:spLocks/>
          </p:cNvSpPr>
          <p:nvPr/>
        </p:nvSpPr>
        <p:spPr>
          <a:xfrm>
            <a:off x="9700711" y="129188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075017C-57AF-0DA7-1A29-4A481DF5801E}"/>
              </a:ext>
            </a:extLst>
          </p:cNvPr>
          <p:cNvSpPr txBox="1">
            <a:spLocks/>
          </p:cNvSpPr>
          <p:nvPr/>
        </p:nvSpPr>
        <p:spPr>
          <a:xfrm>
            <a:off x="8392353" y="167309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0B4BE2D-DC55-AA8B-ADD0-974E44CC4E6F}"/>
              </a:ext>
            </a:extLst>
          </p:cNvPr>
          <p:cNvSpPr txBox="1">
            <a:spLocks/>
          </p:cNvSpPr>
          <p:nvPr/>
        </p:nvSpPr>
        <p:spPr>
          <a:xfrm>
            <a:off x="10338300" y="243460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BE89E89-4B68-7A0C-6EF9-C0A678DF51C9}"/>
              </a:ext>
            </a:extLst>
          </p:cNvPr>
          <p:cNvSpPr txBox="1">
            <a:spLocks/>
          </p:cNvSpPr>
          <p:nvPr/>
        </p:nvSpPr>
        <p:spPr>
          <a:xfrm>
            <a:off x="2517879" y="1678068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65261DF-EF72-BC7C-CB90-1B7312D37F7C}"/>
              </a:ext>
            </a:extLst>
          </p:cNvPr>
          <p:cNvSpPr txBox="1">
            <a:spLocks/>
          </p:cNvSpPr>
          <p:nvPr/>
        </p:nvSpPr>
        <p:spPr>
          <a:xfrm>
            <a:off x="3290857" y="1683046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15197C7-93C0-2ED3-F2D2-FBA7858CDE9D}"/>
              </a:ext>
            </a:extLst>
          </p:cNvPr>
          <p:cNvSpPr txBox="1">
            <a:spLocks/>
          </p:cNvSpPr>
          <p:nvPr/>
        </p:nvSpPr>
        <p:spPr>
          <a:xfrm>
            <a:off x="10417256" y="1669299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F4522E8C-9A96-D209-31E6-5288C80D07DE}"/>
              </a:ext>
            </a:extLst>
          </p:cNvPr>
          <p:cNvCxnSpPr/>
          <p:nvPr/>
        </p:nvCxnSpPr>
        <p:spPr>
          <a:xfrm>
            <a:off x="10025467" y="1682922"/>
            <a:ext cx="0" cy="47162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820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662FE-0250-7A82-C578-C3797FA9F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5A95EC1-3874-62A5-256F-4CCD16004AB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450DCA-F8B2-BA9F-87A9-1492176EDDD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491F14A-9672-B0DA-A7F5-9247CE59434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B31616B-80A2-32E5-4AA3-3CCF7FC1AF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2991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AF295-AF9B-4847-FF06-4061E1B43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53CA8D2-B4CA-98E4-0AE0-57A617AD320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AD8F188-4E4D-6C67-712F-36AACF0FD0C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49F916B-3A5D-0D40-D2D1-F88933E1D7B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C6D8ED9-9A4A-20B6-875B-2ED2FABB800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989270F-FCF1-CEBC-6205-009EEC8989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68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36D73-C8E9-36D5-69CB-ACC992A6A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EDAC39D-FA3A-87E8-622D-4AC3E5D1CEC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1F0102-9D9A-48F7-8D6B-90BF6CF148A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39A5E6D-857E-F953-6C46-67D4F55DDF7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EF71495-8542-687F-FA9C-E95A497FDC3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50E5345-0DEC-6D79-8698-A638A9195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7BC1784-0FCD-0509-C95C-73E351324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4804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529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FAE63-0FA1-781D-9E71-BBD339493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CA429D1-C98E-DEF9-DEEE-0CEDB7D2E97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B08268-B99B-DD6B-0B0F-88C37521F72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grand nuage épais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cachait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soleil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4315061-D633-AF7A-0E71-155A2BDD4D7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27D506D-7DD9-0548-52C5-6B4B0D08F34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07A9252-55AF-E4AB-E697-37062A92F5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B986EE8-4E66-4AC7-3065-6C455A9C7D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56220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4538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1530</TotalTime>
  <Words>2841</Words>
  <Application>Microsoft Office PowerPoint</Application>
  <PresentationFormat>Grand écran</PresentationFormat>
  <Paragraphs>708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Aptos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64</cp:revision>
  <dcterms:created xsi:type="dcterms:W3CDTF">2024-11-28T14:19:02Z</dcterms:created>
  <dcterms:modified xsi:type="dcterms:W3CDTF">2025-12-10T09:45:41Z</dcterms:modified>
</cp:coreProperties>
</file>