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1285" r:id="rId7"/>
    <p:sldId id="1319" r:id="rId8"/>
    <p:sldId id="1320" r:id="rId9"/>
    <p:sldId id="1321" r:id="rId10"/>
    <p:sldId id="1322" r:id="rId11"/>
    <p:sldId id="1323" r:id="rId12"/>
    <p:sldId id="1324" r:id="rId13"/>
    <p:sldId id="1325" r:id="rId14"/>
    <p:sldId id="1326" r:id="rId15"/>
    <p:sldId id="1327" r:id="rId16"/>
    <p:sldId id="1328" r:id="rId17"/>
    <p:sldId id="1329" r:id="rId18"/>
    <p:sldId id="275" r:id="rId19"/>
    <p:sldId id="290" r:id="rId20"/>
    <p:sldId id="1296" r:id="rId21"/>
    <p:sldId id="1330" r:id="rId22"/>
    <p:sldId id="1331" r:id="rId23"/>
    <p:sldId id="1332" r:id="rId24"/>
    <p:sldId id="1333" r:id="rId25"/>
    <p:sldId id="1334" r:id="rId26"/>
    <p:sldId id="1335" r:id="rId27"/>
    <p:sldId id="1336" r:id="rId28"/>
    <p:sldId id="1337" r:id="rId29"/>
    <p:sldId id="1338" r:id="rId30"/>
    <p:sldId id="1339" r:id="rId31"/>
    <p:sldId id="1340" r:id="rId32"/>
    <p:sldId id="288" r:id="rId33"/>
    <p:sldId id="291" r:id="rId34"/>
    <p:sldId id="1307" r:id="rId35"/>
    <p:sldId id="1341" r:id="rId36"/>
    <p:sldId id="1342" r:id="rId37"/>
    <p:sldId id="1343" r:id="rId38"/>
    <p:sldId id="1344" r:id="rId39"/>
    <p:sldId id="1345" r:id="rId40"/>
    <p:sldId id="1346" r:id="rId41"/>
    <p:sldId id="1347" r:id="rId42"/>
    <p:sldId id="1348" r:id="rId43"/>
    <p:sldId id="1349" r:id="rId44"/>
    <p:sldId id="1350" r:id="rId45"/>
    <p:sldId id="1351" r:id="rId46"/>
    <p:sldId id="304" r:id="rId47"/>
    <p:sldId id="305" r:id="rId48"/>
    <p:sldId id="1318" r:id="rId49"/>
    <p:sldId id="1352" r:id="rId50"/>
    <p:sldId id="1353" r:id="rId51"/>
    <p:sldId id="1354" r:id="rId52"/>
    <p:sldId id="1355" r:id="rId53"/>
    <p:sldId id="1356" r:id="rId54"/>
    <p:sldId id="1357" r:id="rId55"/>
    <p:sldId id="1358" r:id="rId56"/>
    <p:sldId id="1359" r:id="rId57"/>
    <p:sldId id="1360" r:id="rId58"/>
    <p:sldId id="1361" r:id="rId59"/>
    <p:sldId id="1362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P5/S5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P5/S5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CM1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5 – </a:t>
            </a:r>
            <a:r>
              <a:rPr lang="fr-FR" sz="5400" b="1" i="1">
                <a:solidFill>
                  <a:schemeClr val="bg1"/>
                </a:solidFill>
                <a:latin typeface="Calibri"/>
              </a:rPr>
              <a:t>Semaine 5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B4B0D-A27F-8AF0-60BE-9CA46F37A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B20634F-18E4-B84A-1E29-64BF85D0F7E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F4EA1AB-301C-76F1-3418-58F15AA81FF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mon oncle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puis il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FF91EDD-3AC1-641D-FC65-8D53C14B62D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6FA2424-0F2E-82D1-7813-7761A43162E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2B2ED61-5A67-EB72-6A46-62F260897E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3075A7E-4C72-62D5-7BD0-034E34D90C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285002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6040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E2ED9-2E1B-BD30-6599-0FBD4F5D8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4C0DAFF-B1E2-55CA-378D-11A8FF9F0D6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3D90A34-A4DF-F27E-03D7-8F9D7CA6BA0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mon oncle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puis il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AE4200D-9BF4-B4DA-71D3-B5CD494BB4F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E70ABDF-80DE-ABE8-7AD2-9A1147EB969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091E5ED-2093-EDD1-9DF9-66BFE83493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46C72E5-1483-5E87-835B-F88D2D986D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455055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54C6976-ADCE-1F90-FBCD-5600FF11C8F7}"/>
              </a:ext>
            </a:extLst>
          </p:cNvPr>
          <p:cNvSpPr txBox="1">
            <a:spLocks/>
          </p:cNvSpPr>
          <p:nvPr/>
        </p:nvSpPr>
        <p:spPr>
          <a:xfrm>
            <a:off x="951473" y="172282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E0CC044-2D25-24A3-BDA3-A3EA819384E6}"/>
              </a:ext>
            </a:extLst>
          </p:cNvPr>
          <p:cNvSpPr txBox="1">
            <a:spLocks/>
          </p:cNvSpPr>
          <p:nvPr/>
        </p:nvSpPr>
        <p:spPr>
          <a:xfrm>
            <a:off x="195522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454B087-8904-6CC1-7FCB-5F10930A6AF5}"/>
              </a:ext>
            </a:extLst>
          </p:cNvPr>
          <p:cNvSpPr txBox="1">
            <a:spLocks/>
          </p:cNvSpPr>
          <p:nvPr/>
        </p:nvSpPr>
        <p:spPr>
          <a:xfrm>
            <a:off x="324771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36983E4C-AAF9-D556-42FD-999509BE2812}"/>
              </a:ext>
            </a:extLst>
          </p:cNvPr>
          <p:cNvSpPr txBox="1">
            <a:spLocks/>
          </p:cNvSpPr>
          <p:nvPr/>
        </p:nvSpPr>
        <p:spPr>
          <a:xfrm>
            <a:off x="5972452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264E003-B9F0-30A1-4E36-211B378A4126}"/>
              </a:ext>
            </a:extLst>
          </p:cNvPr>
          <p:cNvSpPr txBox="1">
            <a:spLocks/>
          </p:cNvSpPr>
          <p:nvPr/>
        </p:nvSpPr>
        <p:spPr>
          <a:xfrm>
            <a:off x="10393031" y="132950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A7BA532D-1BA7-D55E-4800-A3F3AC4E9B44}"/>
              </a:ext>
            </a:extLst>
          </p:cNvPr>
          <p:cNvSpPr txBox="1">
            <a:spLocks/>
          </p:cNvSpPr>
          <p:nvPr/>
        </p:nvSpPr>
        <p:spPr>
          <a:xfrm>
            <a:off x="4455855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5E3BCB1-959A-2E4C-9810-5A5A4550586F}"/>
              </a:ext>
            </a:extLst>
          </p:cNvPr>
          <p:cNvSpPr txBox="1">
            <a:spLocks/>
          </p:cNvSpPr>
          <p:nvPr/>
        </p:nvSpPr>
        <p:spPr>
          <a:xfrm>
            <a:off x="7093352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ED1442F9-1D6B-AFEB-A324-C05121AA3974}"/>
              </a:ext>
            </a:extLst>
          </p:cNvPr>
          <p:cNvSpPr txBox="1">
            <a:spLocks/>
          </p:cNvSpPr>
          <p:nvPr/>
        </p:nvSpPr>
        <p:spPr>
          <a:xfrm>
            <a:off x="796396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0C2814F1-256A-16C1-1EE6-46FA6CBF3753}"/>
              </a:ext>
            </a:extLst>
          </p:cNvPr>
          <p:cNvSpPr txBox="1">
            <a:spLocks/>
          </p:cNvSpPr>
          <p:nvPr/>
        </p:nvSpPr>
        <p:spPr>
          <a:xfrm>
            <a:off x="925645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1CD3E841-5160-7C92-4BDB-09DAD6347F4C}"/>
              </a:ext>
            </a:extLst>
          </p:cNvPr>
          <p:cNvSpPr txBox="1">
            <a:spLocks/>
          </p:cNvSpPr>
          <p:nvPr/>
        </p:nvSpPr>
        <p:spPr>
          <a:xfrm>
            <a:off x="9907563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1" name="Sous-titre 2">
            <a:extLst>
              <a:ext uri="{FF2B5EF4-FFF2-40B4-BE49-F238E27FC236}">
                <a16:creationId xmlns:a16="http://schemas.microsoft.com/office/drawing/2014/main" id="{9ED0D681-25B0-4437-EEA4-CCB8AB0A5D5A}"/>
              </a:ext>
            </a:extLst>
          </p:cNvPr>
          <p:cNvSpPr txBox="1">
            <a:spLocks/>
          </p:cNvSpPr>
          <p:nvPr/>
        </p:nvSpPr>
        <p:spPr>
          <a:xfrm>
            <a:off x="11070739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E842BCFE-2C60-9C7D-818B-1AFE02C65A58}"/>
              </a:ext>
            </a:extLst>
          </p:cNvPr>
          <p:cNvCxnSpPr>
            <a:cxnSpLocks/>
          </p:cNvCxnSpPr>
          <p:nvPr/>
        </p:nvCxnSpPr>
        <p:spPr>
          <a:xfrm>
            <a:off x="10795416" y="1713360"/>
            <a:ext cx="0" cy="470264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047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58032-E069-816D-4873-51F206B47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B5000EB-29B2-92F4-74CA-7B2B0CE5CB4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9E3F887-5483-6ED1-CA44-23D2CA9E4BE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mon oncle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puis il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56B371A-7864-D303-AC1B-58AFA26A285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397D881-41C7-8B03-EFD1-929FB695B13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20CBED7-A07E-EA77-0811-8EB5936190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D148241-8186-70CD-7DEF-259F69A304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388616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4E752B4D-A051-94EC-A58D-D7285FD80CC7}"/>
              </a:ext>
            </a:extLst>
          </p:cNvPr>
          <p:cNvSpPr txBox="1">
            <a:spLocks/>
          </p:cNvSpPr>
          <p:nvPr/>
        </p:nvSpPr>
        <p:spPr>
          <a:xfrm>
            <a:off x="951473" y="172282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645C3EB-99FD-11DD-39EE-2617096E1A46}"/>
              </a:ext>
            </a:extLst>
          </p:cNvPr>
          <p:cNvSpPr txBox="1">
            <a:spLocks/>
          </p:cNvSpPr>
          <p:nvPr/>
        </p:nvSpPr>
        <p:spPr>
          <a:xfrm>
            <a:off x="195522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5E02184-11FB-9731-24FE-7C3BBBA18158}"/>
              </a:ext>
            </a:extLst>
          </p:cNvPr>
          <p:cNvSpPr txBox="1">
            <a:spLocks/>
          </p:cNvSpPr>
          <p:nvPr/>
        </p:nvSpPr>
        <p:spPr>
          <a:xfrm>
            <a:off x="324771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BC422AA-C78F-E5BE-0D57-5A7E572C74A3}"/>
              </a:ext>
            </a:extLst>
          </p:cNvPr>
          <p:cNvSpPr txBox="1">
            <a:spLocks/>
          </p:cNvSpPr>
          <p:nvPr/>
        </p:nvSpPr>
        <p:spPr>
          <a:xfrm>
            <a:off x="5972452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14B723E-0A1F-71D7-C8A3-B6CBFCCED413}"/>
              </a:ext>
            </a:extLst>
          </p:cNvPr>
          <p:cNvSpPr txBox="1">
            <a:spLocks/>
          </p:cNvSpPr>
          <p:nvPr/>
        </p:nvSpPr>
        <p:spPr>
          <a:xfrm>
            <a:off x="10393031" y="132950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83397D8D-7A5E-AC50-53E2-7AB13AAC1112}"/>
              </a:ext>
            </a:extLst>
          </p:cNvPr>
          <p:cNvSpPr txBox="1">
            <a:spLocks/>
          </p:cNvSpPr>
          <p:nvPr/>
        </p:nvSpPr>
        <p:spPr>
          <a:xfrm>
            <a:off x="4455855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606A9E0-5C77-312C-1F93-7D6618546193}"/>
              </a:ext>
            </a:extLst>
          </p:cNvPr>
          <p:cNvSpPr txBox="1">
            <a:spLocks/>
          </p:cNvSpPr>
          <p:nvPr/>
        </p:nvSpPr>
        <p:spPr>
          <a:xfrm>
            <a:off x="7093352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CFB120A4-2164-50CE-E19C-6D074A25D332}"/>
              </a:ext>
            </a:extLst>
          </p:cNvPr>
          <p:cNvSpPr txBox="1">
            <a:spLocks/>
          </p:cNvSpPr>
          <p:nvPr/>
        </p:nvSpPr>
        <p:spPr>
          <a:xfrm>
            <a:off x="796396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A42E4938-8FFB-5F7D-8849-9958FBDB3ED0}"/>
              </a:ext>
            </a:extLst>
          </p:cNvPr>
          <p:cNvSpPr txBox="1">
            <a:spLocks/>
          </p:cNvSpPr>
          <p:nvPr/>
        </p:nvSpPr>
        <p:spPr>
          <a:xfrm>
            <a:off x="925645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6B3039E1-9BAE-F80A-B1C8-D3F24D62029F}"/>
              </a:ext>
            </a:extLst>
          </p:cNvPr>
          <p:cNvSpPr txBox="1">
            <a:spLocks/>
          </p:cNvSpPr>
          <p:nvPr/>
        </p:nvSpPr>
        <p:spPr>
          <a:xfrm>
            <a:off x="9907563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1" name="Sous-titre 2">
            <a:extLst>
              <a:ext uri="{FF2B5EF4-FFF2-40B4-BE49-F238E27FC236}">
                <a16:creationId xmlns:a16="http://schemas.microsoft.com/office/drawing/2014/main" id="{E3C0D65D-B7C1-483D-6A3D-085CAE1F3B8B}"/>
              </a:ext>
            </a:extLst>
          </p:cNvPr>
          <p:cNvSpPr txBox="1">
            <a:spLocks/>
          </p:cNvSpPr>
          <p:nvPr/>
        </p:nvSpPr>
        <p:spPr>
          <a:xfrm>
            <a:off x="11070739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33E3CE04-1144-B18E-1B9F-9DE973B915B3}"/>
              </a:ext>
            </a:extLst>
          </p:cNvPr>
          <p:cNvCxnSpPr>
            <a:cxnSpLocks/>
          </p:cNvCxnSpPr>
          <p:nvPr/>
        </p:nvCxnSpPr>
        <p:spPr>
          <a:xfrm>
            <a:off x="10795416" y="1713360"/>
            <a:ext cx="0" cy="470264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61864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B86B05-87F6-D99B-2FCE-422CDB7F8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03CC19A-34D1-72D1-C844-E02AD7C5EFB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85D49ED-4BB3-635B-53C7-9DD2CCF0DD5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mon oncle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puis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11DB414-8635-B2B2-E627-960700CB97B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8217E67-ED1B-0F42-D43B-6B8BBEF9892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AE0375E-7AAE-D365-848A-85881047F0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59893180-5A23-8DC0-4BAB-BEBBCA3F0D1C}"/>
              </a:ext>
            </a:extLst>
          </p:cNvPr>
          <p:cNvSpPr txBox="1">
            <a:spLocks/>
          </p:cNvSpPr>
          <p:nvPr/>
        </p:nvSpPr>
        <p:spPr>
          <a:xfrm>
            <a:off x="5870624" y="25614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A6C04F9-F06F-0257-2EE3-D7E8480CFD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491922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0AF5D384-1B01-DD81-4AE0-CA27E63E4DA7}"/>
              </a:ext>
            </a:extLst>
          </p:cNvPr>
          <p:cNvSpPr txBox="1">
            <a:spLocks/>
          </p:cNvSpPr>
          <p:nvPr/>
        </p:nvSpPr>
        <p:spPr>
          <a:xfrm>
            <a:off x="951473" y="172282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C6E6378-3BC8-58B1-A4F5-DE2ED2CF8490}"/>
              </a:ext>
            </a:extLst>
          </p:cNvPr>
          <p:cNvSpPr txBox="1">
            <a:spLocks/>
          </p:cNvSpPr>
          <p:nvPr/>
        </p:nvSpPr>
        <p:spPr>
          <a:xfrm>
            <a:off x="3774973" y="25614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C33A8A8-B13F-5A17-D7FE-E5D09B2131CD}"/>
              </a:ext>
            </a:extLst>
          </p:cNvPr>
          <p:cNvSpPr txBox="1">
            <a:spLocks/>
          </p:cNvSpPr>
          <p:nvPr/>
        </p:nvSpPr>
        <p:spPr>
          <a:xfrm>
            <a:off x="195522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0D0E5A5-ADA1-9D3D-5FED-D1CBBE544B76}"/>
              </a:ext>
            </a:extLst>
          </p:cNvPr>
          <p:cNvSpPr txBox="1">
            <a:spLocks/>
          </p:cNvSpPr>
          <p:nvPr/>
        </p:nvSpPr>
        <p:spPr>
          <a:xfrm>
            <a:off x="324771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80939BD-00A6-76EA-80E5-2967775847B5}"/>
              </a:ext>
            </a:extLst>
          </p:cNvPr>
          <p:cNvSpPr txBox="1">
            <a:spLocks/>
          </p:cNvSpPr>
          <p:nvPr/>
        </p:nvSpPr>
        <p:spPr>
          <a:xfrm>
            <a:off x="893508" y="2561422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E9F8406-6351-6006-2F03-46347FB5FBD8}"/>
              </a:ext>
            </a:extLst>
          </p:cNvPr>
          <p:cNvSpPr txBox="1">
            <a:spLocks/>
          </p:cNvSpPr>
          <p:nvPr/>
        </p:nvSpPr>
        <p:spPr>
          <a:xfrm>
            <a:off x="6991192" y="2561422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F3518D5C-C2AA-9DF4-BE6C-0A2DF411162F}"/>
              </a:ext>
            </a:extLst>
          </p:cNvPr>
          <p:cNvSpPr txBox="1">
            <a:spLocks/>
          </p:cNvSpPr>
          <p:nvPr/>
        </p:nvSpPr>
        <p:spPr>
          <a:xfrm>
            <a:off x="5972452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E95AB4B1-CB7C-DDDC-EB40-83976BD539DD}"/>
              </a:ext>
            </a:extLst>
          </p:cNvPr>
          <p:cNvSpPr txBox="1">
            <a:spLocks/>
          </p:cNvSpPr>
          <p:nvPr/>
        </p:nvSpPr>
        <p:spPr>
          <a:xfrm>
            <a:off x="10393031" y="132950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2AC66967-B800-1BF0-5A36-DCE2ADE339F1}"/>
              </a:ext>
            </a:extLst>
          </p:cNvPr>
          <p:cNvSpPr txBox="1">
            <a:spLocks/>
          </p:cNvSpPr>
          <p:nvPr/>
        </p:nvSpPr>
        <p:spPr>
          <a:xfrm>
            <a:off x="4455855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D675B9A-0DC4-8E1F-563D-27CAEBF74102}"/>
              </a:ext>
            </a:extLst>
          </p:cNvPr>
          <p:cNvSpPr txBox="1">
            <a:spLocks/>
          </p:cNvSpPr>
          <p:nvPr/>
        </p:nvSpPr>
        <p:spPr>
          <a:xfrm>
            <a:off x="7093352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366A458-8669-B7AD-F582-BF8235DA8BC1}"/>
              </a:ext>
            </a:extLst>
          </p:cNvPr>
          <p:cNvSpPr txBox="1">
            <a:spLocks/>
          </p:cNvSpPr>
          <p:nvPr/>
        </p:nvSpPr>
        <p:spPr>
          <a:xfrm>
            <a:off x="9684970" y="25614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DA14350-178D-CB1C-F641-CA864D4F22F0}"/>
              </a:ext>
            </a:extLst>
          </p:cNvPr>
          <p:cNvSpPr txBox="1">
            <a:spLocks/>
          </p:cNvSpPr>
          <p:nvPr/>
        </p:nvSpPr>
        <p:spPr>
          <a:xfrm>
            <a:off x="11070739" y="25614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7EC65FA-EE69-260D-5BE8-AD7FA9034B20}"/>
              </a:ext>
            </a:extLst>
          </p:cNvPr>
          <p:cNvSpPr txBox="1">
            <a:spLocks/>
          </p:cNvSpPr>
          <p:nvPr/>
        </p:nvSpPr>
        <p:spPr>
          <a:xfrm>
            <a:off x="9595465" y="3143608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9897347E-6E58-3ACB-B926-6D86E692ECF6}"/>
              </a:ext>
            </a:extLst>
          </p:cNvPr>
          <p:cNvCxnSpPr>
            <a:cxnSpLocks/>
          </p:cNvCxnSpPr>
          <p:nvPr/>
        </p:nvCxnSpPr>
        <p:spPr>
          <a:xfrm flipV="1">
            <a:off x="10781632" y="2590918"/>
            <a:ext cx="0" cy="582186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Sous-titre 2">
            <a:extLst>
              <a:ext uri="{FF2B5EF4-FFF2-40B4-BE49-F238E27FC236}">
                <a16:creationId xmlns:a16="http://schemas.microsoft.com/office/drawing/2014/main" id="{3BEC8EB6-7AF9-605C-AAD8-A6EDA3E10EAA}"/>
              </a:ext>
            </a:extLst>
          </p:cNvPr>
          <p:cNvSpPr txBox="1">
            <a:spLocks/>
          </p:cNvSpPr>
          <p:nvPr/>
        </p:nvSpPr>
        <p:spPr>
          <a:xfrm>
            <a:off x="796396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98696871-715C-56EB-DA2A-5D8B6DEAB13E}"/>
              </a:ext>
            </a:extLst>
          </p:cNvPr>
          <p:cNvSpPr txBox="1">
            <a:spLocks/>
          </p:cNvSpPr>
          <p:nvPr/>
        </p:nvSpPr>
        <p:spPr>
          <a:xfrm>
            <a:off x="925645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E85E4470-3E0F-3540-D8A7-1C9A2F264BE6}"/>
              </a:ext>
            </a:extLst>
          </p:cNvPr>
          <p:cNvSpPr txBox="1">
            <a:spLocks/>
          </p:cNvSpPr>
          <p:nvPr/>
        </p:nvSpPr>
        <p:spPr>
          <a:xfrm>
            <a:off x="9907563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1" name="Sous-titre 2">
            <a:extLst>
              <a:ext uri="{FF2B5EF4-FFF2-40B4-BE49-F238E27FC236}">
                <a16:creationId xmlns:a16="http://schemas.microsoft.com/office/drawing/2014/main" id="{7D03EE21-2DD0-E0C3-9C81-3768C55E88D8}"/>
              </a:ext>
            </a:extLst>
          </p:cNvPr>
          <p:cNvSpPr txBox="1">
            <a:spLocks/>
          </p:cNvSpPr>
          <p:nvPr/>
        </p:nvSpPr>
        <p:spPr>
          <a:xfrm>
            <a:off x="11070739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C13FCC21-0067-51F7-D361-516B7430F084}"/>
              </a:ext>
            </a:extLst>
          </p:cNvPr>
          <p:cNvCxnSpPr>
            <a:cxnSpLocks/>
          </p:cNvCxnSpPr>
          <p:nvPr/>
        </p:nvCxnSpPr>
        <p:spPr>
          <a:xfrm>
            <a:off x="10795416" y="1713360"/>
            <a:ext cx="0" cy="470264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8403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1E810-0954-4E6A-E0AD-E34AF4F652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976E7DB-4F97-568D-2177-7139AE5161C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50A68B4-2CA4-E385-5A29-E4C384C3E12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mon oncle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puis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3FA944A-B40B-9868-2D83-FC287FF57D3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3F0B489-2289-CE98-8D73-98419C61F72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D45C8EB-C456-F75D-6DF4-843059BC07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0522BC2D-70E3-392D-5E43-15B687C9078C}"/>
              </a:ext>
            </a:extLst>
          </p:cNvPr>
          <p:cNvSpPr txBox="1">
            <a:spLocks/>
          </p:cNvSpPr>
          <p:nvPr/>
        </p:nvSpPr>
        <p:spPr>
          <a:xfrm>
            <a:off x="5870624" y="25614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3C6F1A3-B7B8-6951-4FA2-715BE60100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84379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41749657-D2D0-8F7E-36E1-347832516016}"/>
              </a:ext>
            </a:extLst>
          </p:cNvPr>
          <p:cNvSpPr txBox="1">
            <a:spLocks/>
          </p:cNvSpPr>
          <p:nvPr/>
        </p:nvSpPr>
        <p:spPr>
          <a:xfrm>
            <a:off x="951473" y="172282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4D34428-1A39-F8C8-5BA8-3AA11A21B69B}"/>
              </a:ext>
            </a:extLst>
          </p:cNvPr>
          <p:cNvSpPr txBox="1">
            <a:spLocks/>
          </p:cNvSpPr>
          <p:nvPr/>
        </p:nvSpPr>
        <p:spPr>
          <a:xfrm>
            <a:off x="3774973" y="25614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2281EB7-8E1E-6826-EF14-180F27FC2AAD}"/>
              </a:ext>
            </a:extLst>
          </p:cNvPr>
          <p:cNvSpPr txBox="1">
            <a:spLocks/>
          </p:cNvSpPr>
          <p:nvPr/>
        </p:nvSpPr>
        <p:spPr>
          <a:xfrm>
            <a:off x="195522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20896ED-3BFD-EB46-9AA1-3B1E01E65EA2}"/>
              </a:ext>
            </a:extLst>
          </p:cNvPr>
          <p:cNvSpPr txBox="1">
            <a:spLocks/>
          </p:cNvSpPr>
          <p:nvPr/>
        </p:nvSpPr>
        <p:spPr>
          <a:xfrm>
            <a:off x="324771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BA4B446-649E-6344-DE9B-47FEF287A07A}"/>
              </a:ext>
            </a:extLst>
          </p:cNvPr>
          <p:cNvSpPr txBox="1">
            <a:spLocks/>
          </p:cNvSpPr>
          <p:nvPr/>
        </p:nvSpPr>
        <p:spPr>
          <a:xfrm>
            <a:off x="893508" y="2561422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EBBD7BE-0E71-D94A-B731-5CCF4A0AEBE6}"/>
              </a:ext>
            </a:extLst>
          </p:cNvPr>
          <p:cNvSpPr txBox="1">
            <a:spLocks/>
          </p:cNvSpPr>
          <p:nvPr/>
        </p:nvSpPr>
        <p:spPr>
          <a:xfrm>
            <a:off x="6991192" y="2561422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781D3A1-45C5-D026-4B5E-12E10B8D7D9F}"/>
              </a:ext>
            </a:extLst>
          </p:cNvPr>
          <p:cNvSpPr txBox="1">
            <a:spLocks/>
          </p:cNvSpPr>
          <p:nvPr/>
        </p:nvSpPr>
        <p:spPr>
          <a:xfrm>
            <a:off x="5972452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71058AB-6255-9823-A27B-FE5971A3EBF8}"/>
              </a:ext>
            </a:extLst>
          </p:cNvPr>
          <p:cNvSpPr txBox="1">
            <a:spLocks/>
          </p:cNvSpPr>
          <p:nvPr/>
        </p:nvSpPr>
        <p:spPr>
          <a:xfrm>
            <a:off x="10393031" y="132950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9F95019B-1228-8A9B-DEAC-63EF1D30BE46}"/>
              </a:ext>
            </a:extLst>
          </p:cNvPr>
          <p:cNvSpPr txBox="1">
            <a:spLocks/>
          </p:cNvSpPr>
          <p:nvPr/>
        </p:nvSpPr>
        <p:spPr>
          <a:xfrm>
            <a:off x="4455855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9E0C2A3-25EE-BA94-8EB9-495D1200BC67}"/>
              </a:ext>
            </a:extLst>
          </p:cNvPr>
          <p:cNvSpPr txBox="1">
            <a:spLocks/>
          </p:cNvSpPr>
          <p:nvPr/>
        </p:nvSpPr>
        <p:spPr>
          <a:xfrm>
            <a:off x="7093352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C15C2AF-4B57-CEB6-05FB-1EAA9CF194B7}"/>
              </a:ext>
            </a:extLst>
          </p:cNvPr>
          <p:cNvSpPr txBox="1">
            <a:spLocks/>
          </p:cNvSpPr>
          <p:nvPr/>
        </p:nvSpPr>
        <p:spPr>
          <a:xfrm>
            <a:off x="9684970" y="25614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1B52FC7-5543-71A6-5773-4AC2087DED3A}"/>
              </a:ext>
            </a:extLst>
          </p:cNvPr>
          <p:cNvSpPr txBox="1">
            <a:spLocks/>
          </p:cNvSpPr>
          <p:nvPr/>
        </p:nvSpPr>
        <p:spPr>
          <a:xfrm>
            <a:off x="11070739" y="25614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A3A6F374-116E-E302-0D74-1226B7719999}"/>
              </a:ext>
            </a:extLst>
          </p:cNvPr>
          <p:cNvSpPr txBox="1">
            <a:spLocks/>
          </p:cNvSpPr>
          <p:nvPr/>
        </p:nvSpPr>
        <p:spPr>
          <a:xfrm>
            <a:off x="9595465" y="3143608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E6F607A4-BD00-BF0A-FAAC-3450120FB8A1}"/>
              </a:ext>
            </a:extLst>
          </p:cNvPr>
          <p:cNvCxnSpPr>
            <a:cxnSpLocks/>
          </p:cNvCxnSpPr>
          <p:nvPr/>
        </p:nvCxnSpPr>
        <p:spPr>
          <a:xfrm flipV="1">
            <a:off x="10781632" y="2590918"/>
            <a:ext cx="0" cy="582186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Sous-titre 2">
            <a:extLst>
              <a:ext uri="{FF2B5EF4-FFF2-40B4-BE49-F238E27FC236}">
                <a16:creationId xmlns:a16="http://schemas.microsoft.com/office/drawing/2014/main" id="{A06E7544-7E1C-8CBA-F76D-DB7615ABD5D6}"/>
              </a:ext>
            </a:extLst>
          </p:cNvPr>
          <p:cNvSpPr txBox="1">
            <a:spLocks/>
          </p:cNvSpPr>
          <p:nvPr/>
        </p:nvSpPr>
        <p:spPr>
          <a:xfrm>
            <a:off x="796396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18CA2873-64DE-CCA1-417D-AD4197AD8EB9}"/>
              </a:ext>
            </a:extLst>
          </p:cNvPr>
          <p:cNvSpPr txBox="1">
            <a:spLocks/>
          </p:cNvSpPr>
          <p:nvPr/>
        </p:nvSpPr>
        <p:spPr>
          <a:xfrm>
            <a:off x="925645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6995ABB0-8D60-A842-8D3D-49944A7B4272}"/>
              </a:ext>
            </a:extLst>
          </p:cNvPr>
          <p:cNvSpPr txBox="1">
            <a:spLocks/>
          </p:cNvSpPr>
          <p:nvPr/>
        </p:nvSpPr>
        <p:spPr>
          <a:xfrm>
            <a:off x="9907563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1" name="Sous-titre 2">
            <a:extLst>
              <a:ext uri="{FF2B5EF4-FFF2-40B4-BE49-F238E27FC236}">
                <a16:creationId xmlns:a16="http://schemas.microsoft.com/office/drawing/2014/main" id="{493A6643-1B48-1165-EB87-30E87253F89F}"/>
              </a:ext>
            </a:extLst>
          </p:cNvPr>
          <p:cNvSpPr txBox="1">
            <a:spLocks/>
          </p:cNvSpPr>
          <p:nvPr/>
        </p:nvSpPr>
        <p:spPr>
          <a:xfrm>
            <a:off x="11070739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A0E7C802-7671-5291-F62F-0B2AEB5D41CF}"/>
              </a:ext>
            </a:extLst>
          </p:cNvPr>
          <p:cNvCxnSpPr>
            <a:cxnSpLocks/>
          </p:cNvCxnSpPr>
          <p:nvPr/>
        </p:nvCxnSpPr>
        <p:spPr>
          <a:xfrm>
            <a:off x="10795416" y="1713360"/>
            <a:ext cx="0" cy="470264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510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4DB01-F612-718F-AC87-E356B4FF2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8746840-96CA-3600-3BD9-CF630E170F1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709F604-674B-BC72-F712-6FB85044E61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mon oncle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puis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2D18E5A-E46E-29D7-C223-8D87CD6FA93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6200762-1389-DB72-359D-DA328EA48CA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8A119AF-7828-FAE0-5658-E699BDA72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61F1FEE1-DEE4-A0F9-9378-2EF91A5115A8}"/>
              </a:ext>
            </a:extLst>
          </p:cNvPr>
          <p:cNvSpPr txBox="1">
            <a:spLocks/>
          </p:cNvSpPr>
          <p:nvPr/>
        </p:nvSpPr>
        <p:spPr>
          <a:xfrm>
            <a:off x="5870624" y="25614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5D97B2F-0751-592D-B51D-83E609AC61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04166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Ce matin / mon oncle / le repas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F46081A9-70B4-6F8C-CE2B-6F38F7F811EA}"/>
              </a:ext>
            </a:extLst>
          </p:cNvPr>
          <p:cNvSpPr txBox="1">
            <a:spLocks/>
          </p:cNvSpPr>
          <p:nvPr/>
        </p:nvSpPr>
        <p:spPr>
          <a:xfrm>
            <a:off x="951473" y="172282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973F3E7-6F3A-48CE-C3F6-613E0E956601}"/>
              </a:ext>
            </a:extLst>
          </p:cNvPr>
          <p:cNvSpPr txBox="1">
            <a:spLocks/>
          </p:cNvSpPr>
          <p:nvPr/>
        </p:nvSpPr>
        <p:spPr>
          <a:xfrm>
            <a:off x="3774973" y="25614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E23F384-A785-0B5B-C276-3A6E7481CC4F}"/>
              </a:ext>
            </a:extLst>
          </p:cNvPr>
          <p:cNvSpPr txBox="1">
            <a:spLocks/>
          </p:cNvSpPr>
          <p:nvPr/>
        </p:nvSpPr>
        <p:spPr>
          <a:xfrm>
            <a:off x="195522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2B4D4F9-A482-593A-01B1-DE2947846D2F}"/>
              </a:ext>
            </a:extLst>
          </p:cNvPr>
          <p:cNvSpPr txBox="1">
            <a:spLocks/>
          </p:cNvSpPr>
          <p:nvPr/>
        </p:nvSpPr>
        <p:spPr>
          <a:xfrm>
            <a:off x="324771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E9B74D8-E080-52E2-47F5-FB8C3F30FC29}"/>
              </a:ext>
            </a:extLst>
          </p:cNvPr>
          <p:cNvSpPr txBox="1">
            <a:spLocks/>
          </p:cNvSpPr>
          <p:nvPr/>
        </p:nvSpPr>
        <p:spPr>
          <a:xfrm>
            <a:off x="893508" y="2561422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CAFC06C-5A63-83D7-7EA1-605C49E90D41}"/>
              </a:ext>
            </a:extLst>
          </p:cNvPr>
          <p:cNvSpPr txBox="1">
            <a:spLocks/>
          </p:cNvSpPr>
          <p:nvPr/>
        </p:nvSpPr>
        <p:spPr>
          <a:xfrm>
            <a:off x="6991192" y="2561422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6616DF5-DFC7-7A63-1DF3-10D0D801DB3D}"/>
              </a:ext>
            </a:extLst>
          </p:cNvPr>
          <p:cNvSpPr txBox="1">
            <a:spLocks/>
          </p:cNvSpPr>
          <p:nvPr/>
        </p:nvSpPr>
        <p:spPr>
          <a:xfrm>
            <a:off x="5972452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9277B2B-CC31-411E-28F1-80857959E834}"/>
              </a:ext>
            </a:extLst>
          </p:cNvPr>
          <p:cNvSpPr txBox="1">
            <a:spLocks/>
          </p:cNvSpPr>
          <p:nvPr/>
        </p:nvSpPr>
        <p:spPr>
          <a:xfrm>
            <a:off x="10393031" y="132950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D79EDC34-1785-D51A-3D9E-7420999E8935}"/>
              </a:ext>
            </a:extLst>
          </p:cNvPr>
          <p:cNvSpPr txBox="1">
            <a:spLocks/>
          </p:cNvSpPr>
          <p:nvPr/>
        </p:nvSpPr>
        <p:spPr>
          <a:xfrm>
            <a:off x="4455855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A18E339-B04C-EB57-D40D-91989BB15B0E}"/>
              </a:ext>
            </a:extLst>
          </p:cNvPr>
          <p:cNvSpPr txBox="1">
            <a:spLocks/>
          </p:cNvSpPr>
          <p:nvPr/>
        </p:nvSpPr>
        <p:spPr>
          <a:xfrm>
            <a:off x="7093352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1B8ACDD-5F8A-A456-17D7-A7A27508927B}"/>
              </a:ext>
            </a:extLst>
          </p:cNvPr>
          <p:cNvSpPr txBox="1">
            <a:spLocks/>
          </p:cNvSpPr>
          <p:nvPr/>
        </p:nvSpPr>
        <p:spPr>
          <a:xfrm>
            <a:off x="9684970" y="25614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5DD0294-0C47-26E6-FB31-E465604448E8}"/>
              </a:ext>
            </a:extLst>
          </p:cNvPr>
          <p:cNvSpPr txBox="1">
            <a:spLocks/>
          </p:cNvSpPr>
          <p:nvPr/>
        </p:nvSpPr>
        <p:spPr>
          <a:xfrm>
            <a:off x="11070739" y="25614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D0147BD6-48F0-A834-ADA3-C8D77E5D42F0}"/>
              </a:ext>
            </a:extLst>
          </p:cNvPr>
          <p:cNvSpPr txBox="1">
            <a:spLocks/>
          </p:cNvSpPr>
          <p:nvPr/>
        </p:nvSpPr>
        <p:spPr>
          <a:xfrm>
            <a:off x="9595465" y="3143608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8A9AA67F-4CFD-B795-EB55-DCCF07CB8A6E}"/>
              </a:ext>
            </a:extLst>
          </p:cNvPr>
          <p:cNvCxnSpPr>
            <a:cxnSpLocks/>
          </p:cNvCxnSpPr>
          <p:nvPr/>
        </p:nvCxnSpPr>
        <p:spPr>
          <a:xfrm flipV="1">
            <a:off x="10781632" y="2590918"/>
            <a:ext cx="0" cy="582186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Sous-titre 2">
            <a:extLst>
              <a:ext uri="{FF2B5EF4-FFF2-40B4-BE49-F238E27FC236}">
                <a16:creationId xmlns:a16="http://schemas.microsoft.com/office/drawing/2014/main" id="{1583755A-20F9-F137-0BDD-34C7C00F9789}"/>
              </a:ext>
            </a:extLst>
          </p:cNvPr>
          <p:cNvSpPr txBox="1">
            <a:spLocks/>
          </p:cNvSpPr>
          <p:nvPr/>
        </p:nvSpPr>
        <p:spPr>
          <a:xfrm>
            <a:off x="796396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702DB69A-9234-1FC6-0D65-74C3742F8882}"/>
              </a:ext>
            </a:extLst>
          </p:cNvPr>
          <p:cNvSpPr txBox="1">
            <a:spLocks/>
          </p:cNvSpPr>
          <p:nvPr/>
        </p:nvSpPr>
        <p:spPr>
          <a:xfrm>
            <a:off x="925645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228354C5-063B-6661-9FAF-26085C29D885}"/>
              </a:ext>
            </a:extLst>
          </p:cNvPr>
          <p:cNvSpPr txBox="1">
            <a:spLocks/>
          </p:cNvSpPr>
          <p:nvPr/>
        </p:nvSpPr>
        <p:spPr>
          <a:xfrm>
            <a:off x="9907563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1" name="Sous-titre 2">
            <a:extLst>
              <a:ext uri="{FF2B5EF4-FFF2-40B4-BE49-F238E27FC236}">
                <a16:creationId xmlns:a16="http://schemas.microsoft.com/office/drawing/2014/main" id="{CC75D391-8C76-B305-BD5C-11A387196258}"/>
              </a:ext>
            </a:extLst>
          </p:cNvPr>
          <p:cNvSpPr txBox="1">
            <a:spLocks/>
          </p:cNvSpPr>
          <p:nvPr/>
        </p:nvSpPr>
        <p:spPr>
          <a:xfrm>
            <a:off x="11070739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89611C02-D77A-15E9-8816-8CD2CD0EBA9C}"/>
              </a:ext>
            </a:extLst>
          </p:cNvPr>
          <p:cNvCxnSpPr>
            <a:cxnSpLocks/>
          </p:cNvCxnSpPr>
          <p:nvPr/>
        </p:nvCxnSpPr>
        <p:spPr>
          <a:xfrm>
            <a:off x="10795416" y="1713360"/>
            <a:ext cx="0" cy="470264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1844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5C9DC-E50D-620D-467B-45AAE675E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C4D896A-57CB-4272-D5DC-33C6CF61784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068CEE1-BB7E-BC97-5931-07FD2CEEE8D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mon oncle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puis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D7CFA87-9044-4DFA-3374-1A4546BAF1E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8D4DEF1-19C3-D863-5478-48DC2A044B0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nous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3182C74-C826-B780-CC83-E768654894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0C15A0ED-B9CF-B760-D1A2-B3F2675494E9}"/>
              </a:ext>
            </a:extLst>
          </p:cNvPr>
          <p:cNvSpPr txBox="1">
            <a:spLocks/>
          </p:cNvSpPr>
          <p:nvPr/>
        </p:nvSpPr>
        <p:spPr>
          <a:xfrm>
            <a:off x="5870624" y="25614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23593FC-4FAA-062C-CE73-3D8A383EDE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44115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Ce matin / mon oncle / le repas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15A08D43-CCAB-00CC-B5CE-208A5D0C5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46514911-EB0F-59FF-4161-BC279C8790A6}"/>
              </a:ext>
            </a:extLst>
          </p:cNvPr>
          <p:cNvSpPr txBox="1">
            <a:spLocks/>
          </p:cNvSpPr>
          <p:nvPr/>
        </p:nvSpPr>
        <p:spPr>
          <a:xfrm>
            <a:off x="951473" y="172282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2C120A1-6303-8AD9-4BB6-5F9E3F37396D}"/>
              </a:ext>
            </a:extLst>
          </p:cNvPr>
          <p:cNvSpPr txBox="1">
            <a:spLocks/>
          </p:cNvSpPr>
          <p:nvPr/>
        </p:nvSpPr>
        <p:spPr>
          <a:xfrm>
            <a:off x="3774973" y="25614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441F5E6-B22A-6403-0340-021B2D0AE03B}"/>
              </a:ext>
            </a:extLst>
          </p:cNvPr>
          <p:cNvSpPr txBox="1">
            <a:spLocks/>
          </p:cNvSpPr>
          <p:nvPr/>
        </p:nvSpPr>
        <p:spPr>
          <a:xfrm>
            <a:off x="195522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1AC1052-F534-214F-BBF6-03AB42B66BD5}"/>
              </a:ext>
            </a:extLst>
          </p:cNvPr>
          <p:cNvSpPr txBox="1">
            <a:spLocks/>
          </p:cNvSpPr>
          <p:nvPr/>
        </p:nvSpPr>
        <p:spPr>
          <a:xfrm>
            <a:off x="324771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C655445-B392-9344-16DE-26CB78B31432}"/>
              </a:ext>
            </a:extLst>
          </p:cNvPr>
          <p:cNvSpPr txBox="1">
            <a:spLocks/>
          </p:cNvSpPr>
          <p:nvPr/>
        </p:nvSpPr>
        <p:spPr>
          <a:xfrm>
            <a:off x="893508" y="2561422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0F0AC50-BE76-B76F-0212-6A70BA643347}"/>
              </a:ext>
            </a:extLst>
          </p:cNvPr>
          <p:cNvSpPr txBox="1">
            <a:spLocks/>
          </p:cNvSpPr>
          <p:nvPr/>
        </p:nvSpPr>
        <p:spPr>
          <a:xfrm>
            <a:off x="6991192" y="2561422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3D3A29A-18AF-15EE-A8EC-7FF5D3E6F157}"/>
              </a:ext>
            </a:extLst>
          </p:cNvPr>
          <p:cNvSpPr txBox="1">
            <a:spLocks/>
          </p:cNvSpPr>
          <p:nvPr/>
        </p:nvSpPr>
        <p:spPr>
          <a:xfrm>
            <a:off x="5972452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940302B-9F70-CECA-03FC-2EA8C54CA3C8}"/>
              </a:ext>
            </a:extLst>
          </p:cNvPr>
          <p:cNvSpPr txBox="1">
            <a:spLocks/>
          </p:cNvSpPr>
          <p:nvPr/>
        </p:nvSpPr>
        <p:spPr>
          <a:xfrm>
            <a:off x="10393031" y="132950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4514803E-A5F7-25D1-00C4-E8CFBB478E24}"/>
              </a:ext>
            </a:extLst>
          </p:cNvPr>
          <p:cNvSpPr txBox="1">
            <a:spLocks/>
          </p:cNvSpPr>
          <p:nvPr/>
        </p:nvSpPr>
        <p:spPr>
          <a:xfrm>
            <a:off x="4455855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6B8B9A0F-CDD6-A6E2-1D30-67586FD9DC27}"/>
              </a:ext>
            </a:extLst>
          </p:cNvPr>
          <p:cNvSpPr txBox="1">
            <a:spLocks/>
          </p:cNvSpPr>
          <p:nvPr/>
        </p:nvSpPr>
        <p:spPr>
          <a:xfrm>
            <a:off x="7093352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24DB590-11F9-A459-4334-895F05CA0B3F}"/>
              </a:ext>
            </a:extLst>
          </p:cNvPr>
          <p:cNvSpPr txBox="1">
            <a:spLocks/>
          </p:cNvSpPr>
          <p:nvPr/>
        </p:nvSpPr>
        <p:spPr>
          <a:xfrm>
            <a:off x="9684970" y="25614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6B94B99-41AD-69DB-5FCD-EEDF8DF0B7C4}"/>
              </a:ext>
            </a:extLst>
          </p:cNvPr>
          <p:cNvSpPr txBox="1">
            <a:spLocks/>
          </p:cNvSpPr>
          <p:nvPr/>
        </p:nvSpPr>
        <p:spPr>
          <a:xfrm>
            <a:off x="11070739" y="25614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F9102AB2-7F1A-19B8-0CD3-B3151E60C292}"/>
              </a:ext>
            </a:extLst>
          </p:cNvPr>
          <p:cNvSpPr txBox="1">
            <a:spLocks/>
          </p:cNvSpPr>
          <p:nvPr/>
        </p:nvSpPr>
        <p:spPr>
          <a:xfrm>
            <a:off x="9595465" y="3143608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9905EFEE-82FE-FCE8-5BD1-3467BF671C0F}"/>
              </a:ext>
            </a:extLst>
          </p:cNvPr>
          <p:cNvCxnSpPr>
            <a:cxnSpLocks/>
          </p:cNvCxnSpPr>
          <p:nvPr/>
        </p:nvCxnSpPr>
        <p:spPr>
          <a:xfrm flipV="1">
            <a:off x="10781632" y="2590918"/>
            <a:ext cx="0" cy="582186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Sous-titre 2">
            <a:extLst>
              <a:ext uri="{FF2B5EF4-FFF2-40B4-BE49-F238E27FC236}">
                <a16:creationId xmlns:a16="http://schemas.microsoft.com/office/drawing/2014/main" id="{F4332BD4-E957-0533-F760-67ECD1D73BCE}"/>
              </a:ext>
            </a:extLst>
          </p:cNvPr>
          <p:cNvSpPr txBox="1">
            <a:spLocks/>
          </p:cNvSpPr>
          <p:nvPr/>
        </p:nvSpPr>
        <p:spPr>
          <a:xfrm>
            <a:off x="796396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07D590AF-929E-3742-DCD5-F0F13CA4B146}"/>
              </a:ext>
            </a:extLst>
          </p:cNvPr>
          <p:cNvSpPr txBox="1">
            <a:spLocks/>
          </p:cNvSpPr>
          <p:nvPr/>
        </p:nvSpPr>
        <p:spPr>
          <a:xfrm>
            <a:off x="925645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A4A874BA-6B6B-7D1A-A278-A58044C86DA4}"/>
              </a:ext>
            </a:extLst>
          </p:cNvPr>
          <p:cNvSpPr txBox="1">
            <a:spLocks/>
          </p:cNvSpPr>
          <p:nvPr/>
        </p:nvSpPr>
        <p:spPr>
          <a:xfrm>
            <a:off x="9907563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1" name="Sous-titre 2">
            <a:extLst>
              <a:ext uri="{FF2B5EF4-FFF2-40B4-BE49-F238E27FC236}">
                <a16:creationId xmlns:a16="http://schemas.microsoft.com/office/drawing/2014/main" id="{D978CADB-3AD2-6A18-E25B-6E11213DDE7F}"/>
              </a:ext>
            </a:extLst>
          </p:cNvPr>
          <p:cNvSpPr txBox="1">
            <a:spLocks/>
          </p:cNvSpPr>
          <p:nvPr/>
        </p:nvSpPr>
        <p:spPr>
          <a:xfrm>
            <a:off x="11070739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93CE3EE2-FBEF-43A8-F228-25D7D49F533D}"/>
              </a:ext>
            </a:extLst>
          </p:cNvPr>
          <p:cNvCxnSpPr>
            <a:cxnSpLocks/>
          </p:cNvCxnSpPr>
          <p:nvPr/>
        </p:nvCxnSpPr>
        <p:spPr>
          <a:xfrm>
            <a:off x="10795416" y="1713360"/>
            <a:ext cx="0" cy="470264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7558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050FD-A335-80B4-FF39-FE87EFD09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EBFABF2-DED1-6126-1255-0F9591C73B1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94DD110-2BAB-DF9A-8E3D-AA2E81B97D0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mon oncle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puis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E33B616-0C71-C22B-075C-5A627E9B7B3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7C4F041-2883-0FFE-7EC3-6B46A4EA9CA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nous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4736CC6-40FC-3163-0AC6-14D2002FB9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84C7B112-63FD-4A71-B01B-C4B8234B3922}"/>
              </a:ext>
            </a:extLst>
          </p:cNvPr>
          <p:cNvSpPr txBox="1">
            <a:spLocks/>
          </p:cNvSpPr>
          <p:nvPr/>
        </p:nvSpPr>
        <p:spPr>
          <a:xfrm>
            <a:off x="5870624" y="25614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B7BA617-D596-6349-43C8-882D63A4C808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Ce matin / mon oncle / le repas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Ce matin,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préparé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 repas, puis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l’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servi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3147EA4B-F070-3869-EAC3-B4F3D9BF57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FF7F2031-626E-D945-B1CE-DDA3C0FE962F}"/>
              </a:ext>
            </a:extLst>
          </p:cNvPr>
          <p:cNvSpPr txBox="1">
            <a:spLocks/>
          </p:cNvSpPr>
          <p:nvPr/>
        </p:nvSpPr>
        <p:spPr>
          <a:xfrm>
            <a:off x="951473" y="172282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49CEFB4-D18F-72C1-A751-3B777A4FA4C0}"/>
              </a:ext>
            </a:extLst>
          </p:cNvPr>
          <p:cNvSpPr txBox="1">
            <a:spLocks/>
          </p:cNvSpPr>
          <p:nvPr/>
        </p:nvSpPr>
        <p:spPr>
          <a:xfrm>
            <a:off x="3774973" y="25614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5D30FA2-C35A-A96C-58FB-CC3503CE7421}"/>
              </a:ext>
            </a:extLst>
          </p:cNvPr>
          <p:cNvSpPr txBox="1">
            <a:spLocks/>
          </p:cNvSpPr>
          <p:nvPr/>
        </p:nvSpPr>
        <p:spPr>
          <a:xfrm>
            <a:off x="195522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106E04F-3896-F09E-9780-F99EE4CDBC87}"/>
              </a:ext>
            </a:extLst>
          </p:cNvPr>
          <p:cNvSpPr txBox="1">
            <a:spLocks/>
          </p:cNvSpPr>
          <p:nvPr/>
        </p:nvSpPr>
        <p:spPr>
          <a:xfrm>
            <a:off x="324771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FBDA778-F57D-A092-6046-B7A039AD0C59}"/>
              </a:ext>
            </a:extLst>
          </p:cNvPr>
          <p:cNvSpPr txBox="1">
            <a:spLocks/>
          </p:cNvSpPr>
          <p:nvPr/>
        </p:nvSpPr>
        <p:spPr>
          <a:xfrm>
            <a:off x="893508" y="2561422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6853B23-B0F1-C35D-8D9A-5455978135E2}"/>
              </a:ext>
            </a:extLst>
          </p:cNvPr>
          <p:cNvSpPr txBox="1">
            <a:spLocks/>
          </p:cNvSpPr>
          <p:nvPr/>
        </p:nvSpPr>
        <p:spPr>
          <a:xfrm>
            <a:off x="6991192" y="2561422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30F91D4-AFB1-540B-0691-4170459482BA}"/>
              </a:ext>
            </a:extLst>
          </p:cNvPr>
          <p:cNvSpPr txBox="1">
            <a:spLocks/>
          </p:cNvSpPr>
          <p:nvPr/>
        </p:nvSpPr>
        <p:spPr>
          <a:xfrm>
            <a:off x="5972452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8B78EAA-83B1-F673-801C-3E367202D55F}"/>
              </a:ext>
            </a:extLst>
          </p:cNvPr>
          <p:cNvSpPr txBox="1">
            <a:spLocks/>
          </p:cNvSpPr>
          <p:nvPr/>
        </p:nvSpPr>
        <p:spPr>
          <a:xfrm>
            <a:off x="10393031" y="132950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67D1B708-34B3-05C0-3557-46F94B326E38}"/>
              </a:ext>
            </a:extLst>
          </p:cNvPr>
          <p:cNvSpPr txBox="1">
            <a:spLocks/>
          </p:cNvSpPr>
          <p:nvPr/>
        </p:nvSpPr>
        <p:spPr>
          <a:xfrm>
            <a:off x="4455855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0524527-F4B3-A763-FEE8-24C3E3767F04}"/>
              </a:ext>
            </a:extLst>
          </p:cNvPr>
          <p:cNvSpPr txBox="1">
            <a:spLocks/>
          </p:cNvSpPr>
          <p:nvPr/>
        </p:nvSpPr>
        <p:spPr>
          <a:xfrm>
            <a:off x="7093352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3215B71-1BF8-5EF5-B5F6-A477AA4E2BFC}"/>
              </a:ext>
            </a:extLst>
          </p:cNvPr>
          <p:cNvSpPr txBox="1">
            <a:spLocks/>
          </p:cNvSpPr>
          <p:nvPr/>
        </p:nvSpPr>
        <p:spPr>
          <a:xfrm>
            <a:off x="9684970" y="25614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F9DA4FC-CDBA-5450-37CD-AF051BD78F08}"/>
              </a:ext>
            </a:extLst>
          </p:cNvPr>
          <p:cNvSpPr txBox="1">
            <a:spLocks/>
          </p:cNvSpPr>
          <p:nvPr/>
        </p:nvSpPr>
        <p:spPr>
          <a:xfrm>
            <a:off x="11070739" y="25614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93F6DCDF-7FAA-F92B-767B-47CB44725394}"/>
              </a:ext>
            </a:extLst>
          </p:cNvPr>
          <p:cNvSpPr txBox="1">
            <a:spLocks/>
          </p:cNvSpPr>
          <p:nvPr/>
        </p:nvSpPr>
        <p:spPr>
          <a:xfrm>
            <a:off x="9595465" y="3143608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71CE9DE2-1F24-936D-B037-FADF345FCC2D}"/>
              </a:ext>
            </a:extLst>
          </p:cNvPr>
          <p:cNvCxnSpPr>
            <a:cxnSpLocks/>
          </p:cNvCxnSpPr>
          <p:nvPr/>
        </p:nvCxnSpPr>
        <p:spPr>
          <a:xfrm flipV="1">
            <a:off x="10781632" y="2590918"/>
            <a:ext cx="0" cy="582186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Sous-titre 2">
            <a:extLst>
              <a:ext uri="{FF2B5EF4-FFF2-40B4-BE49-F238E27FC236}">
                <a16:creationId xmlns:a16="http://schemas.microsoft.com/office/drawing/2014/main" id="{D23C3151-36A5-B97E-5C0C-62051D54DBF2}"/>
              </a:ext>
            </a:extLst>
          </p:cNvPr>
          <p:cNvSpPr txBox="1">
            <a:spLocks/>
          </p:cNvSpPr>
          <p:nvPr/>
        </p:nvSpPr>
        <p:spPr>
          <a:xfrm>
            <a:off x="796396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78151EC2-725E-E0FF-8224-B7E58B5FEEC7}"/>
              </a:ext>
            </a:extLst>
          </p:cNvPr>
          <p:cNvSpPr txBox="1">
            <a:spLocks/>
          </p:cNvSpPr>
          <p:nvPr/>
        </p:nvSpPr>
        <p:spPr>
          <a:xfrm>
            <a:off x="9256456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D8D4148D-1C0C-1BCB-8F09-46C6FF6CB563}"/>
              </a:ext>
            </a:extLst>
          </p:cNvPr>
          <p:cNvSpPr txBox="1">
            <a:spLocks/>
          </p:cNvSpPr>
          <p:nvPr/>
        </p:nvSpPr>
        <p:spPr>
          <a:xfrm>
            <a:off x="9907563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1" name="Sous-titre 2">
            <a:extLst>
              <a:ext uri="{FF2B5EF4-FFF2-40B4-BE49-F238E27FC236}">
                <a16:creationId xmlns:a16="http://schemas.microsoft.com/office/drawing/2014/main" id="{82C2F886-0640-B9E5-8CE9-EFE6757E4D21}"/>
              </a:ext>
            </a:extLst>
          </p:cNvPr>
          <p:cNvSpPr txBox="1">
            <a:spLocks/>
          </p:cNvSpPr>
          <p:nvPr/>
        </p:nvSpPr>
        <p:spPr>
          <a:xfrm>
            <a:off x="11070739" y="172282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7263312C-8A7E-4FC9-1C91-504C666F8CDF}"/>
              </a:ext>
            </a:extLst>
          </p:cNvPr>
          <p:cNvCxnSpPr>
            <a:cxnSpLocks/>
          </p:cNvCxnSpPr>
          <p:nvPr/>
        </p:nvCxnSpPr>
        <p:spPr>
          <a:xfrm>
            <a:off x="10795416" y="1713360"/>
            <a:ext cx="0" cy="470264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8765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15168B-B81C-2429-A495-6D7F4494A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8D3FCEC-48A2-1718-991E-B946E3420E1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6205630-7AFC-1E4D-6925-E6400FEC03F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approchait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 la rue principale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4A3F7A5-8E79-A942-79D3-829F68E6293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BE87ED0-BDF5-6896-4492-2122FBB20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8315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5048D-BAB9-488A-1BE1-E90D5F0BF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6DAC88E-3C96-3EEB-A3A7-2E5A30ED6D3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1EB999B-5FBC-005A-10A4-93179186A3D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approchait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 la rue principale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E5069A0-D3C1-7B95-5D76-60EDC887A0A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AE855DC-27C8-B3D8-4669-97170AB760A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45EDCAD-147F-9778-45C0-CF8C2516D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92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3AD50-5146-04F9-D0D8-F6AF3C164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C2B6D39-29F0-DB12-288C-CA718CEFAFA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FD49BF2-FE04-6D19-E9A6-9FFC12D750E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approchait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 la rue principale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AB9D7F4-C31B-A31D-6680-4AA0BEE3D1C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02CAE70-FFDA-0478-6DFF-605BEDC9C01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FFF82B5-8176-4A91-A76C-F8F4F7BEF8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DFA1FA3-BC12-E791-E498-45B18BB05A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996572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2052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62FEC-6F54-D5D2-FA24-12553B5C0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2BE6590-D5DA-E298-F482-CB500B73C6C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B0044E-34AF-2029-72E4-2EFCBB696A4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approchait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 la rue principale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6B546BC-A6F8-FB25-5A1A-2C2DF5263B6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5F7C2E1-0856-DF68-13C3-8D2CFE2B81D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99DA37D-A006-FFF2-2D1B-AAB1C389AD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6DDE131-2922-25AA-C519-928496EBEE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58620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3209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99A9C-5FE9-AD92-CF7D-FB30EDFB8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3F37C1E-0375-2716-9AB0-4EBCC6A1A4E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C6CDAF-8A89-6CFA-3F5D-2B0D178CC59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approchait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 la rue principale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3567B2B-D257-DEBD-BC9D-C89DD043F8B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9222D7C-DFD2-1896-60AB-36FA299FB39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F2BCD15-F4CB-5047-9DF2-EFB904502E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DE04699-C6E1-E70C-FBA0-0CD317C664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630831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29944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53EE4-63BC-B39A-3ABB-DE535CFCB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42721DA-B94E-7A4A-E721-1C20FC14FFC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936EE79-B71A-9F80-F6E5-7959A8F686D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approchait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 la rue principale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1E83441-BF63-1875-7791-3DC1A749349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78087BC-D2B1-C169-B2BC-9CDCB5DC4AF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5ABFA0B-628D-BE75-EB84-DF669AAE3D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7853DE3-10B8-67F4-905B-8716F8D485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0662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0670EBAE-A043-1530-6321-EBC98E05289C}"/>
              </a:ext>
            </a:extLst>
          </p:cNvPr>
          <p:cNvSpPr txBox="1">
            <a:spLocks/>
          </p:cNvSpPr>
          <p:nvPr/>
        </p:nvSpPr>
        <p:spPr>
          <a:xfrm>
            <a:off x="1580733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79F5304-BDC2-2F07-7224-8EA646EF3349}"/>
              </a:ext>
            </a:extLst>
          </p:cNvPr>
          <p:cNvSpPr txBox="1">
            <a:spLocks/>
          </p:cNvSpPr>
          <p:nvPr/>
        </p:nvSpPr>
        <p:spPr>
          <a:xfrm>
            <a:off x="245667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8140338-FDF0-472B-08F8-12C86CE9DF02}"/>
              </a:ext>
            </a:extLst>
          </p:cNvPr>
          <p:cNvSpPr txBox="1">
            <a:spLocks/>
          </p:cNvSpPr>
          <p:nvPr/>
        </p:nvSpPr>
        <p:spPr>
          <a:xfrm>
            <a:off x="691391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8218C50-B18B-51AB-F26C-B34D54293F81}"/>
              </a:ext>
            </a:extLst>
          </p:cNvPr>
          <p:cNvSpPr txBox="1">
            <a:spLocks/>
          </p:cNvSpPr>
          <p:nvPr/>
        </p:nvSpPr>
        <p:spPr>
          <a:xfrm>
            <a:off x="773129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EB4B485-02EA-575A-2EFE-FDE2B8F8D50D}"/>
              </a:ext>
            </a:extLst>
          </p:cNvPr>
          <p:cNvSpPr txBox="1">
            <a:spLocks/>
          </p:cNvSpPr>
          <p:nvPr/>
        </p:nvSpPr>
        <p:spPr>
          <a:xfrm>
            <a:off x="439722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F868EC6-4419-F463-EA1A-530531F910D8}"/>
              </a:ext>
            </a:extLst>
          </p:cNvPr>
          <p:cNvSpPr txBox="1">
            <a:spLocks/>
          </p:cNvSpPr>
          <p:nvPr/>
        </p:nvSpPr>
        <p:spPr>
          <a:xfrm>
            <a:off x="945309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BD4937B5-B09A-597B-EBDD-DF46E4B97509}"/>
              </a:ext>
            </a:extLst>
          </p:cNvPr>
          <p:cNvSpPr txBox="1">
            <a:spLocks/>
          </p:cNvSpPr>
          <p:nvPr/>
        </p:nvSpPr>
        <p:spPr>
          <a:xfrm>
            <a:off x="6239184" y="169772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3538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EB9506-177F-BF87-C389-0FD427745B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0AD707E-A6DF-3DAE-64EE-60B5234E437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B1DE58E-981A-FBB3-18A5-A28632587A1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approchait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 la rue principale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AF5C716-6AA0-4088-A088-6E80943760E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7565AEA-E2BC-C9A4-C9BB-885D2AE176B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5D7C7C1-545A-0851-1571-2FFBE53D30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7F8C859-784F-6AC5-0914-4CA8208050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309306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B9D58581-24C3-2F61-B372-0047944B9A25}"/>
              </a:ext>
            </a:extLst>
          </p:cNvPr>
          <p:cNvSpPr txBox="1">
            <a:spLocks/>
          </p:cNvSpPr>
          <p:nvPr/>
        </p:nvSpPr>
        <p:spPr>
          <a:xfrm>
            <a:off x="1580733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53F1068-D2C6-07E7-FB2D-83D697A83FD0}"/>
              </a:ext>
            </a:extLst>
          </p:cNvPr>
          <p:cNvSpPr txBox="1">
            <a:spLocks/>
          </p:cNvSpPr>
          <p:nvPr/>
        </p:nvSpPr>
        <p:spPr>
          <a:xfrm>
            <a:off x="245667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D84702B-05F6-3E85-E7AF-D0AA017BE0F2}"/>
              </a:ext>
            </a:extLst>
          </p:cNvPr>
          <p:cNvSpPr txBox="1">
            <a:spLocks/>
          </p:cNvSpPr>
          <p:nvPr/>
        </p:nvSpPr>
        <p:spPr>
          <a:xfrm>
            <a:off x="691391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DB8FA3E-F42F-4761-EDB6-FB56EA2645F4}"/>
              </a:ext>
            </a:extLst>
          </p:cNvPr>
          <p:cNvSpPr txBox="1">
            <a:spLocks/>
          </p:cNvSpPr>
          <p:nvPr/>
        </p:nvSpPr>
        <p:spPr>
          <a:xfrm>
            <a:off x="773129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A4A1BCC-2BA2-4F1D-DDFA-1078DEEC1F28}"/>
              </a:ext>
            </a:extLst>
          </p:cNvPr>
          <p:cNvSpPr txBox="1">
            <a:spLocks/>
          </p:cNvSpPr>
          <p:nvPr/>
        </p:nvSpPr>
        <p:spPr>
          <a:xfrm>
            <a:off x="439722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FD3B722-3202-7442-6EDF-DBE7C0A46D43}"/>
              </a:ext>
            </a:extLst>
          </p:cNvPr>
          <p:cNvSpPr txBox="1">
            <a:spLocks/>
          </p:cNvSpPr>
          <p:nvPr/>
        </p:nvSpPr>
        <p:spPr>
          <a:xfrm>
            <a:off x="945309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FAA080E3-9CDB-D7A2-83FC-BD8330A265FC}"/>
              </a:ext>
            </a:extLst>
          </p:cNvPr>
          <p:cNvSpPr txBox="1">
            <a:spLocks/>
          </p:cNvSpPr>
          <p:nvPr/>
        </p:nvSpPr>
        <p:spPr>
          <a:xfrm>
            <a:off x="6239184" y="169772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285933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8506C-1ADC-578D-0163-7E01C509B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F465A4F-2E91-642C-99A2-54FA5BAE960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C5C4D5B-CF0F-17AC-3651-254BB6363A6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approchait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 la rue principale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8975170-E797-111D-9D81-4D00E0062AC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D0F0452-D5C0-C0B7-E1E0-B719CB9274C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A95FEFD-250D-A247-11F2-BA80880FE1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46D29E40-7A45-023A-EDAB-CADBC1AC0DBD}"/>
              </a:ext>
            </a:extLst>
          </p:cNvPr>
          <p:cNvSpPr txBox="1">
            <a:spLocks/>
          </p:cNvSpPr>
          <p:nvPr/>
        </p:nvSpPr>
        <p:spPr>
          <a:xfrm>
            <a:off x="4275547" y="265984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307B45E-9EDC-B044-A80C-DD737C76C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115362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30CBBE5-FAE2-85A8-4EC3-59F036C5D76F}"/>
              </a:ext>
            </a:extLst>
          </p:cNvPr>
          <p:cNvSpPr txBox="1">
            <a:spLocks/>
          </p:cNvSpPr>
          <p:nvPr/>
        </p:nvSpPr>
        <p:spPr>
          <a:xfrm>
            <a:off x="1580733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D99B980-D9B8-85E9-17B6-302367F33E6C}"/>
              </a:ext>
            </a:extLst>
          </p:cNvPr>
          <p:cNvSpPr txBox="1">
            <a:spLocks/>
          </p:cNvSpPr>
          <p:nvPr/>
        </p:nvSpPr>
        <p:spPr>
          <a:xfrm>
            <a:off x="1987567" y="265984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F8AE32D-C32B-E29E-1822-49C72AF2D6AD}"/>
              </a:ext>
            </a:extLst>
          </p:cNvPr>
          <p:cNvSpPr txBox="1">
            <a:spLocks/>
          </p:cNvSpPr>
          <p:nvPr/>
        </p:nvSpPr>
        <p:spPr>
          <a:xfrm>
            <a:off x="245667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18CB72F-62E9-57E6-B6BF-3D1A971FB87C}"/>
              </a:ext>
            </a:extLst>
          </p:cNvPr>
          <p:cNvSpPr txBox="1">
            <a:spLocks/>
          </p:cNvSpPr>
          <p:nvPr/>
        </p:nvSpPr>
        <p:spPr>
          <a:xfrm>
            <a:off x="691391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05AA4C2-8A1C-4F03-51E6-1C2531E5F292}"/>
              </a:ext>
            </a:extLst>
          </p:cNvPr>
          <p:cNvSpPr txBox="1">
            <a:spLocks/>
          </p:cNvSpPr>
          <p:nvPr/>
        </p:nvSpPr>
        <p:spPr>
          <a:xfrm>
            <a:off x="773129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908BEFD-62D9-881F-1516-D6CAA4962646}"/>
              </a:ext>
            </a:extLst>
          </p:cNvPr>
          <p:cNvSpPr txBox="1">
            <a:spLocks/>
          </p:cNvSpPr>
          <p:nvPr/>
        </p:nvSpPr>
        <p:spPr>
          <a:xfrm>
            <a:off x="7545638" y="2659840"/>
            <a:ext cx="252802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5C9C1FB-6D50-8CD9-5F72-7E71B51B54B8}"/>
              </a:ext>
            </a:extLst>
          </p:cNvPr>
          <p:cNvSpPr txBox="1">
            <a:spLocks/>
          </p:cNvSpPr>
          <p:nvPr/>
        </p:nvSpPr>
        <p:spPr>
          <a:xfrm>
            <a:off x="439722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2152DCF-59F2-012E-1565-9362D56324DC}"/>
              </a:ext>
            </a:extLst>
          </p:cNvPr>
          <p:cNvSpPr txBox="1">
            <a:spLocks/>
          </p:cNvSpPr>
          <p:nvPr/>
        </p:nvSpPr>
        <p:spPr>
          <a:xfrm>
            <a:off x="945309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AC82DF62-8648-32F8-6A39-AC5F338257DC}"/>
              </a:ext>
            </a:extLst>
          </p:cNvPr>
          <p:cNvSpPr txBox="1">
            <a:spLocks/>
          </p:cNvSpPr>
          <p:nvPr/>
        </p:nvSpPr>
        <p:spPr>
          <a:xfrm>
            <a:off x="6239184" y="169772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27601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3712B5-8754-8A3A-DBF6-E7105B534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27106D4-C20D-BCA5-6981-A12EC70CA18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106B94B-03F0-09C6-D5A6-ED8C355290A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approchait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 la rue principale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6F1F488-A1D5-8A80-2AEC-8EFAD149282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B95C5D1-55AF-D6B7-B9C7-12E19594B50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BB3FA22-F7CE-8D25-99E9-9E0C8A4709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5CAAD1EC-0239-B8AC-83A2-012B14FE1A56}"/>
              </a:ext>
            </a:extLst>
          </p:cNvPr>
          <p:cNvSpPr txBox="1">
            <a:spLocks/>
          </p:cNvSpPr>
          <p:nvPr/>
        </p:nvSpPr>
        <p:spPr>
          <a:xfrm>
            <a:off x="4275547" y="265984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617FE31-3C8A-89C6-3DFE-94A8D86E3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97511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D8139BA-6781-C954-03E3-D7FAD70B9C3A}"/>
              </a:ext>
            </a:extLst>
          </p:cNvPr>
          <p:cNvSpPr txBox="1">
            <a:spLocks/>
          </p:cNvSpPr>
          <p:nvPr/>
        </p:nvSpPr>
        <p:spPr>
          <a:xfrm>
            <a:off x="1580733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BC46881-62C5-F9FC-56F8-6F6708D4AA34}"/>
              </a:ext>
            </a:extLst>
          </p:cNvPr>
          <p:cNvSpPr txBox="1">
            <a:spLocks/>
          </p:cNvSpPr>
          <p:nvPr/>
        </p:nvSpPr>
        <p:spPr>
          <a:xfrm>
            <a:off x="1987567" y="265984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83BF317-280B-42DD-D11C-F425E87D2098}"/>
              </a:ext>
            </a:extLst>
          </p:cNvPr>
          <p:cNvSpPr txBox="1">
            <a:spLocks/>
          </p:cNvSpPr>
          <p:nvPr/>
        </p:nvSpPr>
        <p:spPr>
          <a:xfrm>
            <a:off x="245667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5370CC5-E236-CBE6-DEAD-9CD3224FED40}"/>
              </a:ext>
            </a:extLst>
          </p:cNvPr>
          <p:cNvSpPr txBox="1">
            <a:spLocks/>
          </p:cNvSpPr>
          <p:nvPr/>
        </p:nvSpPr>
        <p:spPr>
          <a:xfrm>
            <a:off x="691391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D4094EF-E988-BF98-4A72-D28AE14C3918}"/>
              </a:ext>
            </a:extLst>
          </p:cNvPr>
          <p:cNvSpPr txBox="1">
            <a:spLocks/>
          </p:cNvSpPr>
          <p:nvPr/>
        </p:nvSpPr>
        <p:spPr>
          <a:xfrm>
            <a:off x="773129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CBFB0D6-EA2A-994F-F766-5DA58F539F62}"/>
              </a:ext>
            </a:extLst>
          </p:cNvPr>
          <p:cNvSpPr txBox="1">
            <a:spLocks/>
          </p:cNvSpPr>
          <p:nvPr/>
        </p:nvSpPr>
        <p:spPr>
          <a:xfrm>
            <a:off x="7545638" y="2659840"/>
            <a:ext cx="252802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DE821DFB-041F-80F8-3E0C-FBAFAABA8D0C}"/>
              </a:ext>
            </a:extLst>
          </p:cNvPr>
          <p:cNvSpPr txBox="1">
            <a:spLocks/>
          </p:cNvSpPr>
          <p:nvPr/>
        </p:nvSpPr>
        <p:spPr>
          <a:xfrm>
            <a:off x="439722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7B3859E-D34A-0188-27BE-3FDD7DC1019B}"/>
              </a:ext>
            </a:extLst>
          </p:cNvPr>
          <p:cNvSpPr txBox="1">
            <a:spLocks/>
          </p:cNvSpPr>
          <p:nvPr/>
        </p:nvSpPr>
        <p:spPr>
          <a:xfrm>
            <a:off x="945309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775B9352-95B7-0D4F-DE18-338132131B08}"/>
              </a:ext>
            </a:extLst>
          </p:cNvPr>
          <p:cNvSpPr txBox="1">
            <a:spLocks/>
          </p:cNvSpPr>
          <p:nvPr/>
        </p:nvSpPr>
        <p:spPr>
          <a:xfrm>
            <a:off x="6239184" y="169772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52789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1BA75-4269-7A25-F62C-2E2959C59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8528910-A2DC-EEB5-9845-C683E4A3B07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474A20D-06FB-D87C-AA86-2842BF5E11F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approchait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 la rue principale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ECD69C8-63C6-B2E0-A81C-F2BF6BE2EEC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1132CB9-8967-CD76-999D-6FCD9A488C9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43D4E3A-3DE1-7B15-005F-5268F213D5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F4A31517-0772-2028-033B-A42DF1AE0596}"/>
              </a:ext>
            </a:extLst>
          </p:cNvPr>
          <p:cNvSpPr txBox="1">
            <a:spLocks/>
          </p:cNvSpPr>
          <p:nvPr/>
        </p:nvSpPr>
        <p:spPr>
          <a:xfrm>
            <a:off x="4275547" y="265984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3D65B90-83AC-D721-F6CE-F3A61E72AD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09753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bus / la rue principale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29630AF-3323-3198-FDC0-49E3DB4CB6D9}"/>
              </a:ext>
            </a:extLst>
          </p:cNvPr>
          <p:cNvSpPr txBox="1">
            <a:spLocks/>
          </p:cNvSpPr>
          <p:nvPr/>
        </p:nvSpPr>
        <p:spPr>
          <a:xfrm>
            <a:off x="1580733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28F05995-2F93-A67A-9740-669BC5173147}"/>
              </a:ext>
            </a:extLst>
          </p:cNvPr>
          <p:cNvSpPr txBox="1">
            <a:spLocks/>
          </p:cNvSpPr>
          <p:nvPr/>
        </p:nvSpPr>
        <p:spPr>
          <a:xfrm>
            <a:off x="1987567" y="265984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6FE8625-3E48-4CA0-B194-90FE48B94F5F}"/>
              </a:ext>
            </a:extLst>
          </p:cNvPr>
          <p:cNvSpPr txBox="1">
            <a:spLocks/>
          </p:cNvSpPr>
          <p:nvPr/>
        </p:nvSpPr>
        <p:spPr>
          <a:xfrm>
            <a:off x="245667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B2108D7-8111-462A-0C23-7F9FB9E29C94}"/>
              </a:ext>
            </a:extLst>
          </p:cNvPr>
          <p:cNvSpPr txBox="1">
            <a:spLocks/>
          </p:cNvSpPr>
          <p:nvPr/>
        </p:nvSpPr>
        <p:spPr>
          <a:xfrm>
            <a:off x="691391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C5D7C03-A6DB-F0D0-0B3C-0EEC447F8E5C}"/>
              </a:ext>
            </a:extLst>
          </p:cNvPr>
          <p:cNvSpPr txBox="1">
            <a:spLocks/>
          </p:cNvSpPr>
          <p:nvPr/>
        </p:nvSpPr>
        <p:spPr>
          <a:xfrm>
            <a:off x="773129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F8C3A2F-4BC3-6227-7AA1-7C2EA8F1EF09}"/>
              </a:ext>
            </a:extLst>
          </p:cNvPr>
          <p:cNvSpPr txBox="1">
            <a:spLocks/>
          </p:cNvSpPr>
          <p:nvPr/>
        </p:nvSpPr>
        <p:spPr>
          <a:xfrm>
            <a:off x="7545638" y="2659840"/>
            <a:ext cx="252802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279A45C-6F09-3374-85F4-46E3E0552440}"/>
              </a:ext>
            </a:extLst>
          </p:cNvPr>
          <p:cNvSpPr txBox="1">
            <a:spLocks/>
          </p:cNvSpPr>
          <p:nvPr/>
        </p:nvSpPr>
        <p:spPr>
          <a:xfrm>
            <a:off x="439722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E7141782-BFD1-63F1-F132-4A0C46AF66E5}"/>
              </a:ext>
            </a:extLst>
          </p:cNvPr>
          <p:cNvSpPr txBox="1">
            <a:spLocks/>
          </p:cNvSpPr>
          <p:nvPr/>
        </p:nvSpPr>
        <p:spPr>
          <a:xfrm>
            <a:off x="945309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98CD9A8E-7729-EC72-9142-108B889BE8F0}"/>
              </a:ext>
            </a:extLst>
          </p:cNvPr>
          <p:cNvSpPr txBox="1">
            <a:spLocks/>
          </p:cNvSpPr>
          <p:nvPr/>
        </p:nvSpPr>
        <p:spPr>
          <a:xfrm>
            <a:off x="6239184" y="169772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6791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2E747-2D82-D1BD-6C89-5BF5583C7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758E429-781C-B391-222E-938755FF7FE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252B9D-ACB7-FA40-EB2B-41AD2986DB6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approchait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 la rue principale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B638F8C-8C1E-B1C2-2849-41C8FE8F59E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E0287FB-1D5D-5BEF-1D42-ADE1D03F76C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55B0AC2-9447-9EE3-706F-18CBCE5C1A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C3CEEFE9-3CF9-2B20-3BAF-A773DFA161CD}"/>
              </a:ext>
            </a:extLst>
          </p:cNvPr>
          <p:cNvSpPr txBox="1">
            <a:spLocks/>
          </p:cNvSpPr>
          <p:nvPr/>
        </p:nvSpPr>
        <p:spPr>
          <a:xfrm>
            <a:off x="4275547" y="265984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2993957-AF74-3B32-5034-66E4925AAC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26048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bus / la rue principale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413E735D-F963-F5CD-53EA-C07F187E23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E619401E-A020-09E3-1F56-AFE8287D1FE3}"/>
              </a:ext>
            </a:extLst>
          </p:cNvPr>
          <p:cNvSpPr txBox="1">
            <a:spLocks/>
          </p:cNvSpPr>
          <p:nvPr/>
        </p:nvSpPr>
        <p:spPr>
          <a:xfrm>
            <a:off x="1580733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FA0B35D-9CD2-A9F0-34AF-CBF4F7D33AA1}"/>
              </a:ext>
            </a:extLst>
          </p:cNvPr>
          <p:cNvSpPr txBox="1">
            <a:spLocks/>
          </p:cNvSpPr>
          <p:nvPr/>
        </p:nvSpPr>
        <p:spPr>
          <a:xfrm>
            <a:off x="1987567" y="265984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AD005004-97E8-3E84-2E15-328B45FAA48D}"/>
              </a:ext>
            </a:extLst>
          </p:cNvPr>
          <p:cNvSpPr txBox="1">
            <a:spLocks/>
          </p:cNvSpPr>
          <p:nvPr/>
        </p:nvSpPr>
        <p:spPr>
          <a:xfrm>
            <a:off x="245667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AFFEBEE-D1C5-B88D-0343-8336DFE4F843}"/>
              </a:ext>
            </a:extLst>
          </p:cNvPr>
          <p:cNvSpPr txBox="1">
            <a:spLocks/>
          </p:cNvSpPr>
          <p:nvPr/>
        </p:nvSpPr>
        <p:spPr>
          <a:xfrm>
            <a:off x="691391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242CF87-F88C-2B45-4218-B8B9731BD77F}"/>
              </a:ext>
            </a:extLst>
          </p:cNvPr>
          <p:cNvSpPr txBox="1">
            <a:spLocks/>
          </p:cNvSpPr>
          <p:nvPr/>
        </p:nvSpPr>
        <p:spPr>
          <a:xfrm>
            <a:off x="773129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DA10A82-23D0-53C6-27AF-66B505DD691E}"/>
              </a:ext>
            </a:extLst>
          </p:cNvPr>
          <p:cNvSpPr txBox="1">
            <a:spLocks/>
          </p:cNvSpPr>
          <p:nvPr/>
        </p:nvSpPr>
        <p:spPr>
          <a:xfrm>
            <a:off x="7545638" y="2659840"/>
            <a:ext cx="252802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96904A30-7BEE-5B25-94D7-430B423CB39A}"/>
              </a:ext>
            </a:extLst>
          </p:cNvPr>
          <p:cNvSpPr txBox="1">
            <a:spLocks/>
          </p:cNvSpPr>
          <p:nvPr/>
        </p:nvSpPr>
        <p:spPr>
          <a:xfrm>
            <a:off x="439722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28EAC3D-22BC-DEB9-9C02-34FF26C85975}"/>
              </a:ext>
            </a:extLst>
          </p:cNvPr>
          <p:cNvSpPr txBox="1">
            <a:spLocks/>
          </p:cNvSpPr>
          <p:nvPr/>
        </p:nvSpPr>
        <p:spPr>
          <a:xfrm>
            <a:off x="945309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CF15D5FB-A720-7F0F-7828-45CDF83BE88D}"/>
              </a:ext>
            </a:extLst>
          </p:cNvPr>
          <p:cNvSpPr txBox="1">
            <a:spLocks/>
          </p:cNvSpPr>
          <p:nvPr/>
        </p:nvSpPr>
        <p:spPr>
          <a:xfrm>
            <a:off x="6239184" y="169772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55166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4D1C95-08B6-B8C0-CAF8-D6E2A3F11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6D7B85A-CB7A-4E94-DD46-F7C4C6A50E0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13B74AE-2534-B21F-D954-BC2F2E91897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approchait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 la rue principale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9BC0FB2-A92C-6735-38BA-A8E4D587970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CE55E0E-4C8F-3BCF-6B5A-63A4964B64E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C50F01A-BAC5-0908-583C-17FFD4715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332A8EC4-D304-A0BB-BEF2-3D81E1642FCE}"/>
              </a:ext>
            </a:extLst>
          </p:cNvPr>
          <p:cNvSpPr txBox="1">
            <a:spLocks/>
          </p:cNvSpPr>
          <p:nvPr/>
        </p:nvSpPr>
        <p:spPr>
          <a:xfrm>
            <a:off x="4275547" y="265984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78668CE-7BD6-A314-7B3C-5AD66124C52D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bus / la rue principale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approcheras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 la rue principale.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9FD1AF4C-F24D-F1CC-FC23-56C6FCDCAB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194A887B-5108-D254-DD82-9B5F70788280}"/>
              </a:ext>
            </a:extLst>
          </p:cNvPr>
          <p:cNvSpPr txBox="1">
            <a:spLocks/>
          </p:cNvSpPr>
          <p:nvPr/>
        </p:nvSpPr>
        <p:spPr>
          <a:xfrm>
            <a:off x="1580733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4ED49B6-B956-B08E-C6DA-C752029F335A}"/>
              </a:ext>
            </a:extLst>
          </p:cNvPr>
          <p:cNvSpPr txBox="1">
            <a:spLocks/>
          </p:cNvSpPr>
          <p:nvPr/>
        </p:nvSpPr>
        <p:spPr>
          <a:xfrm>
            <a:off x="1987567" y="265984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5B76CC2-D0CF-8A6F-D5A2-D9610A6ABDA1}"/>
              </a:ext>
            </a:extLst>
          </p:cNvPr>
          <p:cNvSpPr txBox="1">
            <a:spLocks/>
          </p:cNvSpPr>
          <p:nvPr/>
        </p:nvSpPr>
        <p:spPr>
          <a:xfrm>
            <a:off x="245667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58C6A4A-BB11-345E-C4A9-3786AC3DE904}"/>
              </a:ext>
            </a:extLst>
          </p:cNvPr>
          <p:cNvSpPr txBox="1">
            <a:spLocks/>
          </p:cNvSpPr>
          <p:nvPr/>
        </p:nvSpPr>
        <p:spPr>
          <a:xfrm>
            <a:off x="691391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9A13540-C0EC-4C63-F6C5-5BCA8E364445}"/>
              </a:ext>
            </a:extLst>
          </p:cNvPr>
          <p:cNvSpPr txBox="1">
            <a:spLocks/>
          </p:cNvSpPr>
          <p:nvPr/>
        </p:nvSpPr>
        <p:spPr>
          <a:xfrm>
            <a:off x="773129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D703E1F-2873-AC2D-B4DD-F21E906A271F}"/>
              </a:ext>
            </a:extLst>
          </p:cNvPr>
          <p:cNvSpPr txBox="1">
            <a:spLocks/>
          </p:cNvSpPr>
          <p:nvPr/>
        </p:nvSpPr>
        <p:spPr>
          <a:xfrm>
            <a:off x="7545638" y="2659840"/>
            <a:ext cx="252802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9BAB0D4F-9773-60B8-779D-064C8D55FEF5}"/>
              </a:ext>
            </a:extLst>
          </p:cNvPr>
          <p:cNvSpPr txBox="1">
            <a:spLocks/>
          </p:cNvSpPr>
          <p:nvPr/>
        </p:nvSpPr>
        <p:spPr>
          <a:xfrm>
            <a:off x="439722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D61C828-8B7E-EDEC-A51D-BBFE830DA08B}"/>
              </a:ext>
            </a:extLst>
          </p:cNvPr>
          <p:cNvSpPr txBox="1">
            <a:spLocks/>
          </p:cNvSpPr>
          <p:nvPr/>
        </p:nvSpPr>
        <p:spPr>
          <a:xfrm>
            <a:off x="945309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D28B5BA0-ACB4-2CBA-B3B5-8F01827C54B9}"/>
              </a:ext>
            </a:extLst>
          </p:cNvPr>
          <p:cNvSpPr txBox="1">
            <a:spLocks/>
          </p:cNvSpPr>
          <p:nvPr/>
        </p:nvSpPr>
        <p:spPr>
          <a:xfrm>
            <a:off x="6239184" y="169772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41073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15438A-C253-B04D-904B-3423A5255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17EF2F7-562C-5B21-7503-2F352C44F22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E758C53-708C-7DB6-C367-800CBA15CA0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roi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ordre important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sujets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FA0D38E-1C52-9BD3-43C1-00193FE70A7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A17205D-E520-DE00-2783-EDD6ECCE55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5866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59432-5867-70F0-BA85-0C5C4496B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5778DCA-F497-63FA-7358-23312AE3E7E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F238361-B082-64E8-3719-8419411B803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roi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ordre important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sujets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1C5BD10-2BF0-0491-AE1B-C5F4AA7006E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4873CB2-5B84-4E1C-D9FA-DFD71CF0189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901623C-2BA0-AF24-E439-C242F71A21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2465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6322F-0494-B80D-B4B4-93555E2055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F925147-4FD1-6AD6-09F2-3AC517B1AB7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FCFA6B-3252-204B-74DF-5963A7D4635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roi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ordre important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sujets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05CDC8-1A6A-2FFE-69A9-138A93A4FE3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B7A27E4-B0BA-CECD-B7EC-6CA00A4788B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A7C266A-9496-24A5-5612-E77D23A9AD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8BF845F-2FF4-416C-953B-59F71242C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04954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716891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2747F-4F89-B9FB-1EEF-65C304EA1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6BDE734-C58E-67FB-1C5C-500CF03A726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0C1F641-9F5B-25AD-5AFB-1EFEC2CBB8B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roi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ordre important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sujets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6363210-DC4B-119E-5CC9-EA9E9A73370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6DD5B87-6184-828F-364A-47D162FEB923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655F0E6-FBBE-1152-AC0F-F9250663AB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DA06433-B872-E6D5-AA90-AFFE53AD78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026637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23221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728E4-EB18-E20E-02E3-224449B14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AE6AEF9-8059-6246-D87E-6ACAC3FA183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D08D65C-6323-CC9B-B548-2FC933735CD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roi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ordre important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sujets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8D4CDD6-5267-117C-0769-156AFB900EF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0E74213-D549-5C43-94EF-9DEE3B694A0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FAC4ABC-BD08-DA09-164B-7F1A3AF2EA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0776FDB-8983-1B41-0DD5-C08D33D1B7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57447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9792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0FF4DD-7D15-265F-04B7-E772A64FD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781AF6A-9F0C-95B6-DA15-30149C1DFFA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A4BD3E3-D2CA-A2FF-036B-7844CD975ED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roi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ordre important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sujets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3599D8C-037A-BEF0-B417-FF93913B44F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57579E4-A8F2-9D58-8486-8FA49A435FF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C4E7FAA-6D85-F9C5-FD35-0B8FE6C58E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B9EFD77-29E8-94AE-8D25-D44D46587F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77760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4" name="Sous-titre 2">
            <a:extLst>
              <a:ext uri="{FF2B5EF4-FFF2-40B4-BE49-F238E27FC236}">
                <a16:creationId xmlns:a16="http://schemas.microsoft.com/office/drawing/2014/main" id="{C993A50C-BD33-F44E-9195-30FE23D4B5B3}"/>
              </a:ext>
            </a:extLst>
          </p:cNvPr>
          <p:cNvSpPr txBox="1">
            <a:spLocks/>
          </p:cNvSpPr>
          <p:nvPr/>
        </p:nvSpPr>
        <p:spPr>
          <a:xfrm>
            <a:off x="96216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0984FBFC-50AE-095E-CD82-773896E81C7C}"/>
              </a:ext>
            </a:extLst>
          </p:cNvPr>
          <p:cNvSpPr txBox="1">
            <a:spLocks/>
          </p:cNvSpPr>
          <p:nvPr/>
        </p:nvSpPr>
        <p:spPr>
          <a:xfrm>
            <a:off x="10695521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34112DF-8F66-8744-27C4-F96D6BD8E7E3}"/>
              </a:ext>
            </a:extLst>
          </p:cNvPr>
          <p:cNvSpPr txBox="1">
            <a:spLocks/>
          </p:cNvSpPr>
          <p:nvPr/>
        </p:nvSpPr>
        <p:spPr>
          <a:xfrm>
            <a:off x="684632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464239C-4A8C-4B68-8F14-E90FB87B797E}"/>
              </a:ext>
            </a:extLst>
          </p:cNvPr>
          <p:cNvSpPr txBox="1">
            <a:spLocks/>
          </p:cNvSpPr>
          <p:nvPr/>
        </p:nvSpPr>
        <p:spPr>
          <a:xfrm>
            <a:off x="8893774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FE1BA42C-49E2-425A-6C9C-1E68C702C541}"/>
              </a:ext>
            </a:extLst>
          </p:cNvPr>
          <p:cNvSpPr txBox="1">
            <a:spLocks/>
          </p:cNvSpPr>
          <p:nvPr/>
        </p:nvSpPr>
        <p:spPr>
          <a:xfrm>
            <a:off x="3152214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CDDDBC92-DDFB-3DA9-9A67-1B8139C22CEE}"/>
              </a:ext>
            </a:extLst>
          </p:cNvPr>
          <p:cNvSpPr txBox="1">
            <a:spLocks/>
          </p:cNvSpPr>
          <p:nvPr/>
        </p:nvSpPr>
        <p:spPr>
          <a:xfrm>
            <a:off x="4550490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FC1F7808-2E7F-D6C4-A8E3-3D20ABFCF13C}"/>
              </a:ext>
            </a:extLst>
          </p:cNvPr>
          <p:cNvSpPr txBox="1">
            <a:spLocks/>
          </p:cNvSpPr>
          <p:nvPr/>
        </p:nvSpPr>
        <p:spPr>
          <a:xfrm>
            <a:off x="9623321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91BE797-6F26-F700-3518-60A7680D2F1E}"/>
              </a:ext>
            </a:extLst>
          </p:cNvPr>
          <p:cNvSpPr txBox="1">
            <a:spLocks/>
          </p:cNvSpPr>
          <p:nvPr/>
        </p:nvSpPr>
        <p:spPr>
          <a:xfrm>
            <a:off x="171137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9DE7001C-5ADE-22EA-6F6B-B6007701DBE6}"/>
              </a:ext>
            </a:extLst>
          </p:cNvPr>
          <p:cNvSpPr txBox="1">
            <a:spLocks/>
          </p:cNvSpPr>
          <p:nvPr/>
        </p:nvSpPr>
        <p:spPr>
          <a:xfrm>
            <a:off x="553949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2318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4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Temps de conjugaison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temps de conjugaison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du verbe.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</a:t>
            </a:r>
            <a:b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</a:b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s’il y en a.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Groupes nominaux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lang="fr-FR" sz="2400" b="1" u="sng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dirty="0">
              <a:solidFill>
                <a:schemeClr val="tx1"/>
              </a:solidFill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5124731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2A8B3-8F6E-D51D-EA8F-D6717223B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E98E9ED-6DA8-87EF-2A2A-672DEDD7E7E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EBEF537-F955-90BE-BBB0-C4AD5BB2110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roi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ordre important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sujets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578E0DC-D003-8DCC-14F9-CE1D4FD8F2D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AAB5021-95D1-0EC6-405C-1E21A231BA8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A6F6C71-8A33-9787-BC61-7DA41457BC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23337E6-6270-FD7B-7437-537742324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791673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4" name="Sous-titre 2">
            <a:extLst>
              <a:ext uri="{FF2B5EF4-FFF2-40B4-BE49-F238E27FC236}">
                <a16:creationId xmlns:a16="http://schemas.microsoft.com/office/drawing/2014/main" id="{ABE6E214-C799-69AA-4FA1-629DADC1751C}"/>
              </a:ext>
            </a:extLst>
          </p:cNvPr>
          <p:cNvSpPr txBox="1">
            <a:spLocks/>
          </p:cNvSpPr>
          <p:nvPr/>
        </p:nvSpPr>
        <p:spPr>
          <a:xfrm>
            <a:off x="96216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9FA21AED-6CAF-ED8C-9D11-954219B10A65}"/>
              </a:ext>
            </a:extLst>
          </p:cNvPr>
          <p:cNvSpPr txBox="1">
            <a:spLocks/>
          </p:cNvSpPr>
          <p:nvPr/>
        </p:nvSpPr>
        <p:spPr>
          <a:xfrm>
            <a:off x="10695521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2262CB7-F464-909C-7242-C69D7C9EBAEE}"/>
              </a:ext>
            </a:extLst>
          </p:cNvPr>
          <p:cNvSpPr txBox="1">
            <a:spLocks/>
          </p:cNvSpPr>
          <p:nvPr/>
        </p:nvSpPr>
        <p:spPr>
          <a:xfrm>
            <a:off x="684632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48429A5-CE28-CB44-6D09-75FD1833C02C}"/>
              </a:ext>
            </a:extLst>
          </p:cNvPr>
          <p:cNvSpPr txBox="1">
            <a:spLocks/>
          </p:cNvSpPr>
          <p:nvPr/>
        </p:nvSpPr>
        <p:spPr>
          <a:xfrm>
            <a:off x="8893774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B885E642-F7F6-FBC3-8F2E-03D6B0096101}"/>
              </a:ext>
            </a:extLst>
          </p:cNvPr>
          <p:cNvSpPr txBox="1">
            <a:spLocks/>
          </p:cNvSpPr>
          <p:nvPr/>
        </p:nvSpPr>
        <p:spPr>
          <a:xfrm>
            <a:off x="3152214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C7D09D76-486B-9D17-B23F-E4DFA1D49037}"/>
              </a:ext>
            </a:extLst>
          </p:cNvPr>
          <p:cNvSpPr txBox="1">
            <a:spLocks/>
          </p:cNvSpPr>
          <p:nvPr/>
        </p:nvSpPr>
        <p:spPr>
          <a:xfrm>
            <a:off x="4550490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EBDAC986-206C-234C-7ECC-D27E4B8A6316}"/>
              </a:ext>
            </a:extLst>
          </p:cNvPr>
          <p:cNvSpPr txBox="1">
            <a:spLocks/>
          </p:cNvSpPr>
          <p:nvPr/>
        </p:nvSpPr>
        <p:spPr>
          <a:xfrm>
            <a:off x="9623321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8A573CD-0B83-D29F-94FA-CA07E2E7CEF8}"/>
              </a:ext>
            </a:extLst>
          </p:cNvPr>
          <p:cNvSpPr txBox="1">
            <a:spLocks/>
          </p:cNvSpPr>
          <p:nvPr/>
        </p:nvSpPr>
        <p:spPr>
          <a:xfrm>
            <a:off x="171137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B2784DC3-B8A1-B131-017C-C322751EE508}"/>
              </a:ext>
            </a:extLst>
          </p:cNvPr>
          <p:cNvSpPr txBox="1">
            <a:spLocks/>
          </p:cNvSpPr>
          <p:nvPr/>
        </p:nvSpPr>
        <p:spPr>
          <a:xfrm>
            <a:off x="553949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1951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829B01-8387-2D62-8C69-60443D92D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DE24338-912C-F5A0-80AC-73D68D8ADFC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55047DB-3247-B37B-3D35-B6CC1ACB51D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roi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ordre important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sujets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D1817AE-2A2F-0893-35E2-FD7FBA30ED4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BB5A0AD-7121-8C38-3C59-A450DA1DDAF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9EF2326-C1B5-09DC-C127-A7B7C86225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FBC82DB-DFD7-1022-16B2-542B24439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340819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4435C12C-EF31-8E8B-A95E-FEE342F84E54}"/>
              </a:ext>
            </a:extLst>
          </p:cNvPr>
          <p:cNvSpPr txBox="1">
            <a:spLocks/>
          </p:cNvSpPr>
          <p:nvPr/>
        </p:nvSpPr>
        <p:spPr>
          <a:xfrm>
            <a:off x="1230800" y="260079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870B0FE-4A98-73D5-ACA6-CD75B8232D26}"/>
              </a:ext>
            </a:extLst>
          </p:cNvPr>
          <p:cNvSpPr txBox="1">
            <a:spLocks/>
          </p:cNvSpPr>
          <p:nvPr/>
        </p:nvSpPr>
        <p:spPr>
          <a:xfrm>
            <a:off x="96216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52FF5DF-AB9C-F6D7-2580-1E67E00319D3}"/>
              </a:ext>
            </a:extLst>
          </p:cNvPr>
          <p:cNvSpPr txBox="1">
            <a:spLocks/>
          </p:cNvSpPr>
          <p:nvPr/>
        </p:nvSpPr>
        <p:spPr>
          <a:xfrm>
            <a:off x="10695521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8811EF1-94CB-D9C1-7085-CE7E90794184}"/>
              </a:ext>
            </a:extLst>
          </p:cNvPr>
          <p:cNvSpPr txBox="1">
            <a:spLocks/>
          </p:cNvSpPr>
          <p:nvPr/>
        </p:nvSpPr>
        <p:spPr>
          <a:xfrm>
            <a:off x="684632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B2F149F-5D03-6C1C-D214-A1A7131579E8}"/>
              </a:ext>
            </a:extLst>
          </p:cNvPr>
          <p:cNvSpPr txBox="1">
            <a:spLocks/>
          </p:cNvSpPr>
          <p:nvPr/>
        </p:nvSpPr>
        <p:spPr>
          <a:xfrm>
            <a:off x="5690660" y="2600791"/>
            <a:ext cx="223389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DEE18D3-A564-BDA5-4153-E04B0ECC35FD}"/>
              </a:ext>
            </a:extLst>
          </p:cNvPr>
          <p:cNvSpPr txBox="1">
            <a:spLocks/>
          </p:cNvSpPr>
          <p:nvPr/>
        </p:nvSpPr>
        <p:spPr>
          <a:xfrm>
            <a:off x="2962350" y="260079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D15737D4-D29B-59CF-6E82-34AACC552C89}"/>
              </a:ext>
            </a:extLst>
          </p:cNvPr>
          <p:cNvSpPr txBox="1">
            <a:spLocks/>
          </p:cNvSpPr>
          <p:nvPr/>
        </p:nvSpPr>
        <p:spPr>
          <a:xfrm>
            <a:off x="8893774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63C0A2C7-12B2-4924-5B53-C2E1417F3C4D}"/>
              </a:ext>
            </a:extLst>
          </p:cNvPr>
          <p:cNvSpPr txBox="1">
            <a:spLocks/>
          </p:cNvSpPr>
          <p:nvPr/>
        </p:nvSpPr>
        <p:spPr>
          <a:xfrm>
            <a:off x="3152214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3B09C5D9-F607-2C49-CC16-2FC96FC934AD}"/>
              </a:ext>
            </a:extLst>
          </p:cNvPr>
          <p:cNvSpPr txBox="1">
            <a:spLocks/>
          </p:cNvSpPr>
          <p:nvPr/>
        </p:nvSpPr>
        <p:spPr>
          <a:xfrm>
            <a:off x="4550490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2C0BF6BB-D6AC-B97F-6DE7-8F70B89DE6C6}"/>
              </a:ext>
            </a:extLst>
          </p:cNvPr>
          <p:cNvSpPr txBox="1">
            <a:spLocks/>
          </p:cNvSpPr>
          <p:nvPr/>
        </p:nvSpPr>
        <p:spPr>
          <a:xfrm>
            <a:off x="9623321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45BA7E0-428D-9540-DECB-89AE4138D26C}"/>
              </a:ext>
            </a:extLst>
          </p:cNvPr>
          <p:cNvSpPr txBox="1">
            <a:spLocks/>
          </p:cNvSpPr>
          <p:nvPr/>
        </p:nvSpPr>
        <p:spPr>
          <a:xfrm>
            <a:off x="9423469" y="2600791"/>
            <a:ext cx="223389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1684F4BF-372E-A087-972E-ADC3B4C627A6}"/>
              </a:ext>
            </a:extLst>
          </p:cNvPr>
          <p:cNvSpPr txBox="1">
            <a:spLocks/>
          </p:cNvSpPr>
          <p:nvPr/>
        </p:nvSpPr>
        <p:spPr>
          <a:xfrm>
            <a:off x="171137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399B6151-B5B7-F5A3-4E07-DF4290BF69D3}"/>
              </a:ext>
            </a:extLst>
          </p:cNvPr>
          <p:cNvSpPr txBox="1">
            <a:spLocks/>
          </p:cNvSpPr>
          <p:nvPr/>
        </p:nvSpPr>
        <p:spPr>
          <a:xfrm>
            <a:off x="553949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63722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B6B9BD-0717-9F23-B53A-4FC36503A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C745CDB-013F-549B-132B-569CAB75CE4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D31DB80-0570-84B5-5AA3-5314EBDDE6E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roi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ordre important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sujets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00E7A51-0BF5-D007-2ECA-1861412806D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EB9A1BC-BDA1-B6A9-F6F9-A8F9443F25D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AD5F494-01A4-9CA8-3530-CB42F050CB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F545566-0DE2-8FA6-A1E6-31FAF386D1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87876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7B828262-6DB2-918C-5E1B-B1EBCFC5AFE5}"/>
              </a:ext>
            </a:extLst>
          </p:cNvPr>
          <p:cNvSpPr txBox="1">
            <a:spLocks/>
          </p:cNvSpPr>
          <p:nvPr/>
        </p:nvSpPr>
        <p:spPr>
          <a:xfrm>
            <a:off x="1230800" y="260079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878BF14-D5D9-8FFD-15AA-AF5F12433EDD}"/>
              </a:ext>
            </a:extLst>
          </p:cNvPr>
          <p:cNvSpPr txBox="1">
            <a:spLocks/>
          </p:cNvSpPr>
          <p:nvPr/>
        </p:nvSpPr>
        <p:spPr>
          <a:xfrm>
            <a:off x="96216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29B05C8-713B-B981-AE2F-5F6051774158}"/>
              </a:ext>
            </a:extLst>
          </p:cNvPr>
          <p:cNvSpPr txBox="1">
            <a:spLocks/>
          </p:cNvSpPr>
          <p:nvPr/>
        </p:nvSpPr>
        <p:spPr>
          <a:xfrm>
            <a:off x="10695521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3529430-8DE3-E6A4-2FF6-9A1F6BFF62E9}"/>
              </a:ext>
            </a:extLst>
          </p:cNvPr>
          <p:cNvSpPr txBox="1">
            <a:spLocks/>
          </p:cNvSpPr>
          <p:nvPr/>
        </p:nvSpPr>
        <p:spPr>
          <a:xfrm>
            <a:off x="684632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F23B025-C75A-99DA-7AFE-457D6C33C0F7}"/>
              </a:ext>
            </a:extLst>
          </p:cNvPr>
          <p:cNvSpPr txBox="1">
            <a:spLocks/>
          </p:cNvSpPr>
          <p:nvPr/>
        </p:nvSpPr>
        <p:spPr>
          <a:xfrm>
            <a:off x="5690660" y="2600791"/>
            <a:ext cx="223389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6AA199F6-6C1D-5285-6661-4B2E0608D861}"/>
              </a:ext>
            </a:extLst>
          </p:cNvPr>
          <p:cNvSpPr txBox="1">
            <a:spLocks/>
          </p:cNvSpPr>
          <p:nvPr/>
        </p:nvSpPr>
        <p:spPr>
          <a:xfrm>
            <a:off x="2962350" y="260079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E1CB8538-E9EF-686A-3502-8383511FEAB8}"/>
              </a:ext>
            </a:extLst>
          </p:cNvPr>
          <p:cNvSpPr txBox="1">
            <a:spLocks/>
          </p:cNvSpPr>
          <p:nvPr/>
        </p:nvSpPr>
        <p:spPr>
          <a:xfrm>
            <a:off x="8893774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07545247-15CB-15C9-2862-C7F5230E5A5E}"/>
              </a:ext>
            </a:extLst>
          </p:cNvPr>
          <p:cNvSpPr txBox="1">
            <a:spLocks/>
          </p:cNvSpPr>
          <p:nvPr/>
        </p:nvSpPr>
        <p:spPr>
          <a:xfrm>
            <a:off x="3152214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15632A62-DD81-3DCC-B9E8-0D24CBAB017B}"/>
              </a:ext>
            </a:extLst>
          </p:cNvPr>
          <p:cNvSpPr txBox="1">
            <a:spLocks/>
          </p:cNvSpPr>
          <p:nvPr/>
        </p:nvSpPr>
        <p:spPr>
          <a:xfrm>
            <a:off x="4550490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82C6FC34-67E2-75BD-DCEB-16F6A06A7BFA}"/>
              </a:ext>
            </a:extLst>
          </p:cNvPr>
          <p:cNvSpPr txBox="1">
            <a:spLocks/>
          </p:cNvSpPr>
          <p:nvPr/>
        </p:nvSpPr>
        <p:spPr>
          <a:xfrm>
            <a:off x="9623321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BA5250A-48FD-3E09-F214-09E96DBC121A}"/>
              </a:ext>
            </a:extLst>
          </p:cNvPr>
          <p:cNvSpPr txBox="1">
            <a:spLocks/>
          </p:cNvSpPr>
          <p:nvPr/>
        </p:nvSpPr>
        <p:spPr>
          <a:xfrm>
            <a:off x="9423469" y="2600791"/>
            <a:ext cx="223389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49E28D0-B6C3-D00C-DF61-A721A237B492}"/>
              </a:ext>
            </a:extLst>
          </p:cNvPr>
          <p:cNvSpPr txBox="1">
            <a:spLocks/>
          </p:cNvSpPr>
          <p:nvPr/>
        </p:nvSpPr>
        <p:spPr>
          <a:xfrm>
            <a:off x="171137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18522446-F4FB-81E2-5776-57367F9A7DCC}"/>
              </a:ext>
            </a:extLst>
          </p:cNvPr>
          <p:cNvSpPr txBox="1">
            <a:spLocks/>
          </p:cNvSpPr>
          <p:nvPr/>
        </p:nvSpPr>
        <p:spPr>
          <a:xfrm>
            <a:off x="553949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043182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4E70D8-36C2-08D1-1B9A-CC4C2D2D72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AB0D6B3-511C-A8BC-E8D4-6E76F639030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7867B6C-0B53-D603-7707-AD96EC26D98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roi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ordre important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sujets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F279759-C47F-6722-2CFD-050E8C4F618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BC7AB01-86E4-5ACF-53A4-6B888B2D07D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E840261-37C1-024B-3384-91A019972C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7DE6029-91F3-9415-C81B-35989230B7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09454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roi / un ordre important / ses sujets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2AAE61EE-7855-071B-5066-04638F2598BA}"/>
              </a:ext>
            </a:extLst>
          </p:cNvPr>
          <p:cNvSpPr txBox="1">
            <a:spLocks/>
          </p:cNvSpPr>
          <p:nvPr/>
        </p:nvSpPr>
        <p:spPr>
          <a:xfrm>
            <a:off x="1230800" y="260079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0626ECA-D8F8-601B-52B0-E9378425C190}"/>
              </a:ext>
            </a:extLst>
          </p:cNvPr>
          <p:cNvSpPr txBox="1">
            <a:spLocks/>
          </p:cNvSpPr>
          <p:nvPr/>
        </p:nvSpPr>
        <p:spPr>
          <a:xfrm>
            <a:off x="96216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399F1AE-63C4-1F4F-92F0-26AE4DF6F19D}"/>
              </a:ext>
            </a:extLst>
          </p:cNvPr>
          <p:cNvSpPr txBox="1">
            <a:spLocks/>
          </p:cNvSpPr>
          <p:nvPr/>
        </p:nvSpPr>
        <p:spPr>
          <a:xfrm>
            <a:off x="10695521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DB3B819-A3E6-C863-721F-629BE57DC5C2}"/>
              </a:ext>
            </a:extLst>
          </p:cNvPr>
          <p:cNvSpPr txBox="1">
            <a:spLocks/>
          </p:cNvSpPr>
          <p:nvPr/>
        </p:nvSpPr>
        <p:spPr>
          <a:xfrm>
            <a:off x="684632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1570F09-2D40-B6F4-5DC4-7E4A34746520}"/>
              </a:ext>
            </a:extLst>
          </p:cNvPr>
          <p:cNvSpPr txBox="1">
            <a:spLocks/>
          </p:cNvSpPr>
          <p:nvPr/>
        </p:nvSpPr>
        <p:spPr>
          <a:xfrm>
            <a:off x="5690660" y="2600791"/>
            <a:ext cx="223389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7587CB6-36CC-D85C-C6C0-B29FB1CFFCF7}"/>
              </a:ext>
            </a:extLst>
          </p:cNvPr>
          <p:cNvSpPr txBox="1">
            <a:spLocks/>
          </p:cNvSpPr>
          <p:nvPr/>
        </p:nvSpPr>
        <p:spPr>
          <a:xfrm>
            <a:off x="2962350" y="260079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A973AF61-EF97-EAEB-7BE2-DB0BA58218CC}"/>
              </a:ext>
            </a:extLst>
          </p:cNvPr>
          <p:cNvSpPr txBox="1">
            <a:spLocks/>
          </p:cNvSpPr>
          <p:nvPr/>
        </p:nvSpPr>
        <p:spPr>
          <a:xfrm>
            <a:off x="8893774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E1364BD5-8DC3-8E70-095C-34732F22D8BC}"/>
              </a:ext>
            </a:extLst>
          </p:cNvPr>
          <p:cNvSpPr txBox="1">
            <a:spLocks/>
          </p:cNvSpPr>
          <p:nvPr/>
        </p:nvSpPr>
        <p:spPr>
          <a:xfrm>
            <a:off x="3152214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E5BD865F-BF46-36E5-5E25-814577A2E94D}"/>
              </a:ext>
            </a:extLst>
          </p:cNvPr>
          <p:cNvSpPr txBox="1">
            <a:spLocks/>
          </p:cNvSpPr>
          <p:nvPr/>
        </p:nvSpPr>
        <p:spPr>
          <a:xfrm>
            <a:off x="4550490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84191855-BC4F-508C-3AD6-005379891CB6}"/>
              </a:ext>
            </a:extLst>
          </p:cNvPr>
          <p:cNvSpPr txBox="1">
            <a:spLocks/>
          </p:cNvSpPr>
          <p:nvPr/>
        </p:nvSpPr>
        <p:spPr>
          <a:xfrm>
            <a:off x="9623321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BFD2255-529A-8CC7-5201-81BDA8DD92E1}"/>
              </a:ext>
            </a:extLst>
          </p:cNvPr>
          <p:cNvSpPr txBox="1">
            <a:spLocks/>
          </p:cNvSpPr>
          <p:nvPr/>
        </p:nvSpPr>
        <p:spPr>
          <a:xfrm>
            <a:off x="9423469" y="2600791"/>
            <a:ext cx="223389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CAE746BE-A888-5110-C330-3755C6F8A360}"/>
              </a:ext>
            </a:extLst>
          </p:cNvPr>
          <p:cNvSpPr txBox="1">
            <a:spLocks/>
          </p:cNvSpPr>
          <p:nvPr/>
        </p:nvSpPr>
        <p:spPr>
          <a:xfrm>
            <a:off x="171137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0DE8C333-FD2C-0975-1416-4BDBBDA6E0E0}"/>
              </a:ext>
            </a:extLst>
          </p:cNvPr>
          <p:cNvSpPr txBox="1">
            <a:spLocks/>
          </p:cNvSpPr>
          <p:nvPr/>
        </p:nvSpPr>
        <p:spPr>
          <a:xfrm>
            <a:off x="553949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185306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36FC5B-1F28-11FE-F1E9-4F9D81D38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34F7B39-8158-5CB6-C4D5-951A59F0761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9E7C439-590B-7E75-DA30-B84AE1D9019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roi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ordre important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sujets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98D111E-0AC7-2D19-5F80-13AC795122A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EC7F94D-F05C-6388-9B42-157D3C6C780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je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3DEE757-3FC5-DB86-FC1E-43E8C8D8F5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FD5EC21-FD11-11BE-500E-0D8773D65A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23906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roi / un ordre important / ses sujets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46371701-178B-9F79-E82C-ECF2121BE2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8" name="Sous-titre 2">
            <a:extLst>
              <a:ext uri="{FF2B5EF4-FFF2-40B4-BE49-F238E27FC236}">
                <a16:creationId xmlns:a16="http://schemas.microsoft.com/office/drawing/2014/main" id="{FB592B6B-D0EC-8A16-3157-4777A1045BAF}"/>
              </a:ext>
            </a:extLst>
          </p:cNvPr>
          <p:cNvSpPr txBox="1">
            <a:spLocks/>
          </p:cNvSpPr>
          <p:nvPr/>
        </p:nvSpPr>
        <p:spPr>
          <a:xfrm>
            <a:off x="1230800" y="260079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F219893-05DB-1BBC-BDDE-56E2B6CE348E}"/>
              </a:ext>
            </a:extLst>
          </p:cNvPr>
          <p:cNvSpPr txBox="1">
            <a:spLocks/>
          </p:cNvSpPr>
          <p:nvPr/>
        </p:nvSpPr>
        <p:spPr>
          <a:xfrm>
            <a:off x="96216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8771969-8E87-3E5E-9AFA-342B0E42728F}"/>
              </a:ext>
            </a:extLst>
          </p:cNvPr>
          <p:cNvSpPr txBox="1">
            <a:spLocks/>
          </p:cNvSpPr>
          <p:nvPr/>
        </p:nvSpPr>
        <p:spPr>
          <a:xfrm>
            <a:off x="10695521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4C500A2-2ECC-E387-5707-B12B14FA4DFA}"/>
              </a:ext>
            </a:extLst>
          </p:cNvPr>
          <p:cNvSpPr txBox="1">
            <a:spLocks/>
          </p:cNvSpPr>
          <p:nvPr/>
        </p:nvSpPr>
        <p:spPr>
          <a:xfrm>
            <a:off x="684632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D0D1338-9005-8EA8-E248-CE258F058B4F}"/>
              </a:ext>
            </a:extLst>
          </p:cNvPr>
          <p:cNvSpPr txBox="1">
            <a:spLocks/>
          </p:cNvSpPr>
          <p:nvPr/>
        </p:nvSpPr>
        <p:spPr>
          <a:xfrm>
            <a:off x="5690660" y="2600791"/>
            <a:ext cx="223389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708C3F44-BA35-ABD6-51B9-199CA1140B08}"/>
              </a:ext>
            </a:extLst>
          </p:cNvPr>
          <p:cNvSpPr txBox="1">
            <a:spLocks/>
          </p:cNvSpPr>
          <p:nvPr/>
        </p:nvSpPr>
        <p:spPr>
          <a:xfrm>
            <a:off x="2962350" y="260079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40F668B-0C3D-89FF-99F0-9B1F57BA1273}"/>
              </a:ext>
            </a:extLst>
          </p:cNvPr>
          <p:cNvSpPr txBox="1">
            <a:spLocks/>
          </p:cNvSpPr>
          <p:nvPr/>
        </p:nvSpPr>
        <p:spPr>
          <a:xfrm>
            <a:off x="8893774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B4917195-2333-D702-5DA3-53A07C048713}"/>
              </a:ext>
            </a:extLst>
          </p:cNvPr>
          <p:cNvSpPr txBox="1">
            <a:spLocks/>
          </p:cNvSpPr>
          <p:nvPr/>
        </p:nvSpPr>
        <p:spPr>
          <a:xfrm>
            <a:off x="3152214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175A2B40-4706-FB6C-2081-23741E7D6565}"/>
              </a:ext>
            </a:extLst>
          </p:cNvPr>
          <p:cNvSpPr txBox="1">
            <a:spLocks/>
          </p:cNvSpPr>
          <p:nvPr/>
        </p:nvSpPr>
        <p:spPr>
          <a:xfrm>
            <a:off x="4550490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7A9FDB1A-213A-B905-5F92-0730B9005A3C}"/>
              </a:ext>
            </a:extLst>
          </p:cNvPr>
          <p:cNvSpPr txBox="1">
            <a:spLocks/>
          </p:cNvSpPr>
          <p:nvPr/>
        </p:nvSpPr>
        <p:spPr>
          <a:xfrm>
            <a:off x="9623321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EAFEACA-E600-020D-505B-90F352251B20}"/>
              </a:ext>
            </a:extLst>
          </p:cNvPr>
          <p:cNvSpPr txBox="1">
            <a:spLocks/>
          </p:cNvSpPr>
          <p:nvPr/>
        </p:nvSpPr>
        <p:spPr>
          <a:xfrm>
            <a:off x="9423469" y="2600791"/>
            <a:ext cx="223389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138A141-BB91-1F66-3BB6-BBD93563C1DB}"/>
              </a:ext>
            </a:extLst>
          </p:cNvPr>
          <p:cNvSpPr txBox="1">
            <a:spLocks/>
          </p:cNvSpPr>
          <p:nvPr/>
        </p:nvSpPr>
        <p:spPr>
          <a:xfrm>
            <a:off x="171137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62483118-ED70-7AAC-59E4-BFFF462597BD}"/>
              </a:ext>
            </a:extLst>
          </p:cNvPr>
          <p:cNvSpPr txBox="1">
            <a:spLocks/>
          </p:cNvSpPr>
          <p:nvPr/>
        </p:nvSpPr>
        <p:spPr>
          <a:xfrm>
            <a:off x="553949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48433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B404E7-D47D-FCDD-E3A2-E981D17D2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A27639D-2515-1216-8EF4-77FA9DE7939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82034EB-D43F-7B83-898C-ECE83DD155B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roi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donnera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ordre important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sujets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66B1D1D-4AF2-FE5A-5FC4-52A9C821938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2FC61E5-4EC8-74F5-8D6C-C6C8E1C2000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je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C67C458-013E-33C6-7655-96DDDBE1B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4A7BBBF-CE5C-82DE-AB3B-6925F2EB7E91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roi / un ordre important / ses sujets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donnais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un ordre important à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sujets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3F84E4B2-A8C9-279B-83F0-6842A7BF71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8" name="Sous-titre 2">
            <a:extLst>
              <a:ext uri="{FF2B5EF4-FFF2-40B4-BE49-F238E27FC236}">
                <a16:creationId xmlns:a16="http://schemas.microsoft.com/office/drawing/2014/main" id="{431FAD92-5818-47BF-24E2-50F34032A0AC}"/>
              </a:ext>
            </a:extLst>
          </p:cNvPr>
          <p:cNvSpPr txBox="1">
            <a:spLocks/>
          </p:cNvSpPr>
          <p:nvPr/>
        </p:nvSpPr>
        <p:spPr>
          <a:xfrm>
            <a:off x="1230800" y="260079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AA2A8AD-D11E-FE57-9E9D-AA9AD525A91C}"/>
              </a:ext>
            </a:extLst>
          </p:cNvPr>
          <p:cNvSpPr txBox="1">
            <a:spLocks/>
          </p:cNvSpPr>
          <p:nvPr/>
        </p:nvSpPr>
        <p:spPr>
          <a:xfrm>
            <a:off x="96216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EF70CDD-8AF2-28C3-1C89-C08B017F17CA}"/>
              </a:ext>
            </a:extLst>
          </p:cNvPr>
          <p:cNvSpPr txBox="1">
            <a:spLocks/>
          </p:cNvSpPr>
          <p:nvPr/>
        </p:nvSpPr>
        <p:spPr>
          <a:xfrm>
            <a:off x="10695521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1E1F311-30E5-A097-329D-0458AF1F570B}"/>
              </a:ext>
            </a:extLst>
          </p:cNvPr>
          <p:cNvSpPr txBox="1">
            <a:spLocks/>
          </p:cNvSpPr>
          <p:nvPr/>
        </p:nvSpPr>
        <p:spPr>
          <a:xfrm>
            <a:off x="684632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A8D3549-300B-23E7-8725-2DE44ED2CBD3}"/>
              </a:ext>
            </a:extLst>
          </p:cNvPr>
          <p:cNvSpPr txBox="1">
            <a:spLocks/>
          </p:cNvSpPr>
          <p:nvPr/>
        </p:nvSpPr>
        <p:spPr>
          <a:xfrm>
            <a:off x="5690660" y="2600791"/>
            <a:ext cx="223389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99F27D4-AF96-D40A-4EED-66FF4090B9B5}"/>
              </a:ext>
            </a:extLst>
          </p:cNvPr>
          <p:cNvSpPr txBox="1">
            <a:spLocks/>
          </p:cNvSpPr>
          <p:nvPr/>
        </p:nvSpPr>
        <p:spPr>
          <a:xfrm>
            <a:off x="2962350" y="260079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8D8B3DE-054B-2090-D5AA-C768EE8A8127}"/>
              </a:ext>
            </a:extLst>
          </p:cNvPr>
          <p:cNvSpPr txBox="1">
            <a:spLocks/>
          </p:cNvSpPr>
          <p:nvPr/>
        </p:nvSpPr>
        <p:spPr>
          <a:xfrm>
            <a:off x="8893774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DBCEFDA7-134C-150B-A920-A93DF111085D}"/>
              </a:ext>
            </a:extLst>
          </p:cNvPr>
          <p:cNvSpPr txBox="1">
            <a:spLocks/>
          </p:cNvSpPr>
          <p:nvPr/>
        </p:nvSpPr>
        <p:spPr>
          <a:xfrm>
            <a:off x="3152214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745B7E73-EFB9-5251-D570-FBD263C0B62F}"/>
              </a:ext>
            </a:extLst>
          </p:cNvPr>
          <p:cNvSpPr txBox="1">
            <a:spLocks/>
          </p:cNvSpPr>
          <p:nvPr/>
        </p:nvSpPr>
        <p:spPr>
          <a:xfrm>
            <a:off x="4550490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35609936-1544-22DB-F4DD-1EE467385122}"/>
              </a:ext>
            </a:extLst>
          </p:cNvPr>
          <p:cNvSpPr txBox="1">
            <a:spLocks/>
          </p:cNvSpPr>
          <p:nvPr/>
        </p:nvSpPr>
        <p:spPr>
          <a:xfrm>
            <a:off x="9623321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23CFCC7-665D-1BB2-4C47-06EC72771EAD}"/>
              </a:ext>
            </a:extLst>
          </p:cNvPr>
          <p:cNvSpPr txBox="1">
            <a:spLocks/>
          </p:cNvSpPr>
          <p:nvPr/>
        </p:nvSpPr>
        <p:spPr>
          <a:xfrm>
            <a:off x="9423469" y="2600791"/>
            <a:ext cx="223389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61F2D23-8E28-DD50-23FA-531C48DB4194}"/>
              </a:ext>
            </a:extLst>
          </p:cNvPr>
          <p:cNvSpPr txBox="1">
            <a:spLocks/>
          </p:cNvSpPr>
          <p:nvPr/>
        </p:nvSpPr>
        <p:spPr>
          <a:xfrm>
            <a:off x="171137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4592CE34-4546-B17D-952C-E63278E4EAA1}"/>
              </a:ext>
            </a:extLst>
          </p:cNvPr>
          <p:cNvSpPr txBox="1">
            <a:spLocks/>
          </p:cNvSpPr>
          <p:nvPr/>
        </p:nvSpPr>
        <p:spPr>
          <a:xfrm>
            <a:off x="5539498" y="168825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1498655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9138B-8E8F-B241-5AD4-B374B3BDB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CF17664-E756-5A69-0E26-62574AE944E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B4986B5-B456-20CE-F933-1198E04543E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La semaine dernière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ma sœur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bricolé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cadeau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4CE75EC-0F67-B449-EFD3-09E2FAC3EFC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cousins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F334124-5C42-23D0-07F3-AA86EAEF11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18811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47989-1A1F-49DB-5BEC-6EE19C797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D82C97B-1575-3A54-7393-7FC2609D8C0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EF4764E-204D-D8FC-4BE7-7429ADA67E5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La semaine dernière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ma sœur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bricolé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cadeau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2C2253E-056E-B01F-1D17-800B32778A9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1F54084-D476-0D85-4579-9B90D0924BD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cousins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AD0AAC4-B582-1F1E-5910-B20D7325C9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895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DC4A3F-4C8C-C61E-AAEB-FF524C776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9B729DF-5C58-8FED-3CA8-83E22E2A379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3B031FF-BCED-BCA3-DE93-EFCF514F33D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La semaine dernière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ma sœur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bricolé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cadeau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DB71DBB-526E-5076-05D9-777810FDEE9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775D488-3516-D5FA-BB52-ED0F85696AC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cousins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D633B32-3A06-9F7C-1014-2057012CAE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1F3222C-E3C8-6274-BD27-A78959E042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982610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714422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CF996-879D-6ECB-ACF9-093B6EAF5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2BB94A1-1273-7C4A-D678-BCBFEB2813C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1F1B415-DC8E-0FE3-D7B1-4D9FA7AF82A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La semaine dernière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ma sœur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bricolé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cadeau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642DE56-6A0A-2254-2846-20A52CB3847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7BD38B8-A07A-6E6B-5015-554F6710F1F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cousins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8887DFD-CDDA-E486-B0B5-DC7AD6D6A0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9E4B9EF-EE9D-1E6A-6D33-1B5107E2B2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33561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104035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BDAC11-300A-AD29-DF2D-71D2ACDAF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F9B5886-BED6-A533-ED44-E885B0EB2C7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B05079-7159-6DBE-41E1-C39C39786BC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La semaine dernière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ma sœur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bricolé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cadeau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CB7BCAC-2350-8E08-C7CB-A968743373C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3376C76-CA26-DFEA-4A57-FBF4E081307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cousins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78C1F1F-1CC7-6169-9B10-9307D036CC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53B50AE-4114-DAA6-4A2E-AFCFE305B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222239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885600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B8BFA0-5BD6-E4C1-15F9-473958BFD7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F3FB6A7-4AFB-E7FF-566A-EC906F3957A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658AB3D-B26B-69E3-6996-1F2AF0050A5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La semaine dernière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ma sœur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bricolé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cadeau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AF73F10-9A70-ABBE-101C-56E82823795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48A643D-48DF-C201-EE1A-E2FBEC0DCF5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cousins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BD99B2F-9FE2-5FC5-3E49-48768C0B89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89D73AE-9C71-EA24-13E1-0ACD1519A5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751762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219DA502-5442-E2E7-1C99-C4C7950FD09F}"/>
              </a:ext>
            </a:extLst>
          </p:cNvPr>
          <p:cNvSpPr txBox="1">
            <a:spLocks/>
          </p:cNvSpPr>
          <p:nvPr/>
        </p:nvSpPr>
        <p:spPr>
          <a:xfrm>
            <a:off x="1064078" y="167309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D432427-A413-FFD0-A06D-CFD5844743A9}"/>
              </a:ext>
            </a:extLst>
          </p:cNvPr>
          <p:cNvSpPr txBox="1">
            <a:spLocks/>
          </p:cNvSpPr>
          <p:nvPr/>
        </p:nvSpPr>
        <p:spPr>
          <a:xfrm>
            <a:off x="2261106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AD6C798-5393-8C6E-AFBA-526BB3F8DA8B}"/>
              </a:ext>
            </a:extLst>
          </p:cNvPr>
          <p:cNvSpPr txBox="1">
            <a:spLocks/>
          </p:cNvSpPr>
          <p:nvPr/>
        </p:nvSpPr>
        <p:spPr>
          <a:xfrm>
            <a:off x="6620255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289A6EE-A542-59E6-AF4D-FA60D45362EE}"/>
              </a:ext>
            </a:extLst>
          </p:cNvPr>
          <p:cNvSpPr txBox="1">
            <a:spLocks/>
          </p:cNvSpPr>
          <p:nvPr/>
        </p:nvSpPr>
        <p:spPr>
          <a:xfrm>
            <a:off x="837983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90D6947-9F0F-C685-54D3-66FC089DA5D1}"/>
              </a:ext>
            </a:extLst>
          </p:cNvPr>
          <p:cNvSpPr txBox="1">
            <a:spLocks/>
          </p:cNvSpPr>
          <p:nvPr/>
        </p:nvSpPr>
        <p:spPr>
          <a:xfrm>
            <a:off x="4180382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8519737-B4FC-078F-6FDE-1A76CA79A24F}"/>
              </a:ext>
            </a:extLst>
          </p:cNvPr>
          <p:cNvSpPr txBox="1">
            <a:spLocks/>
          </p:cNvSpPr>
          <p:nvPr/>
        </p:nvSpPr>
        <p:spPr>
          <a:xfrm>
            <a:off x="5617639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311C281-6DB3-8424-EA2B-207B8DF03150}"/>
              </a:ext>
            </a:extLst>
          </p:cNvPr>
          <p:cNvSpPr txBox="1">
            <a:spLocks/>
          </p:cNvSpPr>
          <p:nvPr/>
        </p:nvSpPr>
        <p:spPr>
          <a:xfrm>
            <a:off x="9442905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4D46C7EA-54D9-E183-E05C-051B0830AC3D}"/>
              </a:ext>
            </a:extLst>
          </p:cNvPr>
          <p:cNvSpPr txBox="1">
            <a:spLocks/>
          </p:cNvSpPr>
          <p:nvPr/>
        </p:nvSpPr>
        <p:spPr>
          <a:xfrm>
            <a:off x="10585241" y="1673090"/>
            <a:ext cx="74412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F9A29E98-CAA0-0BB5-D3BE-7F9E85A5A077}"/>
              </a:ext>
            </a:extLst>
          </p:cNvPr>
          <p:cNvSpPr txBox="1">
            <a:spLocks/>
          </p:cNvSpPr>
          <p:nvPr/>
        </p:nvSpPr>
        <p:spPr>
          <a:xfrm>
            <a:off x="739929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914991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859990-5F5C-96FB-4A8C-E68C49A1C3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7247168-2F59-6611-9CAD-2A8FE5490CA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4FF938A-D85C-30F1-54D4-559C02AFFF0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La semaine dernière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ma sœur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bricolé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cadeau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EA619C6-625E-33DC-4034-5AD22218671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6A182F7-4DF5-2523-C2E1-C84F6F1E75C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cousins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42207AB-9677-9A97-A110-0BF695C1DA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4366B58-3DFC-B7D7-847D-7237FECC05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52118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4D9187A3-EC02-05DF-1563-8A5A7D9F7884}"/>
              </a:ext>
            </a:extLst>
          </p:cNvPr>
          <p:cNvSpPr txBox="1">
            <a:spLocks/>
          </p:cNvSpPr>
          <p:nvPr/>
        </p:nvSpPr>
        <p:spPr>
          <a:xfrm>
            <a:off x="1064078" y="167309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14B092F-E72A-3758-F942-00ED03DFC38E}"/>
              </a:ext>
            </a:extLst>
          </p:cNvPr>
          <p:cNvSpPr txBox="1">
            <a:spLocks/>
          </p:cNvSpPr>
          <p:nvPr/>
        </p:nvSpPr>
        <p:spPr>
          <a:xfrm>
            <a:off x="2261106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D3C53E8-8DE0-5C2D-1AD0-5062FF725ABB}"/>
              </a:ext>
            </a:extLst>
          </p:cNvPr>
          <p:cNvSpPr txBox="1">
            <a:spLocks/>
          </p:cNvSpPr>
          <p:nvPr/>
        </p:nvSpPr>
        <p:spPr>
          <a:xfrm>
            <a:off x="6620255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4AD87C5-3C29-97B9-49D0-EA635840FBA9}"/>
              </a:ext>
            </a:extLst>
          </p:cNvPr>
          <p:cNvSpPr txBox="1">
            <a:spLocks/>
          </p:cNvSpPr>
          <p:nvPr/>
        </p:nvSpPr>
        <p:spPr>
          <a:xfrm>
            <a:off x="837983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7E6FBF5F-A517-FDC5-E138-BC445343CEAE}"/>
              </a:ext>
            </a:extLst>
          </p:cNvPr>
          <p:cNvSpPr txBox="1">
            <a:spLocks/>
          </p:cNvSpPr>
          <p:nvPr/>
        </p:nvSpPr>
        <p:spPr>
          <a:xfrm>
            <a:off x="4180382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3589D6B-E347-0BEE-308D-C259F684D1A0}"/>
              </a:ext>
            </a:extLst>
          </p:cNvPr>
          <p:cNvSpPr txBox="1">
            <a:spLocks/>
          </p:cNvSpPr>
          <p:nvPr/>
        </p:nvSpPr>
        <p:spPr>
          <a:xfrm>
            <a:off x="5617639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5A7BF14-6046-7CD3-2F4A-CDBB68F3B94A}"/>
              </a:ext>
            </a:extLst>
          </p:cNvPr>
          <p:cNvSpPr txBox="1">
            <a:spLocks/>
          </p:cNvSpPr>
          <p:nvPr/>
        </p:nvSpPr>
        <p:spPr>
          <a:xfrm>
            <a:off x="9442905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7B440A1A-4D49-EC16-5912-317830A3A82E}"/>
              </a:ext>
            </a:extLst>
          </p:cNvPr>
          <p:cNvSpPr txBox="1">
            <a:spLocks/>
          </p:cNvSpPr>
          <p:nvPr/>
        </p:nvSpPr>
        <p:spPr>
          <a:xfrm>
            <a:off x="10585241" y="1673090"/>
            <a:ext cx="74412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38751565-BB8D-9F04-AE3D-44611C7AEE9C}"/>
              </a:ext>
            </a:extLst>
          </p:cNvPr>
          <p:cNvSpPr txBox="1">
            <a:spLocks/>
          </p:cNvSpPr>
          <p:nvPr/>
        </p:nvSpPr>
        <p:spPr>
          <a:xfrm>
            <a:off x="739929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1128109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1FCE3-8C24-DF01-041F-C88DD1C63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F5EEE85-FCFC-8AF9-C6D9-7349636BA43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A35A92E-CBCF-81E9-F813-63BA939DEBB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La semaine dernière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bricolé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cadeau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4110FEA-97C1-1E53-F917-1F215FEC519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A606B82-32C7-9EFB-27F3-5BEBFD07398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cousins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1790E5E-2DEE-DD9E-E478-746AFF2852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6C860ABC-A3A8-AB23-70D7-511AD969A576}"/>
              </a:ext>
            </a:extLst>
          </p:cNvPr>
          <p:cNvSpPr txBox="1">
            <a:spLocks/>
          </p:cNvSpPr>
          <p:nvPr/>
        </p:nvSpPr>
        <p:spPr>
          <a:xfrm>
            <a:off x="8059649" y="256011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7E3CF4C-CBD7-8B99-67AE-9266782186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304267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A95ACEE0-2684-773E-C5E3-44AF5311B571}"/>
              </a:ext>
            </a:extLst>
          </p:cNvPr>
          <p:cNvSpPr txBox="1">
            <a:spLocks/>
          </p:cNvSpPr>
          <p:nvPr/>
        </p:nvSpPr>
        <p:spPr>
          <a:xfrm>
            <a:off x="1064078" y="167309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0F44CBE-5A6C-815B-85AA-06C01A3BF754}"/>
              </a:ext>
            </a:extLst>
          </p:cNvPr>
          <p:cNvSpPr txBox="1">
            <a:spLocks/>
          </p:cNvSpPr>
          <p:nvPr/>
        </p:nvSpPr>
        <p:spPr>
          <a:xfrm>
            <a:off x="6067273" y="256011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7B23BDD-0F0D-0731-3A86-D30A41AA1C72}"/>
              </a:ext>
            </a:extLst>
          </p:cNvPr>
          <p:cNvSpPr txBox="1">
            <a:spLocks/>
          </p:cNvSpPr>
          <p:nvPr/>
        </p:nvSpPr>
        <p:spPr>
          <a:xfrm>
            <a:off x="2261106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0E50E09-E87A-A0D0-AF22-352E56D084FA}"/>
              </a:ext>
            </a:extLst>
          </p:cNvPr>
          <p:cNvSpPr txBox="1">
            <a:spLocks/>
          </p:cNvSpPr>
          <p:nvPr/>
        </p:nvSpPr>
        <p:spPr>
          <a:xfrm>
            <a:off x="6620255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E0BB7538-C4F8-5BDD-E156-AA0D98C87B33}"/>
              </a:ext>
            </a:extLst>
          </p:cNvPr>
          <p:cNvSpPr txBox="1">
            <a:spLocks/>
          </p:cNvSpPr>
          <p:nvPr/>
        </p:nvSpPr>
        <p:spPr>
          <a:xfrm>
            <a:off x="2181315" y="2560118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93CB9B5-21F8-AD40-837C-60B1904AA2E6}"/>
              </a:ext>
            </a:extLst>
          </p:cNvPr>
          <p:cNvSpPr txBox="1">
            <a:spLocks/>
          </p:cNvSpPr>
          <p:nvPr/>
        </p:nvSpPr>
        <p:spPr>
          <a:xfrm>
            <a:off x="837983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6332B76A-F281-943E-21B9-B0DB7840952C}"/>
              </a:ext>
            </a:extLst>
          </p:cNvPr>
          <p:cNvSpPr txBox="1">
            <a:spLocks/>
          </p:cNvSpPr>
          <p:nvPr/>
        </p:nvSpPr>
        <p:spPr>
          <a:xfrm>
            <a:off x="4180382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115C18A-29B9-E8EC-C187-39D664AC292B}"/>
              </a:ext>
            </a:extLst>
          </p:cNvPr>
          <p:cNvSpPr txBox="1">
            <a:spLocks/>
          </p:cNvSpPr>
          <p:nvPr/>
        </p:nvSpPr>
        <p:spPr>
          <a:xfrm>
            <a:off x="9812593" y="2560118"/>
            <a:ext cx="184894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3C0860C-B4B8-62D0-4F99-D8C1CCA2C083}"/>
              </a:ext>
            </a:extLst>
          </p:cNvPr>
          <p:cNvSpPr txBox="1">
            <a:spLocks/>
          </p:cNvSpPr>
          <p:nvPr/>
        </p:nvSpPr>
        <p:spPr>
          <a:xfrm>
            <a:off x="5617639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5FF50D9-334C-CB26-AB33-5AA6FD247250}"/>
              </a:ext>
            </a:extLst>
          </p:cNvPr>
          <p:cNvSpPr txBox="1">
            <a:spLocks/>
          </p:cNvSpPr>
          <p:nvPr/>
        </p:nvSpPr>
        <p:spPr>
          <a:xfrm>
            <a:off x="9442905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65E85448-88D0-DB89-F946-EE81D8E741DA}"/>
              </a:ext>
            </a:extLst>
          </p:cNvPr>
          <p:cNvSpPr txBox="1">
            <a:spLocks/>
          </p:cNvSpPr>
          <p:nvPr/>
        </p:nvSpPr>
        <p:spPr>
          <a:xfrm>
            <a:off x="10585241" y="1673090"/>
            <a:ext cx="74412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B25C33A-EB65-7849-7CD0-0AE178CF656C}"/>
              </a:ext>
            </a:extLst>
          </p:cNvPr>
          <p:cNvSpPr txBox="1">
            <a:spLocks/>
          </p:cNvSpPr>
          <p:nvPr/>
        </p:nvSpPr>
        <p:spPr>
          <a:xfrm>
            <a:off x="739929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128722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479E31-C995-080E-8A72-775858766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31412CB-019C-2A2D-C7CE-15DEA4AA878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6C9E0C0-F863-DE6A-3A17-A668BDD5294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La semaine dernière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bricolé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cadeau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68F04AF-DD6F-70B1-4F77-62A3DBBF6D7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FCF96D3-6070-8E17-EEF0-FBF8DB26CD9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cousins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0B20B98-3617-D594-4E53-6ED5A32B84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A96EF20D-8960-2C9C-F966-70079A82E8D3}"/>
              </a:ext>
            </a:extLst>
          </p:cNvPr>
          <p:cNvSpPr txBox="1">
            <a:spLocks/>
          </p:cNvSpPr>
          <p:nvPr/>
        </p:nvSpPr>
        <p:spPr>
          <a:xfrm>
            <a:off x="8059649" y="256011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69337C7-A3FC-3EC1-1323-8E22CD5A78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48766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BAE2B20-F198-FBEC-3BBE-C2C9D875F309}"/>
              </a:ext>
            </a:extLst>
          </p:cNvPr>
          <p:cNvSpPr txBox="1">
            <a:spLocks/>
          </p:cNvSpPr>
          <p:nvPr/>
        </p:nvSpPr>
        <p:spPr>
          <a:xfrm>
            <a:off x="1064078" y="167309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C2F7B7D-6DCE-55C6-1810-090BCFF594D2}"/>
              </a:ext>
            </a:extLst>
          </p:cNvPr>
          <p:cNvSpPr txBox="1">
            <a:spLocks/>
          </p:cNvSpPr>
          <p:nvPr/>
        </p:nvSpPr>
        <p:spPr>
          <a:xfrm>
            <a:off x="6067273" y="256011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9173AD2-7477-9FB0-F2C9-3BF80432B262}"/>
              </a:ext>
            </a:extLst>
          </p:cNvPr>
          <p:cNvSpPr txBox="1">
            <a:spLocks/>
          </p:cNvSpPr>
          <p:nvPr/>
        </p:nvSpPr>
        <p:spPr>
          <a:xfrm>
            <a:off x="2261106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78654ED-80DB-B57E-DF35-1AEE188332F8}"/>
              </a:ext>
            </a:extLst>
          </p:cNvPr>
          <p:cNvSpPr txBox="1">
            <a:spLocks/>
          </p:cNvSpPr>
          <p:nvPr/>
        </p:nvSpPr>
        <p:spPr>
          <a:xfrm>
            <a:off x="6620255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F5471B9C-6392-1BE8-F89E-7551F46868FC}"/>
              </a:ext>
            </a:extLst>
          </p:cNvPr>
          <p:cNvSpPr txBox="1">
            <a:spLocks/>
          </p:cNvSpPr>
          <p:nvPr/>
        </p:nvSpPr>
        <p:spPr>
          <a:xfrm>
            <a:off x="2181315" y="2560118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4EE761F-94AE-C248-683A-ECE595F1AB46}"/>
              </a:ext>
            </a:extLst>
          </p:cNvPr>
          <p:cNvSpPr txBox="1">
            <a:spLocks/>
          </p:cNvSpPr>
          <p:nvPr/>
        </p:nvSpPr>
        <p:spPr>
          <a:xfrm>
            <a:off x="837983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FEE2ADB-19CF-6A17-691A-86117DD8A437}"/>
              </a:ext>
            </a:extLst>
          </p:cNvPr>
          <p:cNvSpPr txBox="1">
            <a:spLocks/>
          </p:cNvSpPr>
          <p:nvPr/>
        </p:nvSpPr>
        <p:spPr>
          <a:xfrm>
            <a:off x="4180382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D77606E-6EE7-0835-78F2-733C966D4F45}"/>
              </a:ext>
            </a:extLst>
          </p:cNvPr>
          <p:cNvSpPr txBox="1">
            <a:spLocks/>
          </p:cNvSpPr>
          <p:nvPr/>
        </p:nvSpPr>
        <p:spPr>
          <a:xfrm>
            <a:off x="9812593" y="2560118"/>
            <a:ext cx="184894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B79925B-4B9D-9CD2-8BBD-7E1D529E26E2}"/>
              </a:ext>
            </a:extLst>
          </p:cNvPr>
          <p:cNvSpPr txBox="1">
            <a:spLocks/>
          </p:cNvSpPr>
          <p:nvPr/>
        </p:nvSpPr>
        <p:spPr>
          <a:xfrm>
            <a:off x="5617639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B96AF40-DFCD-089C-372D-DD21E871866F}"/>
              </a:ext>
            </a:extLst>
          </p:cNvPr>
          <p:cNvSpPr txBox="1">
            <a:spLocks/>
          </p:cNvSpPr>
          <p:nvPr/>
        </p:nvSpPr>
        <p:spPr>
          <a:xfrm>
            <a:off x="9442905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47E46B91-FCC2-212D-FBE8-C99D8AD91E6B}"/>
              </a:ext>
            </a:extLst>
          </p:cNvPr>
          <p:cNvSpPr txBox="1">
            <a:spLocks/>
          </p:cNvSpPr>
          <p:nvPr/>
        </p:nvSpPr>
        <p:spPr>
          <a:xfrm>
            <a:off x="10585241" y="1673090"/>
            <a:ext cx="74412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B29B90B-4FEF-4AE3-1A7D-3EC62BBF77FC}"/>
              </a:ext>
            </a:extLst>
          </p:cNvPr>
          <p:cNvSpPr txBox="1">
            <a:spLocks/>
          </p:cNvSpPr>
          <p:nvPr/>
        </p:nvSpPr>
        <p:spPr>
          <a:xfrm>
            <a:off x="739929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364401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0E7B8-F841-B4DB-25D4-B3B6B6FA8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86ADA12-8BE8-DC3E-C5D4-075AEC0E408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F9DD02D-6B94-7936-526D-8CACF21D518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La semaine dernière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bricolé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cadeau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6706488-6CB7-5188-1BE0-5EA8BFCAD40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BA56880-7CA5-A94A-9AC8-D64642C0868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cousins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4C14308-3F53-A8C0-7818-F4F7F771B3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161199D0-D71D-457B-719C-4DB1919A60C4}"/>
              </a:ext>
            </a:extLst>
          </p:cNvPr>
          <p:cNvSpPr txBox="1">
            <a:spLocks/>
          </p:cNvSpPr>
          <p:nvPr/>
        </p:nvSpPr>
        <p:spPr>
          <a:xfrm>
            <a:off x="8059649" y="256011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030F78D-38F1-B94A-7F8D-E8E022575C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058182"/>
              </p:ext>
            </p:extLst>
          </p:nvPr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semaine dernière / ma sœur / 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un cadeau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6F8F06F-21F7-9A2F-B822-EF9139A77D70}"/>
              </a:ext>
            </a:extLst>
          </p:cNvPr>
          <p:cNvSpPr txBox="1">
            <a:spLocks/>
          </p:cNvSpPr>
          <p:nvPr/>
        </p:nvSpPr>
        <p:spPr>
          <a:xfrm>
            <a:off x="1064078" y="167309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7C41E89-ADF5-165C-DEB3-0CA78F9FCD31}"/>
              </a:ext>
            </a:extLst>
          </p:cNvPr>
          <p:cNvSpPr txBox="1">
            <a:spLocks/>
          </p:cNvSpPr>
          <p:nvPr/>
        </p:nvSpPr>
        <p:spPr>
          <a:xfrm>
            <a:off x="6067273" y="256011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A73542E-97C9-2B03-1F3D-D0C665B79D40}"/>
              </a:ext>
            </a:extLst>
          </p:cNvPr>
          <p:cNvSpPr txBox="1">
            <a:spLocks/>
          </p:cNvSpPr>
          <p:nvPr/>
        </p:nvSpPr>
        <p:spPr>
          <a:xfrm>
            <a:off x="2261106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2DD15D4-769A-3EB7-7228-62E6556FF806}"/>
              </a:ext>
            </a:extLst>
          </p:cNvPr>
          <p:cNvSpPr txBox="1">
            <a:spLocks/>
          </p:cNvSpPr>
          <p:nvPr/>
        </p:nvSpPr>
        <p:spPr>
          <a:xfrm>
            <a:off x="6620255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D248F01-29DA-793E-6857-F9282DC162B8}"/>
              </a:ext>
            </a:extLst>
          </p:cNvPr>
          <p:cNvSpPr txBox="1">
            <a:spLocks/>
          </p:cNvSpPr>
          <p:nvPr/>
        </p:nvSpPr>
        <p:spPr>
          <a:xfrm>
            <a:off x="2181315" y="2560118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AAB0CCB-47FB-3E00-B3AB-2948C0ED7C7E}"/>
              </a:ext>
            </a:extLst>
          </p:cNvPr>
          <p:cNvSpPr txBox="1">
            <a:spLocks/>
          </p:cNvSpPr>
          <p:nvPr/>
        </p:nvSpPr>
        <p:spPr>
          <a:xfrm>
            <a:off x="837983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5DE84F8-1ED3-65A5-6F24-B1E72C00DFCC}"/>
              </a:ext>
            </a:extLst>
          </p:cNvPr>
          <p:cNvSpPr txBox="1">
            <a:spLocks/>
          </p:cNvSpPr>
          <p:nvPr/>
        </p:nvSpPr>
        <p:spPr>
          <a:xfrm>
            <a:off x="4180382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B5FEA03-EF53-805C-CF9A-1E29485E5CE9}"/>
              </a:ext>
            </a:extLst>
          </p:cNvPr>
          <p:cNvSpPr txBox="1">
            <a:spLocks/>
          </p:cNvSpPr>
          <p:nvPr/>
        </p:nvSpPr>
        <p:spPr>
          <a:xfrm>
            <a:off x="9812593" y="2560118"/>
            <a:ext cx="184894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62C7A88-E8B7-7A0C-1CC8-ED8C1CB74ED3}"/>
              </a:ext>
            </a:extLst>
          </p:cNvPr>
          <p:cNvSpPr txBox="1">
            <a:spLocks/>
          </p:cNvSpPr>
          <p:nvPr/>
        </p:nvSpPr>
        <p:spPr>
          <a:xfrm>
            <a:off x="5617639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7539B85-5B1D-BAE6-C39B-1F192F18F208}"/>
              </a:ext>
            </a:extLst>
          </p:cNvPr>
          <p:cNvSpPr txBox="1">
            <a:spLocks/>
          </p:cNvSpPr>
          <p:nvPr/>
        </p:nvSpPr>
        <p:spPr>
          <a:xfrm>
            <a:off x="9442905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0B08ACD4-E70C-DA38-F30F-3817068A5F05}"/>
              </a:ext>
            </a:extLst>
          </p:cNvPr>
          <p:cNvSpPr txBox="1">
            <a:spLocks/>
          </p:cNvSpPr>
          <p:nvPr/>
        </p:nvSpPr>
        <p:spPr>
          <a:xfrm>
            <a:off x="10585241" y="1673090"/>
            <a:ext cx="74412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9DB48E34-AAAE-443E-2641-B3B9EEA527D1}"/>
              </a:ext>
            </a:extLst>
          </p:cNvPr>
          <p:cNvSpPr txBox="1">
            <a:spLocks/>
          </p:cNvSpPr>
          <p:nvPr/>
        </p:nvSpPr>
        <p:spPr>
          <a:xfrm>
            <a:off x="739929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044838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FDAB5-193B-DE01-E457-CA279BF87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A5DA87D-65EE-6CD8-4673-03F27888E91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75E2D13-AFC0-AFF6-4CE7-7A3BBCE395E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La semaine dernière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bricolé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cadeau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B8663BB-A0AD-5AFC-EDFA-017611C51C1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C7286FC-76D4-4475-EB1F-0C37A84628B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mes cousins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231B8F0-1666-8A4C-5DF1-964D0C6DB7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86913520-800A-5684-8C06-13B717A26BBC}"/>
              </a:ext>
            </a:extLst>
          </p:cNvPr>
          <p:cNvSpPr txBox="1">
            <a:spLocks/>
          </p:cNvSpPr>
          <p:nvPr/>
        </p:nvSpPr>
        <p:spPr>
          <a:xfrm>
            <a:off x="8059649" y="256011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BC6B34D-772F-6A79-F71D-9DC89B1545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003983"/>
              </p:ext>
            </p:extLst>
          </p:nvPr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semaine dernière / ma sœur / 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un cadeau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3EE7F714-63B5-34A4-54C1-43CD0F2B62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7A8E7E54-071B-728C-7836-457BEFCCBCD6}"/>
              </a:ext>
            </a:extLst>
          </p:cNvPr>
          <p:cNvSpPr txBox="1">
            <a:spLocks/>
          </p:cNvSpPr>
          <p:nvPr/>
        </p:nvSpPr>
        <p:spPr>
          <a:xfrm>
            <a:off x="1064078" y="167309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22DF137E-3BF6-C834-AAFC-239FA9B72800}"/>
              </a:ext>
            </a:extLst>
          </p:cNvPr>
          <p:cNvSpPr txBox="1">
            <a:spLocks/>
          </p:cNvSpPr>
          <p:nvPr/>
        </p:nvSpPr>
        <p:spPr>
          <a:xfrm>
            <a:off x="6067273" y="256011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BFD5A0F-C0FA-CC10-BD60-C9B5B3482921}"/>
              </a:ext>
            </a:extLst>
          </p:cNvPr>
          <p:cNvSpPr txBox="1">
            <a:spLocks/>
          </p:cNvSpPr>
          <p:nvPr/>
        </p:nvSpPr>
        <p:spPr>
          <a:xfrm>
            <a:off x="2261106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1B44B6A-F3D4-3EDE-D423-C380F44ABC8D}"/>
              </a:ext>
            </a:extLst>
          </p:cNvPr>
          <p:cNvSpPr txBox="1">
            <a:spLocks/>
          </p:cNvSpPr>
          <p:nvPr/>
        </p:nvSpPr>
        <p:spPr>
          <a:xfrm>
            <a:off x="6620255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D9C72D0-BF0B-3F07-CEB3-7940C5708B06}"/>
              </a:ext>
            </a:extLst>
          </p:cNvPr>
          <p:cNvSpPr txBox="1">
            <a:spLocks/>
          </p:cNvSpPr>
          <p:nvPr/>
        </p:nvSpPr>
        <p:spPr>
          <a:xfrm>
            <a:off x="2181315" y="2560118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C13FBAE-8950-C118-BF34-EAD3D6ECC46C}"/>
              </a:ext>
            </a:extLst>
          </p:cNvPr>
          <p:cNvSpPr txBox="1">
            <a:spLocks/>
          </p:cNvSpPr>
          <p:nvPr/>
        </p:nvSpPr>
        <p:spPr>
          <a:xfrm>
            <a:off x="837983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A2ACF8A-2092-4B27-E19A-55B4DFF00AC3}"/>
              </a:ext>
            </a:extLst>
          </p:cNvPr>
          <p:cNvSpPr txBox="1">
            <a:spLocks/>
          </p:cNvSpPr>
          <p:nvPr/>
        </p:nvSpPr>
        <p:spPr>
          <a:xfrm>
            <a:off x="4180382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3B5E8FB-9E57-2745-235B-DA0E234D1438}"/>
              </a:ext>
            </a:extLst>
          </p:cNvPr>
          <p:cNvSpPr txBox="1">
            <a:spLocks/>
          </p:cNvSpPr>
          <p:nvPr/>
        </p:nvSpPr>
        <p:spPr>
          <a:xfrm>
            <a:off x="9812593" y="2560118"/>
            <a:ext cx="184894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F1F70D1-542E-21F4-CED0-AF4BCFA65DEF}"/>
              </a:ext>
            </a:extLst>
          </p:cNvPr>
          <p:cNvSpPr txBox="1">
            <a:spLocks/>
          </p:cNvSpPr>
          <p:nvPr/>
        </p:nvSpPr>
        <p:spPr>
          <a:xfrm>
            <a:off x="5617639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BC80EF7-983E-80FD-897A-72BEB7CAFC73}"/>
              </a:ext>
            </a:extLst>
          </p:cNvPr>
          <p:cNvSpPr txBox="1">
            <a:spLocks/>
          </p:cNvSpPr>
          <p:nvPr/>
        </p:nvSpPr>
        <p:spPr>
          <a:xfrm>
            <a:off x="9442905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12098EEE-B922-579A-E266-E123CB51DD11}"/>
              </a:ext>
            </a:extLst>
          </p:cNvPr>
          <p:cNvSpPr txBox="1">
            <a:spLocks/>
          </p:cNvSpPr>
          <p:nvPr/>
        </p:nvSpPr>
        <p:spPr>
          <a:xfrm>
            <a:off x="10585241" y="1673090"/>
            <a:ext cx="74412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D2028DA-AD80-DB3A-138E-4FD343D1DAC1}"/>
              </a:ext>
            </a:extLst>
          </p:cNvPr>
          <p:cNvSpPr txBox="1">
            <a:spLocks/>
          </p:cNvSpPr>
          <p:nvPr/>
        </p:nvSpPr>
        <p:spPr>
          <a:xfrm>
            <a:off x="739929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486626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04018A-7D9D-087D-23AC-A08A8E3AA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D032BBF-4B9B-E994-2491-F44556D5202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7F44471-A78E-BED1-3A29-164BD303881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La semaine dernière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bricolé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cadeau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AF2C25E-9AAD-D39F-29F1-042700B6C47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AB25F5C-BE38-FC93-47B8-994F3935D3F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mes cousins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FC78975-FB4A-0612-447C-4252209D1D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B654A168-9002-DF7A-2C90-955FC965C2A7}"/>
              </a:ext>
            </a:extLst>
          </p:cNvPr>
          <p:cNvSpPr txBox="1">
            <a:spLocks/>
          </p:cNvSpPr>
          <p:nvPr/>
        </p:nvSpPr>
        <p:spPr>
          <a:xfrm>
            <a:off x="8059649" y="256011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CD9206C-1C7E-AC87-5B35-ED792A77F903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semaine dernière / ma sœur / 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un cadeau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La semaine dernière,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cousins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bricolent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un cadeau.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638FA3B7-B344-E941-BED3-89AC64E1B8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A7316F2C-1D74-A64E-C630-C114A7F8D9AF}"/>
              </a:ext>
            </a:extLst>
          </p:cNvPr>
          <p:cNvSpPr txBox="1">
            <a:spLocks/>
          </p:cNvSpPr>
          <p:nvPr/>
        </p:nvSpPr>
        <p:spPr>
          <a:xfrm>
            <a:off x="1064078" y="167309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5CFCC1D-F5C4-F8D4-4BE2-AD10A363541D}"/>
              </a:ext>
            </a:extLst>
          </p:cNvPr>
          <p:cNvSpPr txBox="1">
            <a:spLocks/>
          </p:cNvSpPr>
          <p:nvPr/>
        </p:nvSpPr>
        <p:spPr>
          <a:xfrm>
            <a:off x="6067273" y="256011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1DD4215-EFBA-2338-1CDA-797D71D3141C}"/>
              </a:ext>
            </a:extLst>
          </p:cNvPr>
          <p:cNvSpPr txBox="1">
            <a:spLocks/>
          </p:cNvSpPr>
          <p:nvPr/>
        </p:nvSpPr>
        <p:spPr>
          <a:xfrm>
            <a:off x="2261106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42E6847-805C-FC1F-BEAE-F583A035C2B3}"/>
              </a:ext>
            </a:extLst>
          </p:cNvPr>
          <p:cNvSpPr txBox="1">
            <a:spLocks/>
          </p:cNvSpPr>
          <p:nvPr/>
        </p:nvSpPr>
        <p:spPr>
          <a:xfrm>
            <a:off x="6620255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FCDB2C0-4427-F0FD-0C97-061645652E98}"/>
              </a:ext>
            </a:extLst>
          </p:cNvPr>
          <p:cNvSpPr txBox="1">
            <a:spLocks/>
          </p:cNvSpPr>
          <p:nvPr/>
        </p:nvSpPr>
        <p:spPr>
          <a:xfrm>
            <a:off x="2181315" y="2560118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D6396E9-85FA-5DE8-D21D-15097381EAE5}"/>
              </a:ext>
            </a:extLst>
          </p:cNvPr>
          <p:cNvSpPr txBox="1">
            <a:spLocks/>
          </p:cNvSpPr>
          <p:nvPr/>
        </p:nvSpPr>
        <p:spPr>
          <a:xfrm>
            <a:off x="837983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EB3B69A-CCD2-68A9-9660-A0C81D6151AA}"/>
              </a:ext>
            </a:extLst>
          </p:cNvPr>
          <p:cNvSpPr txBox="1">
            <a:spLocks/>
          </p:cNvSpPr>
          <p:nvPr/>
        </p:nvSpPr>
        <p:spPr>
          <a:xfrm>
            <a:off x="4180382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AC9451C-4BA0-64D3-5EBA-8DCF750CC0B4}"/>
              </a:ext>
            </a:extLst>
          </p:cNvPr>
          <p:cNvSpPr txBox="1">
            <a:spLocks/>
          </p:cNvSpPr>
          <p:nvPr/>
        </p:nvSpPr>
        <p:spPr>
          <a:xfrm>
            <a:off x="9812593" y="2560118"/>
            <a:ext cx="184894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973DF2C-FC07-85CE-F062-BF08FFDAA833}"/>
              </a:ext>
            </a:extLst>
          </p:cNvPr>
          <p:cNvSpPr txBox="1">
            <a:spLocks/>
          </p:cNvSpPr>
          <p:nvPr/>
        </p:nvSpPr>
        <p:spPr>
          <a:xfrm>
            <a:off x="5617639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E52F1DF-0DA0-2015-8AB6-7D7A5F5F0D22}"/>
              </a:ext>
            </a:extLst>
          </p:cNvPr>
          <p:cNvSpPr txBox="1">
            <a:spLocks/>
          </p:cNvSpPr>
          <p:nvPr/>
        </p:nvSpPr>
        <p:spPr>
          <a:xfrm>
            <a:off x="9442905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F69877EA-7E51-4230-7428-0C30D62A9E23}"/>
              </a:ext>
            </a:extLst>
          </p:cNvPr>
          <p:cNvSpPr txBox="1">
            <a:spLocks/>
          </p:cNvSpPr>
          <p:nvPr/>
        </p:nvSpPr>
        <p:spPr>
          <a:xfrm>
            <a:off x="10585241" y="1673090"/>
            <a:ext cx="74412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7DE4AB5-82E9-CDC9-6A91-5C6D37F119D0}"/>
              </a:ext>
            </a:extLst>
          </p:cNvPr>
          <p:cNvSpPr txBox="1">
            <a:spLocks/>
          </p:cNvSpPr>
          <p:nvPr/>
        </p:nvSpPr>
        <p:spPr>
          <a:xfrm>
            <a:off x="739929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429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72F84-487E-F957-0199-9DE962C6F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BE45C2C-D675-8710-8321-2D8C313A55C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62C92AE-3BB6-E3DA-6E1F-C0B2B9DA190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mon oncle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puis il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E9C1C86-4185-B6BB-65BC-C155D2D6CC7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B847DAA-4BE9-5708-6AB4-8501471AAA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40385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FBB77-9D91-532D-02EF-607E329C83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FEB7A25-3591-0BCA-E80A-47F891EBEDA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77A8713-F898-8556-F2D2-379AD39D1C5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mon oncle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puis il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6F32330-642F-0577-C409-9236241C511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7F86B3B-50D6-26B5-F589-5D1B2E9F86A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0952DBE-DFCF-06AD-9A7C-C488212F6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878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AF9F26-5CA0-47CF-1706-C453F80EE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8F65DD8-5551-92BF-320E-6F990361A82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F0CA6D0-A2F4-3801-608A-69BD148B69B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mon oncle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puis il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9D84311-4F63-CE7F-1EED-1AE153CF1B8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5B9DF95-4D68-CC13-47EA-6FEE3C4312A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DBE5E4F-EDD0-4E9A-FC68-C8F14BDE26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B7AA869-2C8D-0179-5820-4480B75D50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409077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917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AB6CA8-B329-8749-9AD1-5297A76EB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8F31BC6-6E8D-8B1D-9BF8-A52249DA854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A6AB8F7-3F16-45C6-7A22-CCCB0985A2A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matin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mon oncle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repas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puis il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5878CC4-C2B1-694E-7507-65988A45759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96B1BED-47E2-F9D7-F6EC-A2874786681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9415143-6277-3D11-6A60-7530495C9A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F1ACC77-362E-724D-42E2-7797F4A73B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231216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225027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1370</TotalTime>
  <Words>2882</Words>
  <Application>Microsoft Office PowerPoint</Application>
  <PresentationFormat>Grand écran</PresentationFormat>
  <Paragraphs>724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Aptos Display</vt:lpstr>
      <vt:lpstr>Calibri</vt:lpstr>
      <vt:lpstr>Aptos</vt:lpstr>
      <vt:lpstr>Arial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62</cp:revision>
  <dcterms:created xsi:type="dcterms:W3CDTF">2024-11-28T14:19:02Z</dcterms:created>
  <dcterms:modified xsi:type="dcterms:W3CDTF">2025-12-10T07:03:36Z</dcterms:modified>
</cp:coreProperties>
</file>