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1198" r:id="rId7"/>
    <p:sldId id="1199" r:id="rId8"/>
    <p:sldId id="1200" r:id="rId9"/>
    <p:sldId id="1201" r:id="rId10"/>
    <p:sldId id="1202" r:id="rId11"/>
    <p:sldId id="1203" r:id="rId12"/>
    <p:sldId id="1204" r:id="rId13"/>
    <p:sldId id="1205" r:id="rId14"/>
    <p:sldId id="1206" r:id="rId15"/>
    <p:sldId id="1207" r:id="rId16"/>
    <p:sldId id="1208" r:id="rId17"/>
    <p:sldId id="275" r:id="rId18"/>
    <p:sldId id="290" r:id="rId19"/>
    <p:sldId id="1219" r:id="rId20"/>
    <p:sldId id="1242" r:id="rId21"/>
    <p:sldId id="1243" r:id="rId22"/>
    <p:sldId id="1244" r:id="rId23"/>
    <p:sldId id="1245" r:id="rId24"/>
    <p:sldId id="1246" r:id="rId25"/>
    <p:sldId id="1247" r:id="rId26"/>
    <p:sldId id="1248" r:id="rId27"/>
    <p:sldId id="1249" r:id="rId28"/>
    <p:sldId id="1250" r:id="rId29"/>
    <p:sldId id="1251" r:id="rId30"/>
    <p:sldId id="1252" r:id="rId31"/>
    <p:sldId id="288" r:id="rId32"/>
    <p:sldId id="291" r:id="rId33"/>
    <p:sldId id="1230" r:id="rId34"/>
    <p:sldId id="1253" r:id="rId35"/>
    <p:sldId id="1254" r:id="rId36"/>
    <p:sldId id="1255" r:id="rId37"/>
    <p:sldId id="1256" r:id="rId38"/>
    <p:sldId id="1257" r:id="rId39"/>
    <p:sldId id="1258" r:id="rId40"/>
    <p:sldId id="1259" r:id="rId41"/>
    <p:sldId id="1260" r:id="rId42"/>
    <p:sldId id="1261" r:id="rId43"/>
    <p:sldId id="1262" r:id="rId44"/>
    <p:sldId id="1263" r:id="rId45"/>
    <p:sldId id="304" r:id="rId46"/>
    <p:sldId id="305" r:id="rId47"/>
    <p:sldId id="1241" r:id="rId48"/>
    <p:sldId id="1264" r:id="rId49"/>
    <p:sldId id="1265" r:id="rId50"/>
    <p:sldId id="1266" r:id="rId51"/>
    <p:sldId id="1267" r:id="rId52"/>
    <p:sldId id="1268" r:id="rId53"/>
    <p:sldId id="1269" r:id="rId54"/>
    <p:sldId id="1270" r:id="rId55"/>
    <p:sldId id="1271" r:id="rId56"/>
    <p:sldId id="1272" r:id="rId57"/>
    <p:sldId id="1273" r:id="rId58"/>
    <p:sldId id="1274" r:id="rId59"/>
    <p:sldId id="318" r:id="rId6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P5/S3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>
                <a:solidFill>
                  <a:schemeClr val="bg1"/>
                </a:solidFill>
                <a:latin typeface="Calibri"/>
              </a:rPr>
              <a:t>P5/S3</a:t>
            </a:r>
            <a:endParaRPr lang="fr-FR" sz="2400" b="1" dirty="0">
              <a:solidFill>
                <a:schemeClr val="bg1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02/12/2025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2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6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8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CM1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5 – Semaine 3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6AC333-0542-3F33-2FD8-B646CD195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96938A7-299C-FC61-ABF6-4AD1C772A02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4982860-45E9-A35C-E08B-AD4DEED0CAB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son grand jardin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mon voisin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planté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arbre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10A5A5D-7150-257F-B6E6-EED6AA00929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31EC3EA-1D53-133F-8EBD-7BAC30C4D46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parents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02B247D-39AC-A2DD-5A97-CA811CD083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C65A85E-597B-200A-8A2F-D7B3D9E514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35976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1CCC0575-8A4F-3466-AEC1-D1DABF81AB86}"/>
              </a:ext>
            </a:extLst>
          </p:cNvPr>
          <p:cNvSpPr txBox="1">
            <a:spLocks/>
          </p:cNvSpPr>
          <p:nvPr/>
        </p:nvSpPr>
        <p:spPr>
          <a:xfrm>
            <a:off x="1462749" y="17335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B959207-CADC-423C-F9C7-3D8FD472C2E7}"/>
              </a:ext>
            </a:extLst>
          </p:cNvPr>
          <p:cNvSpPr txBox="1">
            <a:spLocks/>
          </p:cNvSpPr>
          <p:nvPr/>
        </p:nvSpPr>
        <p:spPr>
          <a:xfrm>
            <a:off x="240751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2260FB0-7E24-957C-B4F2-66902E62575A}"/>
              </a:ext>
            </a:extLst>
          </p:cNvPr>
          <p:cNvSpPr txBox="1">
            <a:spLocks/>
          </p:cNvSpPr>
          <p:nvPr/>
        </p:nvSpPr>
        <p:spPr>
          <a:xfrm>
            <a:off x="877712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E8309CAE-53DA-39EB-82AA-9A5BC2E4F0A6}"/>
              </a:ext>
            </a:extLst>
          </p:cNvPr>
          <p:cNvSpPr txBox="1">
            <a:spLocks/>
          </p:cNvSpPr>
          <p:nvPr/>
        </p:nvSpPr>
        <p:spPr>
          <a:xfrm>
            <a:off x="9751623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A381049-0638-BEED-0D47-675CECF9B23E}"/>
              </a:ext>
            </a:extLst>
          </p:cNvPr>
          <p:cNvSpPr txBox="1">
            <a:spLocks/>
          </p:cNvSpPr>
          <p:nvPr/>
        </p:nvSpPr>
        <p:spPr>
          <a:xfrm>
            <a:off x="3405034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B6824BD-B58B-C60E-8B4F-F1C65ED1EEFF}"/>
              </a:ext>
            </a:extLst>
          </p:cNvPr>
          <p:cNvSpPr txBox="1">
            <a:spLocks/>
          </p:cNvSpPr>
          <p:nvPr/>
        </p:nvSpPr>
        <p:spPr>
          <a:xfrm>
            <a:off x="597132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6610E916-0C87-C6A8-18BD-F1EA8EE2D333}"/>
              </a:ext>
            </a:extLst>
          </p:cNvPr>
          <p:cNvSpPr txBox="1">
            <a:spLocks/>
          </p:cNvSpPr>
          <p:nvPr/>
        </p:nvSpPr>
        <p:spPr>
          <a:xfrm>
            <a:off x="7054004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A0B3839-331F-7DB1-6527-618EF53C47DF}"/>
              </a:ext>
            </a:extLst>
          </p:cNvPr>
          <p:cNvSpPr txBox="1">
            <a:spLocks/>
          </p:cNvSpPr>
          <p:nvPr/>
        </p:nvSpPr>
        <p:spPr>
          <a:xfrm>
            <a:off x="10683310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7E7FBF6F-AE4F-C770-E1E6-00D3C113A7F4}"/>
              </a:ext>
            </a:extLst>
          </p:cNvPr>
          <p:cNvSpPr txBox="1">
            <a:spLocks/>
          </p:cNvSpPr>
          <p:nvPr/>
        </p:nvSpPr>
        <p:spPr>
          <a:xfrm>
            <a:off x="469182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E1D52DF-368E-2B16-48A1-DAF283EB6053}"/>
              </a:ext>
            </a:extLst>
          </p:cNvPr>
          <p:cNvSpPr txBox="1">
            <a:spLocks/>
          </p:cNvSpPr>
          <p:nvPr/>
        </p:nvSpPr>
        <p:spPr>
          <a:xfrm>
            <a:off x="7929098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77159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8A9E0B-BFF5-59F0-C8EE-955B0EAAC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A174431-9510-E7BA-B527-95068971C5D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2E897D5-3CAD-CEF1-0149-A7D26573968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son grand jardin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mon voisin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planté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arbre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9D67B4F-BCA7-7076-7E6C-E5C19A797EA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B5F06F9-71B8-EB2D-FC80-066A209585B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parents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380CE89-9F87-8CFB-01B4-53E8CAD4E0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169A5CE-4A8C-1830-5076-5FF3C3A0B6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44413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40208140-7DDD-5153-F13B-1DAEFEBC3C47}"/>
              </a:ext>
            </a:extLst>
          </p:cNvPr>
          <p:cNvSpPr txBox="1">
            <a:spLocks/>
          </p:cNvSpPr>
          <p:nvPr/>
        </p:nvSpPr>
        <p:spPr>
          <a:xfrm>
            <a:off x="1462749" y="17335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FDA405C-06B6-32E5-8A47-19FAC3157FAB}"/>
              </a:ext>
            </a:extLst>
          </p:cNvPr>
          <p:cNvSpPr txBox="1">
            <a:spLocks/>
          </p:cNvSpPr>
          <p:nvPr/>
        </p:nvSpPr>
        <p:spPr>
          <a:xfrm>
            <a:off x="240751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D6A6D13-9FAD-345B-E125-8914D4B60531}"/>
              </a:ext>
            </a:extLst>
          </p:cNvPr>
          <p:cNvSpPr txBox="1">
            <a:spLocks/>
          </p:cNvSpPr>
          <p:nvPr/>
        </p:nvSpPr>
        <p:spPr>
          <a:xfrm>
            <a:off x="877712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2BC3316-63C6-4A46-FE85-0CB45C2EC510}"/>
              </a:ext>
            </a:extLst>
          </p:cNvPr>
          <p:cNvSpPr txBox="1">
            <a:spLocks/>
          </p:cNvSpPr>
          <p:nvPr/>
        </p:nvSpPr>
        <p:spPr>
          <a:xfrm>
            <a:off x="9751623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C8FCA4B-F810-310A-077E-544E578FBCB2}"/>
              </a:ext>
            </a:extLst>
          </p:cNvPr>
          <p:cNvSpPr txBox="1">
            <a:spLocks/>
          </p:cNvSpPr>
          <p:nvPr/>
        </p:nvSpPr>
        <p:spPr>
          <a:xfrm>
            <a:off x="3405034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963AFC5-EC54-0A77-1D66-1FD376ED6A81}"/>
              </a:ext>
            </a:extLst>
          </p:cNvPr>
          <p:cNvSpPr txBox="1">
            <a:spLocks/>
          </p:cNvSpPr>
          <p:nvPr/>
        </p:nvSpPr>
        <p:spPr>
          <a:xfrm>
            <a:off x="597132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1AD771E3-5F3D-F895-B739-123F55E02E38}"/>
              </a:ext>
            </a:extLst>
          </p:cNvPr>
          <p:cNvSpPr txBox="1">
            <a:spLocks/>
          </p:cNvSpPr>
          <p:nvPr/>
        </p:nvSpPr>
        <p:spPr>
          <a:xfrm>
            <a:off x="7054004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D7861D2-A35B-DEF2-0CA5-F41AECAFA2A0}"/>
              </a:ext>
            </a:extLst>
          </p:cNvPr>
          <p:cNvSpPr txBox="1">
            <a:spLocks/>
          </p:cNvSpPr>
          <p:nvPr/>
        </p:nvSpPr>
        <p:spPr>
          <a:xfrm>
            <a:off x="10683310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BE7A5E20-FBF6-653C-B7C9-A954F5A8D3EE}"/>
              </a:ext>
            </a:extLst>
          </p:cNvPr>
          <p:cNvSpPr txBox="1">
            <a:spLocks/>
          </p:cNvSpPr>
          <p:nvPr/>
        </p:nvSpPr>
        <p:spPr>
          <a:xfrm>
            <a:off x="469182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91F1E81-E5DA-F732-2827-32EBED86039B}"/>
              </a:ext>
            </a:extLst>
          </p:cNvPr>
          <p:cNvSpPr txBox="1">
            <a:spLocks/>
          </p:cNvSpPr>
          <p:nvPr/>
        </p:nvSpPr>
        <p:spPr>
          <a:xfrm>
            <a:off x="7929098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5315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0FCECE-AA96-FB05-E089-C22363767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8940AB5-A674-B14A-98DA-4843C6A462F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880B7C-8360-5883-7662-89123C9A3DC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son grand jardin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mon voisin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planté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arbre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C1335D1-AB76-3FDC-A2F6-CE23CFC7C76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111B566-4F15-331E-0880-0D54D355473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parents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81A8B68-81CB-A580-F9BF-60223100DA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9EFC24C0-E3DB-C504-DD70-B71FCADAE0FF}"/>
              </a:ext>
            </a:extLst>
          </p:cNvPr>
          <p:cNvSpPr txBox="1">
            <a:spLocks/>
          </p:cNvSpPr>
          <p:nvPr/>
        </p:nvSpPr>
        <p:spPr>
          <a:xfrm>
            <a:off x="8538173" y="25371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F19B1B1-1904-3BD9-CE7D-204492AD8D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259043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E9E3FD9B-093F-9B36-9F40-BCB3665E864C}"/>
              </a:ext>
            </a:extLst>
          </p:cNvPr>
          <p:cNvSpPr txBox="1">
            <a:spLocks/>
          </p:cNvSpPr>
          <p:nvPr/>
        </p:nvSpPr>
        <p:spPr>
          <a:xfrm>
            <a:off x="1462749" y="17335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E5FAC56-989D-9B6E-9B6D-46F6A91D7FE2}"/>
              </a:ext>
            </a:extLst>
          </p:cNvPr>
          <p:cNvSpPr txBox="1">
            <a:spLocks/>
          </p:cNvSpPr>
          <p:nvPr/>
        </p:nvSpPr>
        <p:spPr>
          <a:xfrm>
            <a:off x="6434598" y="25371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C789DA9-3E44-E742-BAF1-2C4986400B1B}"/>
              </a:ext>
            </a:extLst>
          </p:cNvPr>
          <p:cNvSpPr txBox="1">
            <a:spLocks/>
          </p:cNvSpPr>
          <p:nvPr/>
        </p:nvSpPr>
        <p:spPr>
          <a:xfrm>
            <a:off x="240751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69CABE6-157E-AB18-1B20-164940338E35}"/>
              </a:ext>
            </a:extLst>
          </p:cNvPr>
          <p:cNvSpPr txBox="1">
            <a:spLocks/>
          </p:cNvSpPr>
          <p:nvPr/>
        </p:nvSpPr>
        <p:spPr>
          <a:xfrm>
            <a:off x="877712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BDEF7574-5BF5-5758-5812-BCBA8307959C}"/>
              </a:ext>
            </a:extLst>
          </p:cNvPr>
          <p:cNvSpPr txBox="1">
            <a:spLocks/>
          </p:cNvSpPr>
          <p:nvPr/>
        </p:nvSpPr>
        <p:spPr>
          <a:xfrm>
            <a:off x="9751623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8B09AF8-DA8E-F4F2-3D05-9B16CDAEEE96}"/>
              </a:ext>
            </a:extLst>
          </p:cNvPr>
          <p:cNvSpPr txBox="1">
            <a:spLocks/>
          </p:cNvSpPr>
          <p:nvPr/>
        </p:nvSpPr>
        <p:spPr>
          <a:xfrm>
            <a:off x="3405034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4BE4F1D-B6A2-296B-C4DE-0EA22BA19FCE}"/>
              </a:ext>
            </a:extLst>
          </p:cNvPr>
          <p:cNvSpPr txBox="1">
            <a:spLocks/>
          </p:cNvSpPr>
          <p:nvPr/>
        </p:nvSpPr>
        <p:spPr>
          <a:xfrm>
            <a:off x="597132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33E1D15-E693-955F-A6C6-A78EDA268CBB}"/>
              </a:ext>
            </a:extLst>
          </p:cNvPr>
          <p:cNvSpPr txBox="1">
            <a:spLocks/>
          </p:cNvSpPr>
          <p:nvPr/>
        </p:nvSpPr>
        <p:spPr>
          <a:xfrm>
            <a:off x="2238994" y="2537194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D4CF7DEF-BB90-666C-C482-8A2D47568696}"/>
              </a:ext>
            </a:extLst>
          </p:cNvPr>
          <p:cNvSpPr txBox="1">
            <a:spLocks/>
          </p:cNvSpPr>
          <p:nvPr/>
        </p:nvSpPr>
        <p:spPr>
          <a:xfrm>
            <a:off x="9665115" y="2537194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8DE54089-E275-BEB8-A6C5-F8EA46AE054E}"/>
              </a:ext>
            </a:extLst>
          </p:cNvPr>
          <p:cNvSpPr txBox="1">
            <a:spLocks/>
          </p:cNvSpPr>
          <p:nvPr/>
        </p:nvSpPr>
        <p:spPr>
          <a:xfrm>
            <a:off x="7054004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1E71CD0-AA0F-ACD9-EBFA-D0EC78A19C5B}"/>
              </a:ext>
            </a:extLst>
          </p:cNvPr>
          <p:cNvSpPr txBox="1">
            <a:spLocks/>
          </p:cNvSpPr>
          <p:nvPr/>
        </p:nvSpPr>
        <p:spPr>
          <a:xfrm>
            <a:off x="10683310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0972AC03-3958-9788-0522-11D9D2D6C04E}"/>
              </a:ext>
            </a:extLst>
          </p:cNvPr>
          <p:cNvSpPr txBox="1">
            <a:spLocks/>
          </p:cNvSpPr>
          <p:nvPr/>
        </p:nvSpPr>
        <p:spPr>
          <a:xfrm>
            <a:off x="469182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0D3F94B-43AF-314B-2830-3C511D025612}"/>
              </a:ext>
            </a:extLst>
          </p:cNvPr>
          <p:cNvSpPr txBox="1">
            <a:spLocks/>
          </p:cNvSpPr>
          <p:nvPr/>
        </p:nvSpPr>
        <p:spPr>
          <a:xfrm>
            <a:off x="7929098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04103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D2E12-F5C4-4AF6-D4C9-893811525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8A96DE0-EB69-9025-9E0B-9DDA92BBA51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3DE8567-EEAB-9AE3-3F30-9FEB12C2D70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son grand jardin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mon voisin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planté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arbre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BC46754-767E-D82E-4EAF-8B9863332BB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B18B2D6-A481-B59C-86EF-0D45ADDCE4F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parents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151C5A2-9B91-7393-0857-6157978E85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682F7C09-EA6C-92D5-48B9-53F72B73FD0D}"/>
              </a:ext>
            </a:extLst>
          </p:cNvPr>
          <p:cNvSpPr txBox="1">
            <a:spLocks/>
          </p:cNvSpPr>
          <p:nvPr/>
        </p:nvSpPr>
        <p:spPr>
          <a:xfrm>
            <a:off x="8538173" y="25371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C259A32-A1ED-5631-357B-4FFC8CDA90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06072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FF554F38-A5D6-A615-B21E-1FE958752289}"/>
              </a:ext>
            </a:extLst>
          </p:cNvPr>
          <p:cNvSpPr txBox="1">
            <a:spLocks/>
          </p:cNvSpPr>
          <p:nvPr/>
        </p:nvSpPr>
        <p:spPr>
          <a:xfrm>
            <a:off x="1462749" y="17335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9F7BED22-F44B-F774-A0CB-43B01E52BE95}"/>
              </a:ext>
            </a:extLst>
          </p:cNvPr>
          <p:cNvSpPr txBox="1">
            <a:spLocks/>
          </p:cNvSpPr>
          <p:nvPr/>
        </p:nvSpPr>
        <p:spPr>
          <a:xfrm>
            <a:off x="6434598" y="25371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FFE062D-C904-8E97-8FC3-C4ABD5BCD29C}"/>
              </a:ext>
            </a:extLst>
          </p:cNvPr>
          <p:cNvSpPr txBox="1">
            <a:spLocks/>
          </p:cNvSpPr>
          <p:nvPr/>
        </p:nvSpPr>
        <p:spPr>
          <a:xfrm>
            <a:off x="240751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04ED94F-0831-54F1-ECEE-C1A6B838A3B4}"/>
              </a:ext>
            </a:extLst>
          </p:cNvPr>
          <p:cNvSpPr txBox="1">
            <a:spLocks/>
          </p:cNvSpPr>
          <p:nvPr/>
        </p:nvSpPr>
        <p:spPr>
          <a:xfrm>
            <a:off x="877712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04F00612-050D-8D1C-FF93-5DA7E6FB311C}"/>
              </a:ext>
            </a:extLst>
          </p:cNvPr>
          <p:cNvSpPr txBox="1">
            <a:spLocks/>
          </p:cNvSpPr>
          <p:nvPr/>
        </p:nvSpPr>
        <p:spPr>
          <a:xfrm>
            <a:off x="9751623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F8E3ED7-5CF0-72C4-19BB-7EACA1456540}"/>
              </a:ext>
            </a:extLst>
          </p:cNvPr>
          <p:cNvSpPr txBox="1">
            <a:spLocks/>
          </p:cNvSpPr>
          <p:nvPr/>
        </p:nvSpPr>
        <p:spPr>
          <a:xfrm>
            <a:off x="3405034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5FD8B1B-CD3C-794B-89C0-5FA4A361682C}"/>
              </a:ext>
            </a:extLst>
          </p:cNvPr>
          <p:cNvSpPr txBox="1">
            <a:spLocks/>
          </p:cNvSpPr>
          <p:nvPr/>
        </p:nvSpPr>
        <p:spPr>
          <a:xfrm>
            <a:off x="597132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EF09D37-30ED-C7BC-376A-B02AD14AC826}"/>
              </a:ext>
            </a:extLst>
          </p:cNvPr>
          <p:cNvSpPr txBox="1">
            <a:spLocks/>
          </p:cNvSpPr>
          <p:nvPr/>
        </p:nvSpPr>
        <p:spPr>
          <a:xfrm>
            <a:off x="2238994" y="2537194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FB35E389-F3C4-7B5F-7317-39FB532D7B4B}"/>
              </a:ext>
            </a:extLst>
          </p:cNvPr>
          <p:cNvSpPr txBox="1">
            <a:spLocks/>
          </p:cNvSpPr>
          <p:nvPr/>
        </p:nvSpPr>
        <p:spPr>
          <a:xfrm>
            <a:off x="9665115" y="2537194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3DA7B415-2431-6A7E-59DA-D225BADC6C4A}"/>
              </a:ext>
            </a:extLst>
          </p:cNvPr>
          <p:cNvSpPr txBox="1">
            <a:spLocks/>
          </p:cNvSpPr>
          <p:nvPr/>
        </p:nvSpPr>
        <p:spPr>
          <a:xfrm>
            <a:off x="7054004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F6A13AE2-F4BB-007C-6C0A-7C5431CEFA50}"/>
              </a:ext>
            </a:extLst>
          </p:cNvPr>
          <p:cNvSpPr txBox="1">
            <a:spLocks/>
          </p:cNvSpPr>
          <p:nvPr/>
        </p:nvSpPr>
        <p:spPr>
          <a:xfrm>
            <a:off x="10683310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1FF17DC1-D478-D87B-F9B3-312466ADF6F0}"/>
              </a:ext>
            </a:extLst>
          </p:cNvPr>
          <p:cNvSpPr txBox="1">
            <a:spLocks/>
          </p:cNvSpPr>
          <p:nvPr/>
        </p:nvSpPr>
        <p:spPr>
          <a:xfrm>
            <a:off x="469182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3AEF94E-7CF0-0A13-688E-2A9F2E919C7B}"/>
              </a:ext>
            </a:extLst>
          </p:cNvPr>
          <p:cNvSpPr txBox="1">
            <a:spLocks/>
          </p:cNvSpPr>
          <p:nvPr/>
        </p:nvSpPr>
        <p:spPr>
          <a:xfrm>
            <a:off x="7929098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3464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944A76-7B1C-8367-82F3-BFAE5F92E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7846251-87B9-2D3C-9908-833440F95D9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D6CBD16-134F-F047-BAD9-DD52E43BDFA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son grand jardin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mon voisin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planté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arbre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8E2E676-ECA6-30A0-9B43-10A886C285B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1C11079-FB93-852E-39EB-7F702E76455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parents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17F3D91-4315-3B45-DF08-BFC6727A80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4104DA1E-2521-0741-6A8F-724D7286F509}"/>
              </a:ext>
            </a:extLst>
          </p:cNvPr>
          <p:cNvSpPr txBox="1">
            <a:spLocks/>
          </p:cNvSpPr>
          <p:nvPr/>
        </p:nvSpPr>
        <p:spPr>
          <a:xfrm>
            <a:off x="8538173" y="25371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C366E47-D0EC-21F9-6E99-1CB6AEAC10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88983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son grand jardin / mon voisin / un arbre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A78D55FE-19C4-F6AD-CE21-7324964CC5D3}"/>
              </a:ext>
            </a:extLst>
          </p:cNvPr>
          <p:cNvSpPr txBox="1">
            <a:spLocks/>
          </p:cNvSpPr>
          <p:nvPr/>
        </p:nvSpPr>
        <p:spPr>
          <a:xfrm>
            <a:off x="1462749" y="17335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A052E7B-5A82-89EB-3880-1E592F283AB6}"/>
              </a:ext>
            </a:extLst>
          </p:cNvPr>
          <p:cNvSpPr txBox="1">
            <a:spLocks/>
          </p:cNvSpPr>
          <p:nvPr/>
        </p:nvSpPr>
        <p:spPr>
          <a:xfrm>
            <a:off x="6434598" y="25371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445CEC9-D55D-6DD6-542B-79528F15A699}"/>
              </a:ext>
            </a:extLst>
          </p:cNvPr>
          <p:cNvSpPr txBox="1">
            <a:spLocks/>
          </p:cNvSpPr>
          <p:nvPr/>
        </p:nvSpPr>
        <p:spPr>
          <a:xfrm>
            <a:off x="240751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32A2DCB-C8F6-2DAD-4F9A-777376363BD6}"/>
              </a:ext>
            </a:extLst>
          </p:cNvPr>
          <p:cNvSpPr txBox="1">
            <a:spLocks/>
          </p:cNvSpPr>
          <p:nvPr/>
        </p:nvSpPr>
        <p:spPr>
          <a:xfrm>
            <a:off x="877712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30A215A-6CC4-C147-B3A1-AC6C4AD3822F}"/>
              </a:ext>
            </a:extLst>
          </p:cNvPr>
          <p:cNvSpPr txBox="1">
            <a:spLocks/>
          </p:cNvSpPr>
          <p:nvPr/>
        </p:nvSpPr>
        <p:spPr>
          <a:xfrm>
            <a:off x="9751623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E9B75C3-42E6-041D-5AB8-272452924046}"/>
              </a:ext>
            </a:extLst>
          </p:cNvPr>
          <p:cNvSpPr txBox="1">
            <a:spLocks/>
          </p:cNvSpPr>
          <p:nvPr/>
        </p:nvSpPr>
        <p:spPr>
          <a:xfrm>
            <a:off x="3405034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EE9F38E-6B47-788F-31D9-5F0B6B4C3C4B}"/>
              </a:ext>
            </a:extLst>
          </p:cNvPr>
          <p:cNvSpPr txBox="1">
            <a:spLocks/>
          </p:cNvSpPr>
          <p:nvPr/>
        </p:nvSpPr>
        <p:spPr>
          <a:xfrm>
            <a:off x="597132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2D33313-4740-2666-365A-E5BA6B2FEE1D}"/>
              </a:ext>
            </a:extLst>
          </p:cNvPr>
          <p:cNvSpPr txBox="1">
            <a:spLocks/>
          </p:cNvSpPr>
          <p:nvPr/>
        </p:nvSpPr>
        <p:spPr>
          <a:xfrm>
            <a:off x="2238994" y="2537194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35B632C-A297-52EC-2343-9AF433DC6FBE}"/>
              </a:ext>
            </a:extLst>
          </p:cNvPr>
          <p:cNvSpPr txBox="1">
            <a:spLocks/>
          </p:cNvSpPr>
          <p:nvPr/>
        </p:nvSpPr>
        <p:spPr>
          <a:xfrm>
            <a:off x="9665115" y="2537194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38B53EBC-B014-FA99-818B-A2319D2F9682}"/>
              </a:ext>
            </a:extLst>
          </p:cNvPr>
          <p:cNvSpPr txBox="1">
            <a:spLocks/>
          </p:cNvSpPr>
          <p:nvPr/>
        </p:nvSpPr>
        <p:spPr>
          <a:xfrm>
            <a:off x="7054004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467081F5-76BA-DBB8-AD4F-3D85456EDD58}"/>
              </a:ext>
            </a:extLst>
          </p:cNvPr>
          <p:cNvSpPr txBox="1">
            <a:spLocks/>
          </p:cNvSpPr>
          <p:nvPr/>
        </p:nvSpPr>
        <p:spPr>
          <a:xfrm>
            <a:off x="10683310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8B54DE90-1EC4-D2B6-76B7-3ADA63D80818}"/>
              </a:ext>
            </a:extLst>
          </p:cNvPr>
          <p:cNvSpPr txBox="1">
            <a:spLocks/>
          </p:cNvSpPr>
          <p:nvPr/>
        </p:nvSpPr>
        <p:spPr>
          <a:xfrm>
            <a:off x="469182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4681DC1-7613-E5DF-3C64-8446E8A72EAA}"/>
              </a:ext>
            </a:extLst>
          </p:cNvPr>
          <p:cNvSpPr txBox="1">
            <a:spLocks/>
          </p:cNvSpPr>
          <p:nvPr/>
        </p:nvSpPr>
        <p:spPr>
          <a:xfrm>
            <a:off x="7929098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74840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EAD01F-9A94-9C3B-3A5B-9D2A87B23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F299DF5-2AF3-CE51-BAD2-0D745102D59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B24E841-FEE0-BEF2-8EFC-582BFD11595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son grand jardin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mon voisin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planté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arbre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A6D5565-9634-EA2C-C846-A353A1BF1C5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872DC06-7B1E-5CCB-FFCE-AE8429779193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mes parents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97E6926-C47B-74A6-5E64-88EF676A02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28125A72-CB18-A4F6-7A31-7137486BC623}"/>
              </a:ext>
            </a:extLst>
          </p:cNvPr>
          <p:cNvSpPr txBox="1">
            <a:spLocks/>
          </p:cNvSpPr>
          <p:nvPr/>
        </p:nvSpPr>
        <p:spPr>
          <a:xfrm>
            <a:off x="8538173" y="25371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B6FB786-2628-63FA-0D8F-7CE55234F3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371331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son grand jardin / mon voisin / un arbre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D77868FE-1289-FAD6-31A9-23F163DB79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CD2FACD1-CFDE-015B-66B8-DC2FABA0E04D}"/>
              </a:ext>
            </a:extLst>
          </p:cNvPr>
          <p:cNvSpPr txBox="1">
            <a:spLocks/>
          </p:cNvSpPr>
          <p:nvPr/>
        </p:nvSpPr>
        <p:spPr>
          <a:xfrm>
            <a:off x="1462749" y="17335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E502C87-A4E1-9EFB-8288-20166F00E8E2}"/>
              </a:ext>
            </a:extLst>
          </p:cNvPr>
          <p:cNvSpPr txBox="1">
            <a:spLocks/>
          </p:cNvSpPr>
          <p:nvPr/>
        </p:nvSpPr>
        <p:spPr>
          <a:xfrm>
            <a:off x="6434598" y="25371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D981861-F627-6E73-A198-E4D1E0CC6CEE}"/>
              </a:ext>
            </a:extLst>
          </p:cNvPr>
          <p:cNvSpPr txBox="1">
            <a:spLocks/>
          </p:cNvSpPr>
          <p:nvPr/>
        </p:nvSpPr>
        <p:spPr>
          <a:xfrm>
            <a:off x="240751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996688B-86A1-04E3-AD29-301BF16D50D1}"/>
              </a:ext>
            </a:extLst>
          </p:cNvPr>
          <p:cNvSpPr txBox="1">
            <a:spLocks/>
          </p:cNvSpPr>
          <p:nvPr/>
        </p:nvSpPr>
        <p:spPr>
          <a:xfrm>
            <a:off x="877712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4B8005BB-E46F-7791-FD2E-1D534836FBF5}"/>
              </a:ext>
            </a:extLst>
          </p:cNvPr>
          <p:cNvSpPr txBox="1">
            <a:spLocks/>
          </p:cNvSpPr>
          <p:nvPr/>
        </p:nvSpPr>
        <p:spPr>
          <a:xfrm>
            <a:off x="9751623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F6BFE6D-9D4D-2336-120F-96754BC5E9A8}"/>
              </a:ext>
            </a:extLst>
          </p:cNvPr>
          <p:cNvSpPr txBox="1">
            <a:spLocks/>
          </p:cNvSpPr>
          <p:nvPr/>
        </p:nvSpPr>
        <p:spPr>
          <a:xfrm>
            <a:off x="3405034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A80B38C-D4A1-D7F7-EA4F-FA8D56E0EB5B}"/>
              </a:ext>
            </a:extLst>
          </p:cNvPr>
          <p:cNvSpPr txBox="1">
            <a:spLocks/>
          </p:cNvSpPr>
          <p:nvPr/>
        </p:nvSpPr>
        <p:spPr>
          <a:xfrm>
            <a:off x="597132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A776114-8BBC-7234-5AC9-38A35FC47359}"/>
              </a:ext>
            </a:extLst>
          </p:cNvPr>
          <p:cNvSpPr txBox="1">
            <a:spLocks/>
          </p:cNvSpPr>
          <p:nvPr/>
        </p:nvSpPr>
        <p:spPr>
          <a:xfrm>
            <a:off x="2238994" y="2537194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F676FE3-83D4-0336-53FF-C5E91073296E}"/>
              </a:ext>
            </a:extLst>
          </p:cNvPr>
          <p:cNvSpPr txBox="1">
            <a:spLocks/>
          </p:cNvSpPr>
          <p:nvPr/>
        </p:nvSpPr>
        <p:spPr>
          <a:xfrm>
            <a:off x="9665115" y="2537194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F8E3BF7C-A4AB-FD6B-10B1-7B5208F6BC55}"/>
              </a:ext>
            </a:extLst>
          </p:cNvPr>
          <p:cNvSpPr txBox="1">
            <a:spLocks/>
          </p:cNvSpPr>
          <p:nvPr/>
        </p:nvSpPr>
        <p:spPr>
          <a:xfrm>
            <a:off x="7054004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877E2E04-61E0-B25F-A8A7-8804A1193672}"/>
              </a:ext>
            </a:extLst>
          </p:cNvPr>
          <p:cNvSpPr txBox="1">
            <a:spLocks/>
          </p:cNvSpPr>
          <p:nvPr/>
        </p:nvSpPr>
        <p:spPr>
          <a:xfrm>
            <a:off x="10683310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16231068-1040-9875-E3B1-D5EFB1A9BCBD}"/>
              </a:ext>
            </a:extLst>
          </p:cNvPr>
          <p:cNvSpPr txBox="1">
            <a:spLocks/>
          </p:cNvSpPr>
          <p:nvPr/>
        </p:nvSpPr>
        <p:spPr>
          <a:xfrm>
            <a:off x="469182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17ABAB3-C7F7-87ED-11DB-2C71148596B1}"/>
              </a:ext>
            </a:extLst>
          </p:cNvPr>
          <p:cNvSpPr txBox="1">
            <a:spLocks/>
          </p:cNvSpPr>
          <p:nvPr/>
        </p:nvSpPr>
        <p:spPr>
          <a:xfrm>
            <a:off x="7929098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7512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8FA83-5390-8A02-F582-A6BCB1633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1DC7458-EE91-9CD6-AE8B-CD5784222D5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52CD49E-3569-4DC2-A00D-1CE217A8536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son grand jardin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mon voisin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planté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arbre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B463515-69C2-27F0-0586-F85A33666EE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966AB03-3E1A-8D19-0800-5E6F69BE94C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mes parents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AE5F538-E203-3B76-BF89-D966C62F59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8046D368-DDAE-A2BA-DE92-5ADF5597C573}"/>
              </a:ext>
            </a:extLst>
          </p:cNvPr>
          <p:cNvSpPr txBox="1">
            <a:spLocks/>
          </p:cNvSpPr>
          <p:nvPr/>
        </p:nvSpPr>
        <p:spPr>
          <a:xfrm>
            <a:off x="8538173" y="25371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081D06C-20C6-DA5B-F837-F83D6FFC401F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son grand jardin / mon voisin / un arbre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Dans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leur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grand jardin,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parents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planteront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un arbre.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8E0107C1-652B-2497-414E-0671E4895C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05DF1E3C-09AD-809D-FE44-60C09975EE5D}"/>
              </a:ext>
            </a:extLst>
          </p:cNvPr>
          <p:cNvSpPr txBox="1">
            <a:spLocks/>
          </p:cNvSpPr>
          <p:nvPr/>
        </p:nvSpPr>
        <p:spPr>
          <a:xfrm>
            <a:off x="1462749" y="17335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2610B63A-4337-D238-6C1A-6C3CF81AB163}"/>
              </a:ext>
            </a:extLst>
          </p:cNvPr>
          <p:cNvSpPr txBox="1">
            <a:spLocks/>
          </p:cNvSpPr>
          <p:nvPr/>
        </p:nvSpPr>
        <p:spPr>
          <a:xfrm>
            <a:off x="6434598" y="25371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B3AD85C-3380-C10D-9A41-4F132E521E7A}"/>
              </a:ext>
            </a:extLst>
          </p:cNvPr>
          <p:cNvSpPr txBox="1">
            <a:spLocks/>
          </p:cNvSpPr>
          <p:nvPr/>
        </p:nvSpPr>
        <p:spPr>
          <a:xfrm>
            <a:off x="240751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D813789-42F3-45F7-723A-3932B3DCB9B1}"/>
              </a:ext>
            </a:extLst>
          </p:cNvPr>
          <p:cNvSpPr txBox="1">
            <a:spLocks/>
          </p:cNvSpPr>
          <p:nvPr/>
        </p:nvSpPr>
        <p:spPr>
          <a:xfrm>
            <a:off x="877712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831EF557-94CF-92E8-F8CE-B9E8308C958C}"/>
              </a:ext>
            </a:extLst>
          </p:cNvPr>
          <p:cNvSpPr txBox="1">
            <a:spLocks/>
          </p:cNvSpPr>
          <p:nvPr/>
        </p:nvSpPr>
        <p:spPr>
          <a:xfrm>
            <a:off x="9751623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CFA002B-2D30-AFE5-17B2-71E4E9FB4CF6}"/>
              </a:ext>
            </a:extLst>
          </p:cNvPr>
          <p:cNvSpPr txBox="1">
            <a:spLocks/>
          </p:cNvSpPr>
          <p:nvPr/>
        </p:nvSpPr>
        <p:spPr>
          <a:xfrm>
            <a:off x="3405034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0872F73-E93D-B719-1E38-2385B0032A00}"/>
              </a:ext>
            </a:extLst>
          </p:cNvPr>
          <p:cNvSpPr txBox="1">
            <a:spLocks/>
          </p:cNvSpPr>
          <p:nvPr/>
        </p:nvSpPr>
        <p:spPr>
          <a:xfrm>
            <a:off x="597132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6F2BA0C-74C9-DEAB-9A9B-F6BC6570BB8E}"/>
              </a:ext>
            </a:extLst>
          </p:cNvPr>
          <p:cNvSpPr txBox="1">
            <a:spLocks/>
          </p:cNvSpPr>
          <p:nvPr/>
        </p:nvSpPr>
        <p:spPr>
          <a:xfrm>
            <a:off x="2238994" y="2537194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50C7FFF-0A66-3BAD-3476-83E83C25C5FA}"/>
              </a:ext>
            </a:extLst>
          </p:cNvPr>
          <p:cNvSpPr txBox="1">
            <a:spLocks/>
          </p:cNvSpPr>
          <p:nvPr/>
        </p:nvSpPr>
        <p:spPr>
          <a:xfrm>
            <a:off x="9665115" y="2537194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EE30D4F-31B7-E59F-2659-2F5192EDB5E5}"/>
              </a:ext>
            </a:extLst>
          </p:cNvPr>
          <p:cNvSpPr txBox="1">
            <a:spLocks/>
          </p:cNvSpPr>
          <p:nvPr/>
        </p:nvSpPr>
        <p:spPr>
          <a:xfrm>
            <a:off x="7054004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A15263C9-6150-621B-39DA-70475A8286FC}"/>
              </a:ext>
            </a:extLst>
          </p:cNvPr>
          <p:cNvSpPr txBox="1">
            <a:spLocks/>
          </p:cNvSpPr>
          <p:nvPr/>
        </p:nvSpPr>
        <p:spPr>
          <a:xfrm>
            <a:off x="10683310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5534957E-648B-D8B5-A848-1D958BB9A932}"/>
              </a:ext>
            </a:extLst>
          </p:cNvPr>
          <p:cNvSpPr txBox="1">
            <a:spLocks/>
          </p:cNvSpPr>
          <p:nvPr/>
        </p:nvSpPr>
        <p:spPr>
          <a:xfrm>
            <a:off x="469182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6DF6277-C2FF-5588-4A3B-6CD65A5FA275}"/>
              </a:ext>
            </a:extLst>
          </p:cNvPr>
          <p:cNvSpPr txBox="1">
            <a:spLocks/>
          </p:cNvSpPr>
          <p:nvPr/>
        </p:nvSpPr>
        <p:spPr>
          <a:xfrm>
            <a:off x="7929098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42320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16B63-2E63-57DC-7846-509F6754B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CF6F093-D6FF-DEBF-9C29-8D5BDA660A7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DFED2C5-7B83-EDE9-9AD0-11548F907F9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chanson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danse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cinq minutes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384B6FB-745F-66F2-0557-727ABEC79B3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F0CB4DF-F044-2DEE-DFBF-0E73BA601A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365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95A174-1845-D0D5-0617-0B466FE24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7B78C86-38BF-CCBD-892B-077D83F3D7F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CA3196E-ED74-F5AD-8201-A3A806BA17B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chanson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danse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cinq minutes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A32B09B-ABB8-2701-A43A-A256449C39E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6D5845B-6974-E88D-4FC3-16404EADC40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23F7449-D725-DC3B-AA6B-E40A5DDB79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9918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51A50-BE5C-2779-CFA0-F005C8C20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ADCD38B-FA8B-C3DE-4EA2-1B297F58F54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500BF6D-3369-F43D-48D0-7E79BE73D9C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chanson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danse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cinq minutes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CBCF123-DAE7-6DFC-FEEA-BC7A514EB0B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6DB76E4-038E-A898-EF48-BCA80A93C3A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3FC93CF-8B25-50FD-3946-5A53461B56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0010359-64A4-49FE-4C63-F5D5629DD1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725314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81046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4AB762-510C-6D10-D55E-7941B9CC2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714F136-600D-0A01-D61D-25708AF46DD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8E5D646-E5D7-08FF-417B-94E381BF14B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chanson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danse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cinq minutes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844A91D-F47D-285E-BC0D-C9B78DD1AE2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40E1A9B-23FD-8A91-A446-50D288FBAFE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EA4911D-35F1-FE2D-6231-C300CBB43C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4BCA0E0-DAAF-0D7C-A447-091CDCA3EA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17894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24777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5DAFA-C5FE-7AED-5F84-E03F573699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DBA2240-1746-2CE1-DFEF-BF92886319B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0B156C6-B0B6-63F1-F481-D91D749665D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chanson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danse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cinq minutes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5740FDD-7F50-EEC3-088D-E4F27940387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DF7AD37-06FB-865B-7FFF-D399ECB5442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159EDB1-0E29-7C61-7180-CFD3A63363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7E36ED2-3D8D-F6A0-FB4C-6BBAD0436E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12729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39291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0C5EEF-02AA-4DD5-CDC5-C5A4D3AF6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F94BE52-A1FF-62EB-D7E2-E3598D2031F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2315554-F3E3-A6C9-1AAE-71378230C91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chanson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danse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cinq minutes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A8B6E7-9738-2F4D-732F-F8ECE68EF1E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DE49F20-80D8-0F46-E163-9BBC3B43A31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B322C77-699E-1DAC-3925-091FEF7781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6F66F7C-A3E6-50A3-2136-586272F743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041303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A8CA29A2-C71A-FE16-5161-7AC2FFC46DFC}"/>
              </a:ext>
            </a:extLst>
          </p:cNvPr>
          <p:cNvSpPr txBox="1">
            <a:spLocks/>
          </p:cNvSpPr>
          <p:nvPr/>
        </p:nvSpPr>
        <p:spPr>
          <a:xfrm>
            <a:off x="971136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B3C7843-8A9E-554D-881B-F482CECDD58A}"/>
              </a:ext>
            </a:extLst>
          </p:cNvPr>
          <p:cNvSpPr txBox="1">
            <a:spLocks/>
          </p:cNvSpPr>
          <p:nvPr/>
        </p:nvSpPr>
        <p:spPr>
          <a:xfrm>
            <a:off x="180774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269C2DC-31E8-0FA8-254F-F2DF9A831620}"/>
              </a:ext>
            </a:extLst>
          </p:cNvPr>
          <p:cNvSpPr txBox="1">
            <a:spLocks/>
          </p:cNvSpPr>
          <p:nvPr/>
        </p:nvSpPr>
        <p:spPr>
          <a:xfrm>
            <a:off x="641247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7C334B4-D348-EF67-82E3-D30A18424792}"/>
              </a:ext>
            </a:extLst>
          </p:cNvPr>
          <p:cNvSpPr txBox="1">
            <a:spLocks/>
          </p:cNvSpPr>
          <p:nvPr/>
        </p:nvSpPr>
        <p:spPr>
          <a:xfrm>
            <a:off x="947521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94D2599-7B0B-4409-A1DD-A533DA908913}"/>
              </a:ext>
            </a:extLst>
          </p:cNvPr>
          <p:cNvSpPr txBox="1">
            <a:spLocks/>
          </p:cNvSpPr>
          <p:nvPr/>
        </p:nvSpPr>
        <p:spPr>
          <a:xfrm>
            <a:off x="1071518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064C026-42EB-9FD4-F4BB-E2EB974EC9B9}"/>
              </a:ext>
            </a:extLst>
          </p:cNvPr>
          <p:cNvSpPr txBox="1">
            <a:spLocks/>
          </p:cNvSpPr>
          <p:nvPr/>
        </p:nvSpPr>
        <p:spPr>
          <a:xfrm>
            <a:off x="418178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070F45B-10A4-4D3A-8AF0-59E2A768B0AD}"/>
              </a:ext>
            </a:extLst>
          </p:cNvPr>
          <p:cNvSpPr txBox="1">
            <a:spLocks/>
          </p:cNvSpPr>
          <p:nvPr/>
        </p:nvSpPr>
        <p:spPr>
          <a:xfrm>
            <a:off x="720035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801B8420-2905-0A4C-1839-B86DE242F6A1}"/>
              </a:ext>
            </a:extLst>
          </p:cNvPr>
          <p:cNvSpPr txBox="1">
            <a:spLocks/>
          </p:cNvSpPr>
          <p:nvPr/>
        </p:nvSpPr>
        <p:spPr>
          <a:xfrm>
            <a:off x="315836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B9C8455-39C8-5D7C-D187-775703EEDD24}"/>
              </a:ext>
            </a:extLst>
          </p:cNvPr>
          <p:cNvSpPr txBox="1">
            <a:spLocks/>
          </p:cNvSpPr>
          <p:nvPr/>
        </p:nvSpPr>
        <p:spPr>
          <a:xfrm>
            <a:off x="8430540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710CC26B-5D02-D9B0-5C84-85CCFC44FA66}"/>
              </a:ext>
            </a:extLst>
          </p:cNvPr>
          <p:cNvSpPr txBox="1">
            <a:spLocks/>
          </p:cNvSpPr>
          <p:nvPr/>
        </p:nvSpPr>
        <p:spPr>
          <a:xfrm>
            <a:off x="5373943" y="169772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12374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D10DF-B339-C14F-0CF0-BD7586071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B0E0CA5-9CD3-78A7-0990-61833D0C009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F5CEE5F-24DF-B655-2701-9A5F270C653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chanson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danse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cinq minutes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D966DBA-53A8-F41E-01B2-E57540FB400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41A399B-28CA-818E-3253-6BF773E966A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3F0871D-65AC-952D-582D-F59DD389C0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927B1E6-5632-081C-3078-A83D7F0437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035848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8EBBE67B-2589-7FF1-5429-648FC4B88D7B}"/>
              </a:ext>
            </a:extLst>
          </p:cNvPr>
          <p:cNvSpPr txBox="1">
            <a:spLocks/>
          </p:cNvSpPr>
          <p:nvPr/>
        </p:nvSpPr>
        <p:spPr>
          <a:xfrm>
            <a:off x="971136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961B12F-418C-AC10-10A1-41C662415E32}"/>
              </a:ext>
            </a:extLst>
          </p:cNvPr>
          <p:cNvSpPr txBox="1">
            <a:spLocks/>
          </p:cNvSpPr>
          <p:nvPr/>
        </p:nvSpPr>
        <p:spPr>
          <a:xfrm>
            <a:off x="180774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DC23AF1-306B-DBA1-A001-D29F92786CA9}"/>
              </a:ext>
            </a:extLst>
          </p:cNvPr>
          <p:cNvSpPr txBox="1">
            <a:spLocks/>
          </p:cNvSpPr>
          <p:nvPr/>
        </p:nvSpPr>
        <p:spPr>
          <a:xfrm>
            <a:off x="641247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5A2F84D-7048-289B-69D1-712E8D05995E}"/>
              </a:ext>
            </a:extLst>
          </p:cNvPr>
          <p:cNvSpPr txBox="1">
            <a:spLocks/>
          </p:cNvSpPr>
          <p:nvPr/>
        </p:nvSpPr>
        <p:spPr>
          <a:xfrm>
            <a:off x="947521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B71791E9-BDFF-E724-660C-EDCA612CD9C7}"/>
              </a:ext>
            </a:extLst>
          </p:cNvPr>
          <p:cNvSpPr txBox="1">
            <a:spLocks/>
          </p:cNvSpPr>
          <p:nvPr/>
        </p:nvSpPr>
        <p:spPr>
          <a:xfrm>
            <a:off x="1071518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30A5B16-E90D-3EDB-2B4D-27ACA9B00FF5}"/>
              </a:ext>
            </a:extLst>
          </p:cNvPr>
          <p:cNvSpPr txBox="1">
            <a:spLocks/>
          </p:cNvSpPr>
          <p:nvPr/>
        </p:nvSpPr>
        <p:spPr>
          <a:xfrm>
            <a:off x="418178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FF6B205-DBEA-1948-7EBA-A6CC9CFC9FA1}"/>
              </a:ext>
            </a:extLst>
          </p:cNvPr>
          <p:cNvSpPr txBox="1">
            <a:spLocks/>
          </p:cNvSpPr>
          <p:nvPr/>
        </p:nvSpPr>
        <p:spPr>
          <a:xfrm>
            <a:off x="720035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FEA84C7A-5DC7-2E01-6F71-DCF803FE954F}"/>
              </a:ext>
            </a:extLst>
          </p:cNvPr>
          <p:cNvSpPr txBox="1">
            <a:spLocks/>
          </p:cNvSpPr>
          <p:nvPr/>
        </p:nvSpPr>
        <p:spPr>
          <a:xfrm>
            <a:off x="315836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EBDEDF3-4B29-045A-17B0-4C6A01ACECB4}"/>
              </a:ext>
            </a:extLst>
          </p:cNvPr>
          <p:cNvSpPr txBox="1">
            <a:spLocks/>
          </p:cNvSpPr>
          <p:nvPr/>
        </p:nvSpPr>
        <p:spPr>
          <a:xfrm>
            <a:off x="8430540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9ADB8ECA-F00C-F9CB-AD75-99EA06B468BA}"/>
              </a:ext>
            </a:extLst>
          </p:cNvPr>
          <p:cNvSpPr txBox="1">
            <a:spLocks/>
          </p:cNvSpPr>
          <p:nvPr/>
        </p:nvSpPr>
        <p:spPr>
          <a:xfrm>
            <a:off x="5373943" y="169772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9233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04856-D272-EF67-3A00-B89BB0C071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3CFECCA-AF1D-0C17-E56C-6AFDF150D14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8887995-DA36-F8E5-F3DB-4B37CA00DAF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chanson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danse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cinq minutes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C0D7A6E-B0E4-17EE-976E-4B8B3FB8C10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47210C0-2BD5-2D64-C218-E90DB07459B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52DB853-7981-4347-81F6-2598FF950B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8A554F0C-EC9E-CC80-8081-BD2491BF6B4F}"/>
              </a:ext>
            </a:extLst>
          </p:cNvPr>
          <p:cNvSpPr txBox="1">
            <a:spLocks/>
          </p:cNvSpPr>
          <p:nvPr/>
        </p:nvSpPr>
        <p:spPr>
          <a:xfrm>
            <a:off x="2983154" y="247092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4C09CA0-FA8F-9429-6775-768422E971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552118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0ED0681D-0492-ED82-52AD-7345995A6FBA}"/>
              </a:ext>
            </a:extLst>
          </p:cNvPr>
          <p:cNvSpPr txBox="1">
            <a:spLocks/>
          </p:cNvSpPr>
          <p:nvPr/>
        </p:nvSpPr>
        <p:spPr>
          <a:xfrm>
            <a:off x="971136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C7D1673-F00B-EF52-49C7-2F282765B0EA}"/>
              </a:ext>
            </a:extLst>
          </p:cNvPr>
          <p:cNvSpPr txBox="1">
            <a:spLocks/>
          </p:cNvSpPr>
          <p:nvPr/>
        </p:nvSpPr>
        <p:spPr>
          <a:xfrm>
            <a:off x="1458506" y="247092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1AB7352-5901-E337-CFD9-4FDF46269C29}"/>
              </a:ext>
            </a:extLst>
          </p:cNvPr>
          <p:cNvSpPr txBox="1">
            <a:spLocks/>
          </p:cNvSpPr>
          <p:nvPr/>
        </p:nvSpPr>
        <p:spPr>
          <a:xfrm>
            <a:off x="180774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B9B6153-03F3-5F42-A712-00F1FC141846}"/>
              </a:ext>
            </a:extLst>
          </p:cNvPr>
          <p:cNvSpPr txBox="1">
            <a:spLocks/>
          </p:cNvSpPr>
          <p:nvPr/>
        </p:nvSpPr>
        <p:spPr>
          <a:xfrm>
            <a:off x="641247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2060545-02B9-AC5F-0C90-D0EE877080DB}"/>
              </a:ext>
            </a:extLst>
          </p:cNvPr>
          <p:cNvSpPr txBox="1">
            <a:spLocks/>
          </p:cNvSpPr>
          <p:nvPr/>
        </p:nvSpPr>
        <p:spPr>
          <a:xfrm>
            <a:off x="947521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A67DF2F-E26F-0BA2-C29E-A33BD8009950}"/>
              </a:ext>
            </a:extLst>
          </p:cNvPr>
          <p:cNvSpPr txBox="1">
            <a:spLocks/>
          </p:cNvSpPr>
          <p:nvPr/>
        </p:nvSpPr>
        <p:spPr>
          <a:xfrm>
            <a:off x="1071518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0E8CBC1-3F73-5F52-3162-618C2C812559}"/>
              </a:ext>
            </a:extLst>
          </p:cNvPr>
          <p:cNvSpPr txBox="1">
            <a:spLocks/>
          </p:cNvSpPr>
          <p:nvPr/>
        </p:nvSpPr>
        <p:spPr>
          <a:xfrm>
            <a:off x="418178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A3849AB-AC20-A0C4-3596-3CBB3404EC2D}"/>
              </a:ext>
            </a:extLst>
          </p:cNvPr>
          <p:cNvSpPr txBox="1">
            <a:spLocks/>
          </p:cNvSpPr>
          <p:nvPr/>
        </p:nvSpPr>
        <p:spPr>
          <a:xfrm>
            <a:off x="720035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ECD84926-6E68-AA5B-880C-2B367B80C542}"/>
              </a:ext>
            </a:extLst>
          </p:cNvPr>
          <p:cNvSpPr txBox="1">
            <a:spLocks/>
          </p:cNvSpPr>
          <p:nvPr/>
        </p:nvSpPr>
        <p:spPr>
          <a:xfrm>
            <a:off x="8769237" y="2470923"/>
            <a:ext cx="252802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9527324-6882-E2D7-8EAF-DB79B8977EE4}"/>
              </a:ext>
            </a:extLst>
          </p:cNvPr>
          <p:cNvSpPr txBox="1">
            <a:spLocks/>
          </p:cNvSpPr>
          <p:nvPr/>
        </p:nvSpPr>
        <p:spPr>
          <a:xfrm>
            <a:off x="7054814" y="247092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FB738DE-0121-E8F0-7A0E-9B86FD1A2495}"/>
              </a:ext>
            </a:extLst>
          </p:cNvPr>
          <p:cNvSpPr txBox="1">
            <a:spLocks/>
          </p:cNvSpPr>
          <p:nvPr/>
        </p:nvSpPr>
        <p:spPr>
          <a:xfrm>
            <a:off x="315836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CDC5078-69BC-079E-E221-07AF01036FE0}"/>
              </a:ext>
            </a:extLst>
          </p:cNvPr>
          <p:cNvSpPr txBox="1">
            <a:spLocks/>
          </p:cNvSpPr>
          <p:nvPr/>
        </p:nvSpPr>
        <p:spPr>
          <a:xfrm>
            <a:off x="8430540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76622C25-2366-B02F-0E01-FDD499F0E30F}"/>
              </a:ext>
            </a:extLst>
          </p:cNvPr>
          <p:cNvSpPr txBox="1">
            <a:spLocks/>
          </p:cNvSpPr>
          <p:nvPr/>
        </p:nvSpPr>
        <p:spPr>
          <a:xfrm>
            <a:off x="4379171" y="2470923"/>
            <a:ext cx="200382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9BA9466B-9706-4709-60E8-1F287FB2477F}"/>
              </a:ext>
            </a:extLst>
          </p:cNvPr>
          <p:cNvSpPr txBox="1">
            <a:spLocks/>
          </p:cNvSpPr>
          <p:nvPr/>
        </p:nvSpPr>
        <p:spPr>
          <a:xfrm>
            <a:off x="5373943" y="169772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14552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AA38E-E99F-74C3-3441-221569EA06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4702BBC-B795-7287-4DB7-D724827EF80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B8D16BE-7CEC-90FD-E67F-54851840874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chanson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danse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cinq minutes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E2B0403-CAA6-151A-B045-4BE0168803F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DF2F5C5-CDD3-6C09-D198-6C2101C4AB9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7541F3A-36E4-6503-3CCD-9C064B1A49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B1D59363-A954-5DD7-4166-19734161F92D}"/>
              </a:ext>
            </a:extLst>
          </p:cNvPr>
          <p:cNvSpPr txBox="1">
            <a:spLocks/>
          </p:cNvSpPr>
          <p:nvPr/>
        </p:nvSpPr>
        <p:spPr>
          <a:xfrm>
            <a:off x="2983154" y="247092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863C7FE-A11D-B89B-3F45-534BBD529F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53390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52A6BBE1-E2ED-313D-D7C2-519FD41CB182}"/>
              </a:ext>
            </a:extLst>
          </p:cNvPr>
          <p:cNvSpPr txBox="1">
            <a:spLocks/>
          </p:cNvSpPr>
          <p:nvPr/>
        </p:nvSpPr>
        <p:spPr>
          <a:xfrm>
            <a:off x="971136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D26E752-DA29-2806-AD1F-4FD42B130A12}"/>
              </a:ext>
            </a:extLst>
          </p:cNvPr>
          <p:cNvSpPr txBox="1">
            <a:spLocks/>
          </p:cNvSpPr>
          <p:nvPr/>
        </p:nvSpPr>
        <p:spPr>
          <a:xfrm>
            <a:off x="1458506" y="247092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1FAC3EB-651C-52A0-A3B7-DD0190A13B96}"/>
              </a:ext>
            </a:extLst>
          </p:cNvPr>
          <p:cNvSpPr txBox="1">
            <a:spLocks/>
          </p:cNvSpPr>
          <p:nvPr/>
        </p:nvSpPr>
        <p:spPr>
          <a:xfrm>
            <a:off x="180774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3F33CAE-6989-DCD4-909F-922D06D34230}"/>
              </a:ext>
            </a:extLst>
          </p:cNvPr>
          <p:cNvSpPr txBox="1">
            <a:spLocks/>
          </p:cNvSpPr>
          <p:nvPr/>
        </p:nvSpPr>
        <p:spPr>
          <a:xfrm>
            <a:off x="641247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99208E0-6AD6-9E0A-A8FF-B540F2CB9494}"/>
              </a:ext>
            </a:extLst>
          </p:cNvPr>
          <p:cNvSpPr txBox="1">
            <a:spLocks/>
          </p:cNvSpPr>
          <p:nvPr/>
        </p:nvSpPr>
        <p:spPr>
          <a:xfrm>
            <a:off x="947521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76CA1C2-B437-615E-8F1F-447DD4EB251E}"/>
              </a:ext>
            </a:extLst>
          </p:cNvPr>
          <p:cNvSpPr txBox="1">
            <a:spLocks/>
          </p:cNvSpPr>
          <p:nvPr/>
        </p:nvSpPr>
        <p:spPr>
          <a:xfrm>
            <a:off x="1071518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751535D-B75A-CD6D-04EC-9805050B6F4F}"/>
              </a:ext>
            </a:extLst>
          </p:cNvPr>
          <p:cNvSpPr txBox="1">
            <a:spLocks/>
          </p:cNvSpPr>
          <p:nvPr/>
        </p:nvSpPr>
        <p:spPr>
          <a:xfrm>
            <a:off x="418178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9489C45-5483-72EA-67A7-609288E64C33}"/>
              </a:ext>
            </a:extLst>
          </p:cNvPr>
          <p:cNvSpPr txBox="1">
            <a:spLocks/>
          </p:cNvSpPr>
          <p:nvPr/>
        </p:nvSpPr>
        <p:spPr>
          <a:xfrm>
            <a:off x="720035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F927819-AB8A-70B1-38FB-B719BEAA3E0F}"/>
              </a:ext>
            </a:extLst>
          </p:cNvPr>
          <p:cNvSpPr txBox="1">
            <a:spLocks/>
          </p:cNvSpPr>
          <p:nvPr/>
        </p:nvSpPr>
        <p:spPr>
          <a:xfrm>
            <a:off x="8769237" y="2470923"/>
            <a:ext cx="252802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E172804-F8BD-ADA6-BD76-B55E50AA6FF4}"/>
              </a:ext>
            </a:extLst>
          </p:cNvPr>
          <p:cNvSpPr txBox="1">
            <a:spLocks/>
          </p:cNvSpPr>
          <p:nvPr/>
        </p:nvSpPr>
        <p:spPr>
          <a:xfrm>
            <a:off x="7054814" y="247092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B2C6E388-F921-8539-714F-DA050D02FBD0}"/>
              </a:ext>
            </a:extLst>
          </p:cNvPr>
          <p:cNvSpPr txBox="1">
            <a:spLocks/>
          </p:cNvSpPr>
          <p:nvPr/>
        </p:nvSpPr>
        <p:spPr>
          <a:xfrm>
            <a:off x="315836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335F270-D207-F64E-9982-BA1F1C61BFED}"/>
              </a:ext>
            </a:extLst>
          </p:cNvPr>
          <p:cNvSpPr txBox="1">
            <a:spLocks/>
          </p:cNvSpPr>
          <p:nvPr/>
        </p:nvSpPr>
        <p:spPr>
          <a:xfrm>
            <a:off x="8430540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95701A8-3D6A-04B1-973D-757B34053D7B}"/>
              </a:ext>
            </a:extLst>
          </p:cNvPr>
          <p:cNvSpPr txBox="1">
            <a:spLocks/>
          </p:cNvSpPr>
          <p:nvPr/>
        </p:nvSpPr>
        <p:spPr>
          <a:xfrm>
            <a:off x="4379171" y="2470923"/>
            <a:ext cx="200382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DF738CDF-9D1E-1FFC-8D13-700CDB9425C3}"/>
              </a:ext>
            </a:extLst>
          </p:cNvPr>
          <p:cNvSpPr txBox="1">
            <a:spLocks/>
          </p:cNvSpPr>
          <p:nvPr/>
        </p:nvSpPr>
        <p:spPr>
          <a:xfrm>
            <a:off x="5373943" y="169772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91402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A9CD3A-7E20-9008-4647-1A3674767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4E679FA-0006-D1DE-E980-E9149E41984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7C165EC-58C8-3ECA-BB88-DD318085E93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chanson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danse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cinq minutes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FEC2443-561F-F0BA-99D0-ADA53EFE8F0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BB2ADA3-64D9-754A-87E5-6E564109B1F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9CDDDD4-BEB9-B067-5720-7CCBB7F962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BBF85567-7C8E-0586-3FDA-2CAD06004D82}"/>
              </a:ext>
            </a:extLst>
          </p:cNvPr>
          <p:cNvSpPr txBox="1">
            <a:spLocks/>
          </p:cNvSpPr>
          <p:nvPr/>
        </p:nvSpPr>
        <p:spPr>
          <a:xfrm>
            <a:off x="2983154" y="247092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2730E9F-65CA-E976-5451-2FA465B5C9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60041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fillette / une chanson / cinq minutes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8DBCA0F1-65E4-28B3-C489-3E8C34B171DA}"/>
              </a:ext>
            </a:extLst>
          </p:cNvPr>
          <p:cNvSpPr txBox="1">
            <a:spLocks/>
          </p:cNvSpPr>
          <p:nvPr/>
        </p:nvSpPr>
        <p:spPr>
          <a:xfrm>
            <a:off x="971136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BDEC53B-03FF-2863-C388-FBA9914E4CBA}"/>
              </a:ext>
            </a:extLst>
          </p:cNvPr>
          <p:cNvSpPr txBox="1">
            <a:spLocks/>
          </p:cNvSpPr>
          <p:nvPr/>
        </p:nvSpPr>
        <p:spPr>
          <a:xfrm>
            <a:off x="1458506" y="247092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AC687E4B-E7E7-2982-712E-CC972728A5DC}"/>
              </a:ext>
            </a:extLst>
          </p:cNvPr>
          <p:cNvSpPr txBox="1">
            <a:spLocks/>
          </p:cNvSpPr>
          <p:nvPr/>
        </p:nvSpPr>
        <p:spPr>
          <a:xfrm>
            <a:off x="180774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778DE83-A418-C654-90F4-87BCF22278AE}"/>
              </a:ext>
            </a:extLst>
          </p:cNvPr>
          <p:cNvSpPr txBox="1">
            <a:spLocks/>
          </p:cNvSpPr>
          <p:nvPr/>
        </p:nvSpPr>
        <p:spPr>
          <a:xfrm>
            <a:off x="641247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2257B45-6D93-8CDC-67F7-ED0C770BB679}"/>
              </a:ext>
            </a:extLst>
          </p:cNvPr>
          <p:cNvSpPr txBox="1">
            <a:spLocks/>
          </p:cNvSpPr>
          <p:nvPr/>
        </p:nvSpPr>
        <p:spPr>
          <a:xfrm>
            <a:off x="947521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567C45C-BE04-965C-6020-36C5C1A3C5CC}"/>
              </a:ext>
            </a:extLst>
          </p:cNvPr>
          <p:cNvSpPr txBox="1">
            <a:spLocks/>
          </p:cNvSpPr>
          <p:nvPr/>
        </p:nvSpPr>
        <p:spPr>
          <a:xfrm>
            <a:off x="1071518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1A5D208-8768-3D6D-254B-E408ED2BAABC}"/>
              </a:ext>
            </a:extLst>
          </p:cNvPr>
          <p:cNvSpPr txBox="1">
            <a:spLocks/>
          </p:cNvSpPr>
          <p:nvPr/>
        </p:nvSpPr>
        <p:spPr>
          <a:xfrm>
            <a:off x="418178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97CB2A5-6FE9-C7B9-3C4B-07995E17275F}"/>
              </a:ext>
            </a:extLst>
          </p:cNvPr>
          <p:cNvSpPr txBox="1">
            <a:spLocks/>
          </p:cNvSpPr>
          <p:nvPr/>
        </p:nvSpPr>
        <p:spPr>
          <a:xfrm>
            <a:off x="720035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0A5BBB64-559D-6986-69D6-FE9165100D50}"/>
              </a:ext>
            </a:extLst>
          </p:cNvPr>
          <p:cNvSpPr txBox="1">
            <a:spLocks/>
          </p:cNvSpPr>
          <p:nvPr/>
        </p:nvSpPr>
        <p:spPr>
          <a:xfrm>
            <a:off x="8769237" y="2470923"/>
            <a:ext cx="252802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A24ACE0-1525-F8E6-545F-51A44C7570ED}"/>
              </a:ext>
            </a:extLst>
          </p:cNvPr>
          <p:cNvSpPr txBox="1">
            <a:spLocks/>
          </p:cNvSpPr>
          <p:nvPr/>
        </p:nvSpPr>
        <p:spPr>
          <a:xfrm>
            <a:off x="7054814" y="247092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A9F7C5F3-A63C-2E05-0756-D79DB05DFBF7}"/>
              </a:ext>
            </a:extLst>
          </p:cNvPr>
          <p:cNvSpPr txBox="1">
            <a:spLocks/>
          </p:cNvSpPr>
          <p:nvPr/>
        </p:nvSpPr>
        <p:spPr>
          <a:xfrm>
            <a:off x="315836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D464052-8043-866B-FB3B-467DCD57938E}"/>
              </a:ext>
            </a:extLst>
          </p:cNvPr>
          <p:cNvSpPr txBox="1">
            <a:spLocks/>
          </p:cNvSpPr>
          <p:nvPr/>
        </p:nvSpPr>
        <p:spPr>
          <a:xfrm>
            <a:off x="8430540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B3B2197-F000-AD2D-51E5-612FCD7BD3A3}"/>
              </a:ext>
            </a:extLst>
          </p:cNvPr>
          <p:cNvSpPr txBox="1">
            <a:spLocks/>
          </p:cNvSpPr>
          <p:nvPr/>
        </p:nvSpPr>
        <p:spPr>
          <a:xfrm>
            <a:off x="4379171" y="2470923"/>
            <a:ext cx="200382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8342963E-7487-47F6-75F1-CA117295DF62}"/>
              </a:ext>
            </a:extLst>
          </p:cNvPr>
          <p:cNvSpPr txBox="1">
            <a:spLocks/>
          </p:cNvSpPr>
          <p:nvPr/>
        </p:nvSpPr>
        <p:spPr>
          <a:xfrm>
            <a:off x="5373943" y="169772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56672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49B23-0D8A-06B2-FA75-FBD75A04A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0BBF1B2-31F2-14D0-4443-FFD1F80BB1D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BAD6016-3149-ED91-EFE8-03D5D8C0D21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chanson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danse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cinq minutes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09DA342-209A-76A6-21A8-5378CEA9C5A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4AC6C1D-BEF7-52D5-7027-7C4E4F347A9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je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9407929-6472-D6CF-FF36-F84C172719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C8A1B955-3634-60DC-F38B-30F8386B6E3E}"/>
              </a:ext>
            </a:extLst>
          </p:cNvPr>
          <p:cNvSpPr txBox="1">
            <a:spLocks/>
          </p:cNvSpPr>
          <p:nvPr/>
        </p:nvSpPr>
        <p:spPr>
          <a:xfrm>
            <a:off x="2983154" y="247092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3A7989F-EF05-683A-D6C9-443DC3AAD6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27567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fillette / une chanson / cinq minutes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91DA363E-16D0-8357-5545-E9EAF47454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48E64291-7982-5AAA-90C9-7D3C396AE840}"/>
              </a:ext>
            </a:extLst>
          </p:cNvPr>
          <p:cNvSpPr txBox="1">
            <a:spLocks/>
          </p:cNvSpPr>
          <p:nvPr/>
        </p:nvSpPr>
        <p:spPr>
          <a:xfrm>
            <a:off x="971136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770AE09-F7BE-CA50-F101-A8754674704A}"/>
              </a:ext>
            </a:extLst>
          </p:cNvPr>
          <p:cNvSpPr txBox="1">
            <a:spLocks/>
          </p:cNvSpPr>
          <p:nvPr/>
        </p:nvSpPr>
        <p:spPr>
          <a:xfrm>
            <a:off x="1458506" y="247092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E380B6F-B3B1-CD6D-0661-B7220486BCF5}"/>
              </a:ext>
            </a:extLst>
          </p:cNvPr>
          <p:cNvSpPr txBox="1">
            <a:spLocks/>
          </p:cNvSpPr>
          <p:nvPr/>
        </p:nvSpPr>
        <p:spPr>
          <a:xfrm>
            <a:off x="180774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68CC18F-8534-09C5-2954-477D8ED80077}"/>
              </a:ext>
            </a:extLst>
          </p:cNvPr>
          <p:cNvSpPr txBox="1">
            <a:spLocks/>
          </p:cNvSpPr>
          <p:nvPr/>
        </p:nvSpPr>
        <p:spPr>
          <a:xfrm>
            <a:off x="641247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8DA8D8B-6C34-A641-0E22-3E8985C9EE08}"/>
              </a:ext>
            </a:extLst>
          </p:cNvPr>
          <p:cNvSpPr txBox="1">
            <a:spLocks/>
          </p:cNvSpPr>
          <p:nvPr/>
        </p:nvSpPr>
        <p:spPr>
          <a:xfrm>
            <a:off x="947521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3E3CC9DA-6538-3282-D42F-AD86162374C0}"/>
              </a:ext>
            </a:extLst>
          </p:cNvPr>
          <p:cNvSpPr txBox="1">
            <a:spLocks/>
          </p:cNvSpPr>
          <p:nvPr/>
        </p:nvSpPr>
        <p:spPr>
          <a:xfrm>
            <a:off x="1071518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16E6DE3-645D-53EA-0BE7-70581947ED3C}"/>
              </a:ext>
            </a:extLst>
          </p:cNvPr>
          <p:cNvSpPr txBox="1">
            <a:spLocks/>
          </p:cNvSpPr>
          <p:nvPr/>
        </p:nvSpPr>
        <p:spPr>
          <a:xfrm>
            <a:off x="418178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D72BCEF-7454-7D0E-B6C9-78162E13F2A7}"/>
              </a:ext>
            </a:extLst>
          </p:cNvPr>
          <p:cNvSpPr txBox="1">
            <a:spLocks/>
          </p:cNvSpPr>
          <p:nvPr/>
        </p:nvSpPr>
        <p:spPr>
          <a:xfrm>
            <a:off x="720035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E9050002-BE25-A081-9E13-8736D9303CA4}"/>
              </a:ext>
            </a:extLst>
          </p:cNvPr>
          <p:cNvSpPr txBox="1">
            <a:spLocks/>
          </p:cNvSpPr>
          <p:nvPr/>
        </p:nvSpPr>
        <p:spPr>
          <a:xfrm>
            <a:off x="8769237" y="2470923"/>
            <a:ext cx="252802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DD99739-B060-A5E4-ADEE-156A2DF6B645}"/>
              </a:ext>
            </a:extLst>
          </p:cNvPr>
          <p:cNvSpPr txBox="1">
            <a:spLocks/>
          </p:cNvSpPr>
          <p:nvPr/>
        </p:nvSpPr>
        <p:spPr>
          <a:xfrm>
            <a:off x="7054814" y="247092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86C1DAF-6CB8-1174-8907-09E2AB512960}"/>
              </a:ext>
            </a:extLst>
          </p:cNvPr>
          <p:cNvSpPr txBox="1">
            <a:spLocks/>
          </p:cNvSpPr>
          <p:nvPr/>
        </p:nvSpPr>
        <p:spPr>
          <a:xfrm>
            <a:off x="315836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32A00DEE-D183-C73C-0FB4-C07DB7CA5622}"/>
              </a:ext>
            </a:extLst>
          </p:cNvPr>
          <p:cNvSpPr txBox="1">
            <a:spLocks/>
          </p:cNvSpPr>
          <p:nvPr/>
        </p:nvSpPr>
        <p:spPr>
          <a:xfrm>
            <a:off x="8430540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F81840F-9957-EC8D-26A1-5CD087425DD7}"/>
              </a:ext>
            </a:extLst>
          </p:cNvPr>
          <p:cNvSpPr txBox="1">
            <a:spLocks/>
          </p:cNvSpPr>
          <p:nvPr/>
        </p:nvSpPr>
        <p:spPr>
          <a:xfrm>
            <a:off x="4379171" y="2470923"/>
            <a:ext cx="200382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30069708-7604-5297-7AAD-5C92736DBA6D}"/>
              </a:ext>
            </a:extLst>
          </p:cNvPr>
          <p:cNvSpPr txBox="1">
            <a:spLocks/>
          </p:cNvSpPr>
          <p:nvPr/>
        </p:nvSpPr>
        <p:spPr>
          <a:xfrm>
            <a:off x="5373943" y="169772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1783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9A2A7-C443-7958-8BF0-2F0032D3B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39CE178-5758-10A7-084A-A80C4056A48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D6BFAC-41AF-FE85-A8AC-75ACEDC90F8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fillette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écoute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chanson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danse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cinq minutes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A7ACA98-F8F3-0635-5875-ABA57E7E553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17A4A4F-B8A5-B249-ABE4-A71F842AA67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je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DE03826-97ED-939A-4078-F8E71797E4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8DA318E3-0B20-516A-4A71-42D1A65BC9C1}"/>
              </a:ext>
            </a:extLst>
          </p:cNvPr>
          <p:cNvSpPr txBox="1">
            <a:spLocks/>
          </p:cNvSpPr>
          <p:nvPr/>
        </p:nvSpPr>
        <p:spPr>
          <a:xfrm>
            <a:off x="2983154" y="247092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2597140-7186-4EE9-48C2-DD70EBEF6DC3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fillette / une chanson / cinq minutes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’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écoutais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une chanson et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dansais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depuis cinq minutes.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F3B3FD35-0BF3-7DEE-2BF9-EE7417B64E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BC6C04D4-973B-8D1C-BA61-BFA4B784E652}"/>
              </a:ext>
            </a:extLst>
          </p:cNvPr>
          <p:cNvSpPr txBox="1">
            <a:spLocks/>
          </p:cNvSpPr>
          <p:nvPr/>
        </p:nvSpPr>
        <p:spPr>
          <a:xfrm>
            <a:off x="971136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07BDA03-D204-9A6D-81FA-EA6402FC4A02}"/>
              </a:ext>
            </a:extLst>
          </p:cNvPr>
          <p:cNvSpPr txBox="1">
            <a:spLocks/>
          </p:cNvSpPr>
          <p:nvPr/>
        </p:nvSpPr>
        <p:spPr>
          <a:xfrm>
            <a:off x="1458506" y="247092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E892448-9981-BAB4-ACA7-FCA23B7AD7EA}"/>
              </a:ext>
            </a:extLst>
          </p:cNvPr>
          <p:cNvSpPr txBox="1">
            <a:spLocks/>
          </p:cNvSpPr>
          <p:nvPr/>
        </p:nvSpPr>
        <p:spPr>
          <a:xfrm>
            <a:off x="180774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6381FA6-A591-1540-989A-410101C8B969}"/>
              </a:ext>
            </a:extLst>
          </p:cNvPr>
          <p:cNvSpPr txBox="1">
            <a:spLocks/>
          </p:cNvSpPr>
          <p:nvPr/>
        </p:nvSpPr>
        <p:spPr>
          <a:xfrm>
            <a:off x="641247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1E4A0AF-6134-96B5-AB69-F591AAFB2CBD}"/>
              </a:ext>
            </a:extLst>
          </p:cNvPr>
          <p:cNvSpPr txBox="1">
            <a:spLocks/>
          </p:cNvSpPr>
          <p:nvPr/>
        </p:nvSpPr>
        <p:spPr>
          <a:xfrm>
            <a:off x="947521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B3430F04-58F6-31E8-12ED-6F87B3358B97}"/>
              </a:ext>
            </a:extLst>
          </p:cNvPr>
          <p:cNvSpPr txBox="1">
            <a:spLocks/>
          </p:cNvSpPr>
          <p:nvPr/>
        </p:nvSpPr>
        <p:spPr>
          <a:xfrm>
            <a:off x="1071518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3C8BFA2-DE7D-FD70-DBE8-C8689E477272}"/>
              </a:ext>
            </a:extLst>
          </p:cNvPr>
          <p:cNvSpPr txBox="1">
            <a:spLocks/>
          </p:cNvSpPr>
          <p:nvPr/>
        </p:nvSpPr>
        <p:spPr>
          <a:xfrm>
            <a:off x="418178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765F72B-7019-B8CC-D7E3-D7E6ABB13108}"/>
              </a:ext>
            </a:extLst>
          </p:cNvPr>
          <p:cNvSpPr txBox="1">
            <a:spLocks/>
          </p:cNvSpPr>
          <p:nvPr/>
        </p:nvSpPr>
        <p:spPr>
          <a:xfrm>
            <a:off x="720035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663D4C2E-90A4-7C4E-FC28-EBE1B4AF1297}"/>
              </a:ext>
            </a:extLst>
          </p:cNvPr>
          <p:cNvSpPr txBox="1">
            <a:spLocks/>
          </p:cNvSpPr>
          <p:nvPr/>
        </p:nvSpPr>
        <p:spPr>
          <a:xfrm>
            <a:off x="8769237" y="2470923"/>
            <a:ext cx="252802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56343AB-0638-04C3-314F-346C300961B0}"/>
              </a:ext>
            </a:extLst>
          </p:cNvPr>
          <p:cNvSpPr txBox="1">
            <a:spLocks/>
          </p:cNvSpPr>
          <p:nvPr/>
        </p:nvSpPr>
        <p:spPr>
          <a:xfrm>
            <a:off x="7054814" y="247092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8C71750C-E09F-3716-AD0B-8F9082B077C9}"/>
              </a:ext>
            </a:extLst>
          </p:cNvPr>
          <p:cNvSpPr txBox="1">
            <a:spLocks/>
          </p:cNvSpPr>
          <p:nvPr/>
        </p:nvSpPr>
        <p:spPr>
          <a:xfrm>
            <a:off x="315836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FC20AC7-1B00-BB8A-57C4-A5678C73223D}"/>
              </a:ext>
            </a:extLst>
          </p:cNvPr>
          <p:cNvSpPr txBox="1">
            <a:spLocks/>
          </p:cNvSpPr>
          <p:nvPr/>
        </p:nvSpPr>
        <p:spPr>
          <a:xfrm>
            <a:off x="8430540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6FE74C6-5A12-E77D-2976-892A4B3AE881}"/>
              </a:ext>
            </a:extLst>
          </p:cNvPr>
          <p:cNvSpPr txBox="1">
            <a:spLocks/>
          </p:cNvSpPr>
          <p:nvPr/>
        </p:nvSpPr>
        <p:spPr>
          <a:xfrm>
            <a:off x="4379171" y="2470923"/>
            <a:ext cx="200382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1C8BAD95-F434-128B-42C0-C1D2D476A493}"/>
              </a:ext>
            </a:extLst>
          </p:cNvPr>
          <p:cNvSpPr txBox="1">
            <a:spLocks/>
          </p:cNvSpPr>
          <p:nvPr/>
        </p:nvSpPr>
        <p:spPr>
          <a:xfrm>
            <a:off x="5373943" y="169772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613952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29CD4-B3AB-10E3-ED88-636F0A1F2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68F2F75-ECDA-D577-3399-90797742868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64B18E-441C-D137-17C2-E9AED223BE8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Ici,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 lèvera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tôt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ferons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même chose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A9C9267-A933-07E5-3A3C-1E9CE42517F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Myriam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839C0C8-DE3B-B96B-3239-47B15EAE53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2822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01042C-0A71-2AA8-10C0-F56412127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F600ABF-C923-2F51-9A27-1752DB6147E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C9C35C6-602C-442D-FB54-6130640F00C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Ici,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 lèvera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tôt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ferons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même chose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D2BAB10-672B-84E4-D097-9FE08F05124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407B7B9-5F78-42AB-5626-2DB4033A9F5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Myriam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DAEE5B7-DF24-61AE-9852-5B3A76ECF7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3235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1FE24F-A272-062D-029E-1F790F461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C48AF52-F011-3934-6821-652CD118409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893DE6D-5F0B-3529-5A0B-57BD584F346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Ici,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 lèvera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tôt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ferons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même chose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7860986-0C30-8D84-85C4-1B5E6944FAE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499AD6E-6224-70CD-BCFD-4AB033A2867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Myriam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0149848-8860-873F-1D49-55B93182F9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4840D65-5E95-A9AD-CA0E-146EDE1804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81280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22707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B1446-26CC-C948-C1B8-8B4D526579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ABD3FA9-E5A3-92EA-02C2-4B1833CB661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2EEFEF1-7FA8-1449-79CA-0624A3536D1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Ici,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 lèvera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tôt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ferons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même chose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CAB1B8B-CE8A-3CF2-8D2C-A59E4E5121F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D8883AB-9D1A-A50F-A224-24B1EC51844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Myriam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011512F-45BC-B8BF-CD92-BF7A3427D6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41995F8-2D2A-3658-35E8-93ECF20335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752555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829148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AC96AA-4140-0F61-8C5D-216281F2A6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8C8C3F4-AA28-13E2-A7FB-675C1174871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51F76C4-0B4A-5FC1-57C0-CECA69902D6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Ici,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 lèvera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tôt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ferons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même chose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5537AAE-19E6-B078-BB30-6374B21172B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F3D187B-02B4-98E1-9C74-038D61C8982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Myriam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EACEE6C-1573-BE05-CAD8-CD4887218F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B9604A1-B998-1B35-B725-656F2AC8B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071279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77681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817D7-940F-6C61-2208-6F0EFDFF89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E673AB2-40C4-6F95-B37D-76BACD320C7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4BFCFC6-D493-045D-623A-46EE9973A02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Ici,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 lèvera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tôt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ferons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même chose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D40C6D6-0576-FBA7-203D-4C8D6047746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791F253-E1D4-5713-89B2-8D481385B0F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Myriam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EF744E3-2190-0AE1-6E25-16CBF143CC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E5339B3-DA9B-3776-48D3-013C53FFCC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162219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FCBD747B-E597-4699-2069-5EBA77027483}"/>
              </a:ext>
            </a:extLst>
          </p:cNvPr>
          <p:cNvSpPr txBox="1">
            <a:spLocks/>
          </p:cNvSpPr>
          <p:nvPr/>
        </p:nvSpPr>
        <p:spPr>
          <a:xfrm>
            <a:off x="1069458" y="168152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CEB805E-4331-55A9-7A76-6EF17478B267}"/>
              </a:ext>
            </a:extLst>
          </p:cNvPr>
          <p:cNvSpPr txBox="1">
            <a:spLocks/>
          </p:cNvSpPr>
          <p:nvPr/>
        </p:nvSpPr>
        <p:spPr>
          <a:xfrm>
            <a:off x="1689757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70AAAC0-FC93-3E73-A960-0AFCD2BF1A0B}"/>
              </a:ext>
            </a:extLst>
          </p:cNvPr>
          <p:cNvSpPr txBox="1">
            <a:spLocks/>
          </p:cNvSpPr>
          <p:nvPr/>
        </p:nvSpPr>
        <p:spPr>
          <a:xfrm>
            <a:off x="7587422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0B60227B-E98A-A2BA-2E58-6D7CC9817D0F}"/>
              </a:ext>
            </a:extLst>
          </p:cNvPr>
          <p:cNvSpPr txBox="1">
            <a:spLocks/>
          </p:cNvSpPr>
          <p:nvPr/>
        </p:nvSpPr>
        <p:spPr>
          <a:xfrm>
            <a:off x="10793844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6B82814-BE65-257A-A031-C6ECA5E50840}"/>
              </a:ext>
            </a:extLst>
          </p:cNvPr>
          <p:cNvSpPr txBox="1">
            <a:spLocks/>
          </p:cNvSpPr>
          <p:nvPr/>
        </p:nvSpPr>
        <p:spPr>
          <a:xfrm>
            <a:off x="6403877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DDF403FC-5EBA-7594-D0F9-11225EDA776C}"/>
              </a:ext>
            </a:extLst>
          </p:cNvPr>
          <p:cNvSpPr txBox="1">
            <a:spLocks/>
          </p:cNvSpPr>
          <p:nvPr/>
        </p:nvSpPr>
        <p:spPr>
          <a:xfrm>
            <a:off x="2439757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69F4D75-3E97-BEE9-9C8A-0A00963E97CC}"/>
              </a:ext>
            </a:extLst>
          </p:cNvPr>
          <p:cNvSpPr txBox="1">
            <a:spLocks/>
          </p:cNvSpPr>
          <p:nvPr/>
        </p:nvSpPr>
        <p:spPr>
          <a:xfrm>
            <a:off x="4205200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1F1CDC8-49DC-9547-3C5F-977576A20B06}"/>
              </a:ext>
            </a:extLst>
          </p:cNvPr>
          <p:cNvSpPr txBox="1">
            <a:spLocks/>
          </p:cNvSpPr>
          <p:nvPr/>
        </p:nvSpPr>
        <p:spPr>
          <a:xfrm>
            <a:off x="8510318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1B9CFF76-A895-104E-583D-A080AAB29711}"/>
              </a:ext>
            </a:extLst>
          </p:cNvPr>
          <p:cNvSpPr txBox="1">
            <a:spLocks/>
          </p:cNvSpPr>
          <p:nvPr/>
        </p:nvSpPr>
        <p:spPr>
          <a:xfrm>
            <a:off x="3339029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1CA8D846-6A48-1382-5529-AB6E2535518E}"/>
              </a:ext>
            </a:extLst>
          </p:cNvPr>
          <p:cNvSpPr txBox="1">
            <a:spLocks/>
          </p:cNvSpPr>
          <p:nvPr/>
        </p:nvSpPr>
        <p:spPr>
          <a:xfrm>
            <a:off x="5248582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D4DC69D8-8FA4-5BE6-C710-BD988D8B2FE0}"/>
              </a:ext>
            </a:extLst>
          </p:cNvPr>
          <p:cNvSpPr txBox="1">
            <a:spLocks/>
          </p:cNvSpPr>
          <p:nvPr/>
        </p:nvSpPr>
        <p:spPr>
          <a:xfrm>
            <a:off x="9466006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111565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4082F-8758-94AB-D77D-5750D893A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8F88E07-EC33-FDC2-E9A3-6C252030BE9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115DFD4-3494-63F3-5984-71CB9B8359E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Ici,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 lèvera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tôt :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ferons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même chose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D4A4851-826D-C7C9-249B-E717E3C895C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2CED49C-0E62-BA1E-4B3F-D0BDAB08D85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Myriam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BD3A610-99B2-D214-5969-F1A91BBF0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0730D0E-E93A-FB05-2275-AC5E8DA28D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923662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96CE7AF0-0562-166D-2A26-7C123B908842}"/>
              </a:ext>
            </a:extLst>
          </p:cNvPr>
          <p:cNvSpPr txBox="1">
            <a:spLocks/>
          </p:cNvSpPr>
          <p:nvPr/>
        </p:nvSpPr>
        <p:spPr>
          <a:xfrm>
            <a:off x="1069458" y="168152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A245231-5F9C-8EB7-EEAA-60553E5DC141}"/>
              </a:ext>
            </a:extLst>
          </p:cNvPr>
          <p:cNvSpPr txBox="1">
            <a:spLocks/>
          </p:cNvSpPr>
          <p:nvPr/>
        </p:nvSpPr>
        <p:spPr>
          <a:xfrm>
            <a:off x="1689757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83B0012-1AAA-19D3-0BB1-FA8A9865B07B}"/>
              </a:ext>
            </a:extLst>
          </p:cNvPr>
          <p:cNvSpPr txBox="1">
            <a:spLocks/>
          </p:cNvSpPr>
          <p:nvPr/>
        </p:nvSpPr>
        <p:spPr>
          <a:xfrm>
            <a:off x="7587422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7A5391C-1D69-689A-2CA1-32C20C15147F}"/>
              </a:ext>
            </a:extLst>
          </p:cNvPr>
          <p:cNvSpPr txBox="1">
            <a:spLocks/>
          </p:cNvSpPr>
          <p:nvPr/>
        </p:nvSpPr>
        <p:spPr>
          <a:xfrm>
            <a:off x="10793844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9FE99C3-0C62-6BB6-3779-E0D72FBB592D}"/>
              </a:ext>
            </a:extLst>
          </p:cNvPr>
          <p:cNvSpPr txBox="1">
            <a:spLocks/>
          </p:cNvSpPr>
          <p:nvPr/>
        </p:nvSpPr>
        <p:spPr>
          <a:xfrm>
            <a:off x="6403877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8FAFECE3-46FE-0037-04F2-9B5A006C88E1}"/>
              </a:ext>
            </a:extLst>
          </p:cNvPr>
          <p:cNvSpPr txBox="1">
            <a:spLocks/>
          </p:cNvSpPr>
          <p:nvPr/>
        </p:nvSpPr>
        <p:spPr>
          <a:xfrm>
            <a:off x="2439757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1CAD6AE-928A-EDA7-8D20-EA86DC05BC97}"/>
              </a:ext>
            </a:extLst>
          </p:cNvPr>
          <p:cNvSpPr txBox="1">
            <a:spLocks/>
          </p:cNvSpPr>
          <p:nvPr/>
        </p:nvSpPr>
        <p:spPr>
          <a:xfrm>
            <a:off x="4205200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1F951A83-4F25-7CF8-226D-06B3D7F2503A}"/>
              </a:ext>
            </a:extLst>
          </p:cNvPr>
          <p:cNvSpPr txBox="1">
            <a:spLocks/>
          </p:cNvSpPr>
          <p:nvPr/>
        </p:nvSpPr>
        <p:spPr>
          <a:xfrm>
            <a:off x="8510318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679EA19C-E61A-14A8-7364-3659BE80A5C6}"/>
              </a:ext>
            </a:extLst>
          </p:cNvPr>
          <p:cNvSpPr txBox="1">
            <a:spLocks/>
          </p:cNvSpPr>
          <p:nvPr/>
        </p:nvSpPr>
        <p:spPr>
          <a:xfrm>
            <a:off x="3339029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E4B72B6B-8674-E6AB-6348-D9434F856674}"/>
              </a:ext>
            </a:extLst>
          </p:cNvPr>
          <p:cNvSpPr txBox="1">
            <a:spLocks/>
          </p:cNvSpPr>
          <p:nvPr/>
        </p:nvSpPr>
        <p:spPr>
          <a:xfrm>
            <a:off x="5248582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679420F6-FBB1-A7CF-3DA1-71A79A25B818}"/>
              </a:ext>
            </a:extLst>
          </p:cNvPr>
          <p:cNvSpPr txBox="1">
            <a:spLocks/>
          </p:cNvSpPr>
          <p:nvPr/>
        </p:nvSpPr>
        <p:spPr>
          <a:xfrm>
            <a:off x="9466006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7562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4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Temps de conjugaison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temps de conjugaison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du verbe.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</a:t>
            </a:r>
            <a:b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</a:b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s’il y en a.</a:t>
            </a:r>
            <a:endParaRPr lang="fr-FR" sz="2400" b="1" u="sng" dirty="0">
              <a:solidFill>
                <a:schemeClr val="tx1"/>
              </a:solidFill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Groupes nominaux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lang="fr-FR" sz="2400" b="1" u="sng" dirty="0">
              <a:solidFill>
                <a:schemeClr val="tx1"/>
              </a:solidFill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lang="fr-FR" sz="2400" b="1" u="sng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lang="fr-FR" sz="2400" dirty="0">
              <a:solidFill>
                <a:schemeClr val="tx1"/>
              </a:solidFill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5124731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83F3A-C637-55A2-E590-6BC767618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496E594-0BE4-B066-3FA4-570E99E84F5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D85051C-2B6F-8BE9-9FB0-E1F983A6C27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 lèvera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tôt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ferons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même chose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1F04B13-77ED-1BDE-4BDC-9BB08B44D0F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8C284D8-AD70-CF70-8D0F-E0C324417CA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Myriam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71C0CE9-92FA-A43C-7879-E9033E69F7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C5B41BD-91D7-A7F0-46F5-6EDD5D6E72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579183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56F88563-5805-26A4-F652-CA7A6BC8DEBB}"/>
              </a:ext>
            </a:extLst>
          </p:cNvPr>
          <p:cNvSpPr txBox="1">
            <a:spLocks/>
          </p:cNvSpPr>
          <p:nvPr/>
        </p:nvSpPr>
        <p:spPr>
          <a:xfrm>
            <a:off x="1069458" y="168152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BC7D4E3-344C-B147-4611-62DBB1F05856}"/>
              </a:ext>
            </a:extLst>
          </p:cNvPr>
          <p:cNvSpPr txBox="1">
            <a:spLocks/>
          </p:cNvSpPr>
          <p:nvPr/>
        </p:nvSpPr>
        <p:spPr>
          <a:xfrm>
            <a:off x="2107993" y="25318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0A836BD-45F5-BD98-76A7-F194399E3301}"/>
              </a:ext>
            </a:extLst>
          </p:cNvPr>
          <p:cNvSpPr txBox="1">
            <a:spLocks/>
          </p:cNvSpPr>
          <p:nvPr/>
        </p:nvSpPr>
        <p:spPr>
          <a:xfrm>
            <a:off x="1689757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D97D428-1351-AC73-9539-77255AEEDCB5}"/>
              </a:ext>
            </a:extLst>
          </p:cNvPr>
          <p:cNvSpPr txBox="1">
            <a:spLocks/>
          </p:cNvSpPr>
          <p:nvPr/>
        </p:nvSpPr>
        <p:spPr>
          <a:xfrm>
            <a:off x="7587422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91295F9B-D3A5-F014-017E-A86747F064C0}"/>
              </a:ext>
            </a:extLst>
          </p:cNvPr>
          <p:cNvSpPr txBox="1">
            <a:spLocks/>
          </p:cNvSpPr>
          <p:nvPr/>
        </p:nvSpPr>
        <p:spPr>
          <a:xfrm>
            <a:off x="10793844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3427D32-55CD-9E5F-10EE-A9A3B3AA7D75}"/>
              </a:ext>
            </a:extLst>
          </p:cNvPr>
          <p:cNvSpPr txBox="1">
            <a:spLocks/>
          </p:cNvSpPr>
          <p:nvPr/>
        </p:nvSpPr>
        <p:spPr>
          <a:xfrm>
            <a:off x="6403877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20D993E-6657-6CBC-104E-C440CF99AB44}"/>
              </a:ext>
            </a:extLst>
          </p:cNvPr>
          <p:cNvSpPr txBox="1">
            <a:spLocks/>
          </p:cNvSpPr>
          <p:nvPr/>
        </p:nvSpPr>
        <p:spPr>
          <a:xfrm>
            <a:off x="9137301" y="2531851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595AD67-0698-3118-B637-5F15A9BF9E2E}"/>
              </a:ext>
            </a:extLst>
          </p:cNvPr>
          <p:cNvSpPr txBox="1">
            <a:spLocks/>
          </p:cNvSpPr>
          <p:nvPr/>
        </p:nvSpPr>
        <p:spPr>
          <a:xfrm>
            <a:off x="2439757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3A2E2B8-753D-8AFA-CC2A-DF99EDB876C1}"/>
              </a:ext>
            </a:extLst>
          </p:cNvPr>
          <p:cNvSpPr txBox="1">
            <a:spLocks/>
          </p:cNvSpPr>
          <p:nvPr/>
        </p:nvSpPr>
        <p:spPr>
          <a:xfrm>
            <a:off x="528684" y="2531851"/>
            <a:ext cx="2047567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8CFC1589-4C2C-DB3D-A77D-A14D51D2188C}"/>
              </a:ext>
            </a:extLst>
          </p:cNvPr>
          <p:cNvSpPr txBox="1">
            <a:spLocks/>
          </p:cNvSpPr>
          <p:nvPr/>
        </p:nvSpPr>
        <p:spPr>
          <a:xfrm>
            <a:off x="3882449" y="25318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702142C-2ABB-1F5F-C38B-AF3B79D08685}"/>
              </a:ext>
            </a:extLst>
          </p:cNvPr>
          <p:cNvSpPr txBox="1">
            <a:spLocks/>
          </p:cNvSpPr>
          <p:nvPr/>
        </p:nvSpPr>
        <p:spPr>
          <a:xfrm>
            <a:off x="4205200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A35D613F-3928-54B1-B610-E082FA343D75}"/>
              </a:ext>
            </a:extLst>
          </p:cNvPr>
          <p:cNvSpPr txBox="1">
            <a:spLocks/>
          </p:cNvSpPr>
          <p:nvPr/>
        </p:nvSpPr>
        <p:spPr>
          <a:xfrm>
            <a:off x="8510318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430DCDAC-015D-7D57-F26D-81BC53CE000D}"/>
              </a:ext>
            </a:extLst>
          </p:cNvPr>
          <p:cNvSpPr txBox="1">
            <a:spLocks/>
          </p:cNvSpPr>
          <p:nvPr/>
        </p:nvSpPr>
        <p:spPr>
          <a:xfrm>
            <a:off x="4680771" y="2531851"/>
            <a:ext cx="2047567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64ECFB6-09A5-9753-78A9-C2288558EA68}"/>
              </a:ext>
            </a:extLst>
          </p:cNvPr>
          <p:cNvSpPr txBox="1">
            <a:spLocks/>
          </p:cNvSpPr>
          <p:nvPr/>
        </p:nvSpPr>
        <p:spPr>
          <a:xfrm>
            <a:off x="6262768" y="25318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9DD4D6D-CD36-4684-B974-01B523306B06}"/>
              </a:ext>
            </a:extLst>
          </p:cNvPr>
          <p:cNvSpPr txBox="1">
            <a:spLocks/>
          </p:cNvSpPr>
          <p:nvPr/>
        </p:nvSpPr>
        <p:spPr>
          <a:xfrm>
            <a:off x="7489177" y="25318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9E7EEBAD-A667-2C8D-3DAA-17BAE5AAEE21}"/>
              </a:ext>
            </a:extLst>
          </p:cNvPr>
          <p:cNvSpPr txBox="1">
            <a:spLocks/>
          </p:cNvSpPr>
          <p:nvPr/>
        </p:nvSpPr>
        <p:spPr>
          <a:xfrm>
            <a:off x="3339029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AA67E543-89AD-2A28-CD30-C397C901C85A}"/>
              </a:ext>
            </a:extLst>
          </p:cNvPr>
          <p:cNvSpPr txBox="1">
            <a:spLocks/>
          </p:cNvSpPr>
          <p:nvPr/>
        </p:nvSpPr>
        <p:spPr>
          <a:xfrm>
            <a:off x="5248582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9148853C-687E-19D5-0DD0-E4BA9CC22106}"/>
              </a:ext>
            </a:extLst>
          </p:cNvPr>
          <p:cNvSpPr txBox="1">
            <a:spLocks/>
          </p:cNvSpPr>
          <p:nvPr/>
        </p:nvSpPr>
        <p:spPr>
          <a:xfrm>
            <a:off x="9466006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23596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F2E813-E8D8-0A62-5133-9B592DAE29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28591C0-EA17-35C3-6A69-B892DECE9C2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47E3C29-CBF5-9841-7A8A-D1C4978047F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 lèvera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tôt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ferons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même chose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D4490B7-47BC-3743-991C-829B8593CF4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280ED56-81A7-4080-81C3-EF56580E0F4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Myriam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2494154-9659-1F5C-B26C-E1A23771EA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31D198E-892E-842C-E31A-99F05C41BF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19336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16CEDEBE-AFF4-E3E9-A21A-66A54FCA466A}"/>
              </a:ext>
            </a:extLst>
          </p:cNvPr>
          <p:cNvSpPr txBox="1">
            <a:spLocks/>
          </p:cNvSpPr>
          <p:nvPr/>
        </p:nvSpPr>
        <p:spPr>
          <a:xfrm>
            <a:off x="1069458" y="168152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1983AD9-5F19-D4B1-47EF-8DF9E3319C73}"/>
              </a:ext>
            </a:extLst>
          </p:cNvPr>
          <p:cNvSpPr txBox="1">
            <a:spLocks/>
          </p:cNvSpPr>
          <p:nvPr/>
        </p:nvSpPr>
        <p:spPr>
          <a:xfrm>
            <a:off x="2107993" y="25318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AF23683E-CEBC-969D-3DEE-8042DBCD694E}"/>
              </a:ext>
            </a:extLst>
          </p:cNvPr>
          <p:cNvSpPr txBox="1">
            <a:spLocks/>
          </p:cNvSpPr>
          <p:nvPr/>
        </p:nvSpPr>
        <p:spPr>
          <a:xfrm>
            <a:off x="1689757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9BABE3B-A071-588D-E229-2824AB8C1001}"/>
              </a:ext>
            </a:extLst>
          </p:cNvPr>
          <p:cNvSpPr txBox="1">
            <a:spLocks/>
          </p:cNvSpPr>
          <p:nvPr/>
        </p:nvSpPr>
        <p:spPr>
          <a:xfrm>
            <a:off x="7587422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344F03D-AA1A-01B3-53CA-0DED819DBB2C}"/>
              </a:ext>
            </a:extLst>
          </p:cNvPr>
          <p:cNvSpPr txBox="1">
            <a:spLocks/>
          </p:cNvSpPr>
          <p:nvPr/>
        </p:nvSpPr>
        <p:spPr>
          <a:xfrm>
            <a:off x="10793844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0254B34-8CEC-18F6-7C5F-8BD3C1504847}"/>
              </a:ext>
            </a:extLst>
          </p:cNvPr>
          <p:cNvSpPr txBox="1">
            <a:spLocks/>
          </p:cNvSpPr>
          <p:nvPr/>
        </p:nvSpPr>
        <p:spPr>
          <a:xfrm>
            <a:off x="6403877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1B68E026-2175-08B2-6F3F-5D6F076B4A07}"/>
              </a:ext>
            </a:extLst>
          </p:cNvPr>
          <p:cNvSpPr txBox="1">
            <a:spLocks/>
          </p:cNvSpPr>
          <p:nvPr/>
        </p:nvSpPr>
        <p:spPr>
          <a:xfrm>
            <a:off x="9137301" y="2531851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F4FD2C67-6827-465E-6DD5-DB34C8B3CABD}"/>
              </a:ext>
            </a:extLst>
          </p:cNvPr>
          <p:cNvSpPr txBox="1">
            <a:spLocks/>
          </p:cNvSpPr>
          <p:nvPr/>
        </p:nvSpPr>
        <p:spPr>
          <a:xfrm>
            <a:off x="2439757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0763776-6B2D-AF99-5DAA-F747924D4675}"/>
              </a:ext>
            </a:extLst>
          </p:cNvPr>
          <p:cNvSpPr txBox="1">
            <a:spLocks/>
          </p:cNvSpPr>
          <p:nvPr/>
        </p:nvSpPr>
        <p:spPr>
          <a:xfrm>
            <a:off x="528684" y="2531851"/>
            <a:ext cx="2047567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5113CAA-AC6E-627C-5401-EBA1F6B0072B}"/>
              </a:ext>
            </a:extLst>
          </p:cNvPr>
          <p:cNvSpPr txBox="1">
            <a:spLocks/>
          </p:cNvSpPr>
          <p:nvPr/>
        </p:nvSpPr>
        <p:spPr>
          <a:xfrm>
            <a:off x="3882449" y="25318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FEFD1F2D-24CF-D713-5CE3-13F4080814D4}"/>
              </a:ext>
            </a:extLst>
          </p:cNvPr>
          <p:cNvSpPr txBox="1">
            <a:spLocks/>
          </p:cNvSpPr>
          <p:nvPr/>
        </p:nvSpPr>
        <p:spPr>
          <a:xfrm>
            <a:off x="4205200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21FA519-9C99-1BC1-35A1-F9F79D112851}"/>
              </a:ext>
            </a:extLst>
          </p:cNvPr>
          <p:cNvSpPr txBox="1">
            <a:spLocks/>
          </p:cNvSpPr>
          <p:nvPr/>
        </p:nvSpPr>
        <p:spPr>
          <a:xfrm>
            <a:off x="8510318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869629E1-D41F-E2A0-5ACE-23D675F5E12A}"/>
              </a:ext>
            </a:extLst>
          </p:cNvPr>
          <p:cNvSpPr txBox="1">
            <a:spLocks/>
          </p:cNvSpPr>
          <p:nvPr/>
        </p:nvSpPr>
        <p:spPr>
          <a:xfrm>
            <a:off x="4680771" y="2531851"/>
            <a:ext cx="2047567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13610FB-0113-AD4A-F18B-6D68AE5DCE61}"/>
              </a:ext>
            </a:extLst>
          </p:cNvPr>
          <p:cNvSpPr txBox="1">
            <a:spLocks/>
          </p:cNvSpPr>
          <p:nvPr/>
        </p:nvSpPr>
        <p:spPr>
          <a:xfrm>
            <a:off x="6262768" y="25318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8B9946E-1357-BC21-79F8-5AB7C80998EC}"/>
              </a:ext>
            </a:extLst>
          </p:cNvPr>
          <p:cNvSpPr txBox="1">
            <a:spLocks/>
          </p:cNvSpPr>
          <p:nvPr/>
        </p:nvSpPr>
        <p:spPr>
          <a:xfrm>
            <a:off x="7489177" y="25318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DEE593BB-6456-85B5-C9D1-6FFDC3208083}"/>
              </a:ext>
            </a:extLst>
          </p:cNvPr>
          <p:cNvSpPr txBox="1">
            <a:spLocks/>
          </p:cNvSpPr>
          <p:nvPr/>
        </p:nvSpPr>
        <p:spPr>
          <a:xfrm>
            <a:off x="3339029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F7C51D8A-AAA2-94B1-2F62-9DE5572FAE4A}"/>
              </a:ext>
            </a:extLst>
          </p:cNvPr>
          <p:cNvSpPr txBox="1">
            <a:spLocks/>
          </p:cNvSpPr>
          <p:nvPr/>
        </p:nvSpPr>
        <p:spPr>
          <a:xfrm>
            <a:off x="5248582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EA5538D3-645F-91FB-1116-E8984DF1E267}"/>
              </a:ext>
            </a:extLst>
          </p:cNvPr>
          <p:cNvSpPr txBox="1">
            <a:spLocks/>
          </p:cNvSpPr>
          <p:nvPr/>
        </p:nvSpPr>
        <p:spPr>
          <a:xfrm>
            <a:off x="9466006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16633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D58C2F-1E61-F714-230B-15155EF83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7048916-6443-5A8B-A1FE-DC89232F40E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3210A13-D135-59A8-F758-C0C0C691A37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 lèvera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tôt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ferons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même chose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230B881-F17C-66F0-59C0-FCE4B42BE23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915A1D7-B9E6-E698-ABDB-44C2C6A7358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Myriam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530E10C-2C9D-F87C-F8CB-1EE6E45C13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1E7A50A-DAD2-C2E2-4777-7AD1F634DE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73064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soleil / la même chose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A077F81F-E79D-3A2A-390E-5B216DFEBA13}"/>
              </a:ext>
            </a:extLst>
          </p:cNvPr>
          <p:cNvSpPr txBox="1">
            <a:spLocks/>
          </p:cNvSpPr>
          <p:nvPr/>
        </p:nvSpPr>
        <p:spPr>
          <a:xfrm>
            <a:off x="1069458" y="168152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6E36E97-8969-D47E-CCB2-14B69A80ECFF}"/>
              </a:ext>
            </a:extLst>
          </p:cNvPr>
          <p:cNvSpPr txBox="1">
            <a:spLocks/>
          </p:cNvSpPr>
          <p:nvPr/>
        </p:nvSpPr>
        <p:spPr>
          <a:xfrm>
            <a:off x="2107993" y="25318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9DAE440-C70F-7DB4-383D-B6103124432D}"/>
              </a:ext>
            </a:extLst>
          </p:cNvPr>
          <p:cNvSpPr txBox="1">
            <a:spLocks/>
          </p:cNvSpPr>
          <p:nvPr/>
        </p:nvSpPr>
        <p:spPr>
          <a:xfrm>
            <a:off x="1689757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D5ADF11-E199-611C-89BE-2B6AEAFBCA32}"/>
              </a:ext>
            </a:extLst>
          </p:cNvPr>
          <p:cNvSpPr txBox="1">
            <a:spLocks/>
          </p:cNvSpPr>
          <p:nvPr/>
        </p:nvSpPr>
        <p:spPr>
          <a:xfrm>
            <a:off x="7587422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E0C1155-22FD-B89E-C842-1E4CDE994683}"/>
              </a:ext>
            </a:extLst>
          </p:cNvPr>
          <p:cNvSpPr txBox="1">
            <a:spLocks/>
          </p:cNvSpPr>
          <p:nvPr/>
        </p:nvSpPr>
        <p:spPr>
          <a:xfrm>
            <a:off x="10793844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0FEA7B1-801E-E473-58A7-ED2EBA18CAB9}"/>
              </a:ext>
            </a:extLst>
          </p:cNvPr>
          <p:cNvSpPr txBox="1">
            <a:spLocks/>
          </p:cNvSpPr>
          <p:nvPr/>
        </p:nvSpPr>
        <p:spPr>
          <a:xfrm>
            <a:off x="6403877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6298A027-8516-3D76-6E69-A876E73C7A42}"/>
              </a:ext>
            </a:extLst>
          </p:cNvPr>
          <p:cNvSpPr txBox="1">
            <a:spLocks/>
          </p:cNvSpPr>
          <p:nvPr/>
        </p:nvSpPr>
        <p:spPr>
          <a:xfrm>
            <a:off x="9137301" y="2531851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B09C1D7A-41E9-D24E-5D95-6A9C918EB0CA}"/>
              </a:ext>
            </a:extLst>
          </p:cNvPr>
          <p:cNvSpPr txBox="1">
            <a:spLocks/>
          </p:cNvSpPr>
          <p:nvPr/>
        </p:nvSpPr>
        <p:spPr>
          <a:xfrm>
            <a:off x="2439757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7F8B31F-829D-A30E-91E1-AAAE33C74C73}"/>
              </a:ext>
            </a:extLst>
          </p:cNvPr>
          <p:cNvSpPr txBox="1">
            <a:spLocks/>
          </p:cNvSpPr>
          <p:nvPr/>
        </p:nvSpPr>
        <p:spPr>
          <a:xfrm>
            <a:off x="528684" y="2531851"/>
            <a:ext cx="2047567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B386A4B-07E2-68A0-A7E7-535BEE685CB7}"/>
              </a:ext>
            </a:extLst>
          </p:cNvPr>
          <p:cNvSpPr txBox="1">
            <a:spLocks/>
          </p:cNvSpPr>
          <p:nvPr/>
        </p:nvSpPr>
        <p:spPr>
          <a:xfrm>
            <a:off x="3882449" y="25318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2116A7FA-A855-16CC-F26C-37EC7D1AECD2}"/>
              </a:ext>
            </a:extLst>
          </p:cNvPr>
          <p:cNvSpPr txBox="1">
            <a:spLocks/>
          </p:cNvSpPr>
          <p:nvPr/>
        </p:nvSpPr>
        <p:spPr>
          <a:xfrm>
            <a:off x="4205200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0391E5C5-23FB-09BE-2E41-25684FF628DB}"/>
              </a:ext>
            </a:extLst>
          </p:cNvPr>
          <p:cNvSpPr txBox="1">
            <a:spLocks/>
          </p:cNvSpPr>
          <p:nvPr/>
        </p:nvSpPr>
        <p:spPr>
          <a:xfrm>
            <a:off x="8510318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0AE1E971-163D-F098-6E06-16A7AFC2D8E7}"/>
              </a:ext>
            </a:extLst>
          </p:cNvPr>
          <p:cNvSpPr txBox="1">
            <a:spLocks/>
          </p:cNvSpPr>
          <p:nvPr/>
        </p:nvSpPr>
        <p:spPr>
          <a:xfrm>
            <a:off x="4680771" y="2531851"/>
            <a:ext cx="2047567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CAE177B-C3DF-6388-8791-0B4B3A54DAB6}"/>
              </a:ext>
            </a:extLst>
          </p:cNvPr>
          <p:cNvSpPr txBox="1">
            <a:spLocks/>
          </p:cNvSpPr>
          <p:nvPr/>
        </p:nvSpPr>
        <p:spPr>
          <a:xfrm>
            <a:off x="6262768" y="25318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B1BBEAC-317D-0D1D-E10D-ECB0BA7D8050}"/>
              </a:ext>
            </a:extLst>
          </p:cNvPr>
          <p:cNvSpPr txBox="1">
            <a:spLocks/>
          </p:cNvSpPr>
          <p:nvPr/>
        </p:nvSpPr>
        <p:spPr>
          <a:xfrm>
            <a:off x="7489177" y="25318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DE77983A-CBCF-BB94-555D-9279C5648015}"/>
              </a:ext>
            </a:extLst>
          </p:cNvPr>
          <p:cNvSpPr txBox="1">
            <a:spLocks/>
          </p:cNvSpPr>
          <p:nvPr/>
        </p:nvSpPr>
        <p:spPr>
          <a:xfrm>
            <a:off x="3339029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A82F9EC0-6F4B-65E3-73FC-866CD8D25741}"/>
              </a:ext>
            </a:extLst>
          </p:cNvPr>
          <p:cNvSpPr txBox="1">
            <a:spLocks/>
          </p:cNvSpPr>
          <p:nvPr/>
        </p:nvSpPr>
        <p:spPr>
          <a:xfrm>
            <a:off x="5248582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F565F022-A4B5-BDD7-8697-CF40F96484C8}"/>
              </a:ext>
            </a:extLst>
          </p:cNvPr>
          <p:cNvSpPr txBox="1">
            <a:spLocks/>
          </p:cNvSpPr>
          <p:nvPr/>
        </p:nvSpPr>
        <p:spPr>
          <a:xfrm>
            <a:off x="9466006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170683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ECA17-1597-A779-0430-E76582B61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DCED0AC-EAF8-4B23-8CD5-28C5E798639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F895877-9427-8315-A65E-26DDC91C858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 lèvera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tôt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ferons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même chose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23F2216-0603-46B5-D6CF-74EB27DFC45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648499E-0319-540C-3CC4-AA72A46CC66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Myriam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994E01B-0777-0C3C-1217-DFF22A8374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15D86E4-4AA8-A396-1E1B-C44F1C13E5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20568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soleil / la même chose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749BEDE0-C71D-F93F-2F7F-E0E63A3B8D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9F61DF47-7712-AFDB-6782-95941F028732}"/>
              </a:ext>
            </a:extLst>
          </p:cNvPr>
          <p:cNvSpPr txBox="1">
            <a:spLocks/>
          </p:cNvSpPr>
          <p:nvPr/>
        </p:nvSpPr>
        <p:spPr>
          <a:xfrm>
            <a:off x="1069458" y="168152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9F49E76-5C87-4BE5-4E0C-21387422EF79}"/>
              </a:ext>
            </a:extLst>
          </p:cNvPr>
          <p:cNvSpPr txBox="1">
            <a:spLocks/>
          </p:cNvSpPr>
          <p:nvPr/>
        </p:nvSpPr>
        <p:spPr>
          <a:xfrm>
            <a:off x="2107993" y="25318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3214D13-4B6B-52F8-FDE9-52857A4233DB}"/>
              </a:ext>
            </a:extLst>
          </p:cNvPr>
          <p:cNvSpPr txBox="1">
            <a:spLocks/>
          </p:cNvSpPr>
          <p:nvPr/>
        </p:nvSpPr>
        <p:spPr>
          <a:xfrm>
            <a:off x="1689757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2E5653B-EB5C-6FA9-5C29-01BF4035B573}"/>
              </a:ext>
            </a:extLst>
          </p:cNvPr>
          <p:cNvSpPr txBox="1">
            <a:spLocks/>
          </p:cNvSpPr>
          <p:nvPr/>
        </p:nvSpPr>
        <p:spPr>
          <a:xfrm>
            <a:off x="7587422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0EA91A4-E3A0-B158-4DF5-35BAB63D47E8}"/>
              </a:ext>
            </a:extLst>
          </p:cNvPr>
          <p:cNvSpPr txBox="1">
            <a:spLocks/>
          </p:cNvSpPr>
          <p:nvPr/>
        </p:nvSpPr>
        <p:spPr>
          <a:xfrm>
            <a:off x="10793844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2E44E72-A140-F746-41B2-C41F003DDD1D}"/>
              </a:ext>
            </a:extLst>
          </p:cNvPr>
          <p:cNvSpPr txBox="1">
            <a:spLocks/>
          </p:cNvSpPr>
          <p:nvPr/>
        </p:nvSpPr>
        <p:spPr>
          <a:xfrm>
            <a:off x="6403877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01DD3035-F21D-7860-D2E0-ABBE15B32298}"/>
              </a:ext>
            </a:extLst>
          </p:cNvPr>
          <p:cNvSpPr txBox="1">
            <a:spLocks/>
          </p:cNvSpPr>
          <p:nvPr/>
        </p:nvSpPr>
        <p:spPr>
          <a:xfrm>
            <a:off x="9137301" y="2531851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888B22E9-6FD0-59F0-4FDD-70AF245E9C83}"/>
              </a:ext>
            </a:extLst>
          </p:cNvPr>
          <p:cNvSpPr txBox="1">
            <a:spLocks/>
          </p:cNvSpPr>
          <p:nvPr/>
        </p:nvSpPr>
        <p:spPr>
          <a:xfrm>
            <a:off x="2439757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80C581D-28B5-25F6-8095-AEC0585323F8}"/>
              </a:ext>
            </a:extLst>
          </p:cNvPr>
          <p:cNvSpPr txBox="1">
            <a:spLocks/>
          </p:cNvSpPr>
          <p:nvPr/>
        </p:nvSpPr>
        <p:spPr>
          <a:xfrm>
            <a:off x="528684" y="2531851"/>
            <a:ext cx="2047567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3157F5B-EFA2-F02A-F733-D114D3061B77}"/>
              </a:ext>
            </a:extLst>
          </p:cNvPr>
          <p:cNvSpPr txBox="1">
            <a:spLocks/>
          </p:cNvSpPr>
          <p:nvPr/>
        </p:nvSpPr>
        <p:spPr>
          <a:xfrm>
            <a:off x="3882449" y="25318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EF659A5E-102A-1438-7FC4-9D0B80C851A0}"/>
              </a:ext>
            </a:extLst>
          </p:cNvPr>
          <p:cNvSpPr txBox="1">
            <a:spLocks/>
          </p:cNvSpPr>
          <p:nvPr/>
        </p:nvSpPr>
        <p:spPr>
          <a:xfrm>
            <a:off x="4205200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A0D6D83-176B-6D0D-5D5C-0A1B4CFA0B87}"/>
              </a:ext>
            </a:extLst>
          </p:cNvPr>
          <p:cNvSpPr txBox="1">
            <a:spLocks/>
          </p:cNvSpPr>
          <p:nvPr/>
        </p:nvSpPr>
        <p:spPr>
          <a:xfrm>
            <a:off x="8510318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01B16C10-53C2-6B2E-C5C1-8DF70CE01520}"/>
              </a:ext>
            </a:extLst>
          </p:cNvPr>
          <p:cNvSpPr txBox="1">
            <a:spLocks/>
          </p:cNvSpPr>
          <p:nvPr/>
        </p:nvSpPr>
        <p:spPr>
          <a:xfrm>
            <a:off x="4680771" y="2531851"/>
            <a:ext cx="2047567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4FA2B77-E150-FD93-7042-7CCB9F8A524F}"/>
              </a:ext>
            </a:extLst>
          </p:cNvPr>
          <p:cNvSpPr txBox="1">
            <a:spLocks/>
          </p:cNvSpPr>
          <p:nvPr/>
        </p:nvSpPr>
        <p:spPr>
          <a:xfrm>
            <a:off x="6262768" y="25318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2CDDA4A-0B89-7E04-67D6-4286974F08C8}"/>
              </a:ext>
            </a:extLst>
          </p:cNvPr>
          <p:cNvSpPr txBox="1">
            <a:spLocks/>
          </p:cNvSpPr>
          <p:nvPr/>
        </p:nvSpPr>
        <p:spPr>
          <a:xfrm>
            <a:off x="7489177" y="25318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94E64901-073A-C2F6-F912-AFA87909A958}"/>
              </a:ext>
            </a:extLst>
          </p:cNvPr>
          <p:cNvSpPr txBox="1">
            <a:spLocks/>
          </p:cNvSpPr>
          <p:nvPr/>
        </p:nvSpPr>
        <p:spPr>
          <a:xfrm>
            <a:off x="3339029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D5397954-6E26-C7E1-C761-5D67041E8235}"/>
              </a:ext>
            </a:extLst>
          </p:cNvPr>
          <p:cNvSpPr txBox="1">
            <a:spLocks/>
          </p:cNvSpPr>
          <p:nvPr/>
        </p:nvSpPr>
        <p:spPr>
          <a:xfrm>
            <a:off x="5248582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B282FCC2-4FB6-F825-4F86-B37E3A7C1F00}"/>
              </a:ext>
            </a:extLst>
          </p:cNvPr>
          <p:cNvSpPr txBox="1">
            <a:spLocks/>
          </p:cNvSpPr>
          <p:nvPr/>
        </p:nvSpPr>
        <p:spPr>
          <a:xfrm>
            <a:off x="9466006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901735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095109-C7C6-F91D-A785-14EAB3DDF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94000E0-8747-F65F-0356-E33002DA4C9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A27A742-D513-62A2-342A-E7DD1E0AB47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 lèvera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tôt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ferons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même chose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0EFC3DE-A9F5-369E-CBA6-DFAA538C98A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460D539-3B9D-DB7D-798A-9AB9C494647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Myriam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98155A9-727F-65C5-5B88-E9F6AED61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0B038B5-B3A8-3929-B3B7-5267DD5F851B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soleil / la même chose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Ici,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Myriam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se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lève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tôt : nous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faisons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la même chose.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420F891C-27A5-AD93-41D0-63240D2D78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9D02F836-C449-0296-F321-07808CDFE82D}"/>
              </a:ext>
            </a:extLst>
          </p:cNvPr>
          <p:cNvSpPr txBox="1">
            <a:spLocks/>
          </p:cNvSpPr>
          <p:nvPr/>
        </p:nvSpPr>
        <p:spPr>
          <a:xfrm>
            <a:off x="1069458" y="168152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8B896B0D-7E21-BF2B-90BD-25E4325DFC28}"/>
              </a:ext>
            </a:extLst>
          </p:cNvPr>
          <p:cNvSpPr txBox="1">
            <a:spLocks/>
          </p:cNvSpPr>
          <p:nvPr/>
        </p:nvSpPr>
        <p:spPr>
          <a:xfrm>
            <a:off x="2107993" y="25318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5925131-A596-3A9D-127A-F3397441201F}"/>
              </a:ext>
            </a:extLst>
          </p:cNvPr>
          <p:cNvSpPr txBox="1">
            <a:spLocks/>
          </p:cNvSpPr>
          <p:nvPr/>
        </p:nvSpPr>
        <p:spPr>
          <a:xfrm>
            <a:off x="1689757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04C3528-2CB4-F86C-4E46-CC377ECD33D9}"/>
              </a:ext>
            </a:extLst>
          </p:cNvPr>
          <p:cNvSpPr txBox="1">
            <a:spLocks/>
          </p:cNvSpPr>
          <p:nvPr/>
        </p:nvSpPr>
        <p:spPr>
          <a:xfrm>
            <a:off x="7587422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90F6B4B9-7E3F-57A1-9028-45EC9FFC142C}"/>
              </a:ext>
            </a:extLst>
          </p:cNvPr>
          <p:cNvSpPr txBox="1">
            <a:spLocks/>
          </p:cNvSpPr>
          <p:nvPr/>
        </p:nvSpPr>
        <p:spPr>
          <a:xfrm>
            <a:off x="10793844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AF71B17-D5D1-007D-D115-F051342F9954}"/>
              </a:ext>
            </a:extLst>
          </p:cNvPr>
          <p:cNvSpPr txBox="1">
            <a:spLocks/>
          </p:cNvSpPr>
          <p:nvPr/>
        </p:nvSpPr>
        <p:spPr>
          <a:xfrm>
            <a:off x="6403877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09FE7FC8-8F04-37F5-C7AE-D3DAE3790DEA}"/>
              </a:ext>
            </a:extLst>
          </p:cNvPr>
          <p:cNvSpPr txBox="1">
            <a:spLocks/>
          </p:cNvSpPr>
          <p:nvPr/>
        </p:nvSpPr>
        <p:spPr>
          <a:xfrm>
            <a:off x="9137301" y="2531851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E67A3CFB-65AE-6BE8-0E43-9AC09878D482}"/>
              </a:ext>
            </a:extLst>
          </p:cNvPr>
          <p:cNvSpPr txBox="1">
            <a:spLocks/>
          </p:cNvSpPr>
          <p:nvPr/>
        </p:nvSpPr>
        <p:spPr>
          <a:xfrm>
            <a:off x="2439757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B50A04C-0AE5-DABC-F8AC-E923061E1F24}"/>
              </a:ext>
            </a:extLst>
          </p:cNvPr>
          <p:cNvSpPr txBox="1">
            <a:spLocks/>
          </p:cNvSpPr>
          <p:nvPr/>
        </p:nvSpPr>
        <p:spPr>
          <a:xfrm>
            <a:off x="528684" y="2531851"/>
            <a:ext cx="2047567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346242A-64B2-FE02-B5FB-5DD7E12B478B}"/>
              </a:ext>
            </a:extLst>
          </p:cNvPr>
          <p:cNvSpPr txBox="1">
            <a:spLocks/>
          </p:cNvSpPr>
          <p:nvPr/>
        </p:nvSpPr>
        <p:spPr>
          <a:xfrm>
            <a:off x="3882449" y="25318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6E0F475-95AC-CF93-0607-016FE9ED280F}"/>
              </a:ext>
            </a:extLst>
          </p:cNvPr>
          <p:cNvSpPr txBox="1">
            <a:spLocks/>
          </p:cNvSpPr>
          <p:nvPr/>
        </p:nvSpPr>
        <p:spPr>
          <a:xfrm>
            <a:off x="4205200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655EFB39-EDD8-52D4-9439-C2930937C9FD}"/>
              </a:ext>
            </a:extLst>
          </p:cNvPr>
          <p:cNvSpPr txBox="1">
            <a:spLocks/>
          </p:cNvSpPr>
          <p:nvPr/>
        </p:nvSpPr>
        <p:spPr>
          <a:xfrm>
            <a:off x="8510318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0941EBDD-B6E7-3D6E-8A92-B88F1C94276F}"/>
              </a:ext>
            </a:extLst>
          </p:cNvPr>
          <p:cNvSpPr txBox="1">
            <a:spLocks/>
          </p:cNvSpPr>
          <p:nvPr/>
        </p:nvSpPr>
        <p:spPr>
          <a:xfrm>
            <a:off x="4680771" y="2531851"/>
            <a:ext cx="2047567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6C50048-2AFA-04F4-E91F-5DD1ED2D6F44}"/>
              </a:ext>
            </a:extLst>
          </p:cNvPr>
          <p:cNvSpPr txBox="1">
            <a:spLocks/>
          </p:cNvSpPr>
          <p:nvPr/>
        </p:nvSpPr>
        <p:spPr>
          <a:xfrm>
            <a:off x="6262768" y="25318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DDC0CD1-5878-E582-0924-BDA1AE2F19BD}"/>
              </a:ext>
            </a:extLst>
          </p:cNvPr>
          <p:cNvSpPr txBox="1">
            <a:spLocks/>
          </p:cNvSpPr>
          <p:nvPr/>
        </p:nvSpPr>
        <p:spPr>
          <a:xfrm>
            <a:off x="7489177" y="25318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D9BB7348-22E1-AA25-9EA5-3E2B31E38CD6}"/>
              </a:ext>
            </a:extLst>
          </p:cNvPr>
          <p:cNvSpPr txBox="1">
            <a:spLocks/>
          </p:cNvSpPr>
          <p:nvPr/>
        </p:nvSpPr>
        <p:spPr>
          <a:xfrm>
            <a:off x="3339029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B28F7B6A-5CF5-D43F-3BDD-578C32FE1261}"/>
              </a:ext>
            </a:extLst>
          </p:cNvPr>
          <p:cNvSpPr txBox="1">
            <a:spLocks/>
          </p:cNvSpPr>
          <p:nvPr/>
        </p:nvSpPr>
        <p:spPr>
          <a:xfrm>
            <a:off x="5248582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DB5A9291-EA34-7468-F539-F36E03EEE5E1}"/>
              </a:ext>
            </a:extLst>
          </p:cNvPr>
          <p:cNvSpPr txBox="1">
            <a:spLocks/>
          </p:cNvSpPr>
          <p:nvPr/>
        </p:nvSpPr>
        <p:spPr>
          <a:xfrm>
            <a:off x="9466006" y="1681523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225583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A4E2C-C07E-1038-A0D5-4475F7E072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4CCD6FB-63FF-08DF-6788-D6ED9EA1952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2FF8806-4B98-3755-6AA4-68BB82A468E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oiseau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tournait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au-dessus du champ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565D371-0236-0F9C-F9E7-252FA2E2851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EAAF13D-B203-1DF4-45CA-2BF605902C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47130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DFFA1F-8CB5-C8C8-DA68-0146B4ACE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8478EB0-C51F-DC4F-B80C-A77118FA6AA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4665E42-432A-B9F7-AEC9-4DFC630121D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oiseau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tournait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au-dessus du champ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CFE122A-5EBB-655B-FB71-617A4345625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7A15DF5-993B-1657-F428-33ED9F612B2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9323F41-E5EE-B88A-E4DA-C117FFE051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45701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32398-F994-31BE-0A3B-14DE0B7815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078FC0-F22C-9CD7-2FDD-99350F679A8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BA8E3BD-69B4-6695-B4D3-F210DE829D4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oiseau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tournait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au-dessus du champ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8DF61C8-41D9-26D7-19FF-303E11A6A4C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3B738C9-FFDB-EC67-C4CF-92E465E595C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49EC358-0423-C92B-B6E8-0E7ACBA4D4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3E61D70-5ACA-AC1A-8EAD-09735FF25A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030331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4186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3643AC-1029-D2C9-C815-67F132960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D7971E0-4CEC-3979-0D9A-D1EB936BA5F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231A3CF-FAA0-50C6-BC26-5AEF5029B07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oiseau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tournait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au-dessus du champ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D960171-482E-AD1F-CC83-C9933290BE3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7204282-2A41-D12B-9DEF-458024A0977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E8EE104-8FA4-8CC7-9706-D118E6BF56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3B43636-231A-621A-2CFB-B21B452236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87848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641505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330092-FCBE-0547-390E-F47BD6A869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3DA33CD-FCD1-9C67-A31A-71402D2916F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BF552A-A3AD-D2EE-9D58-714A8B5898D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oiseau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tournait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au-dessus du champ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8CADC97-ED0E-0B7F-24A8-17D34590213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F2B903B-A55D-C529-81CA-1796A21F2D6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1EEBC4A-68FC-9906-D9C5-AA4CA0F99B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B30FAF7-BB33-F70B-9E41-A42D815848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95614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253890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C3F37D-E4D9-84DD-0910-0C7AC9310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BDCD7BA-46D4-ED25-5FCC-7D17CA95721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C0F7638-4E70-969D-A1E0-40088970F1D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oiseau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tournait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au-dessus du champ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56ACFCB-4648-E9A4-1BFC-36A64E87095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4C68583-0212-82B2-B4E5-D346C7DB7F2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C65D724-DA5B-5711-676A-DAC2EBBF2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7D9ABEB-DE73-B7EE-6821-D94A048C15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573456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6F483F61-158B-877C-1927-B7B665BA3699}"/>
              </a:ext>
            </a:extLst>
          </p:cNvPr>
          <p:cNvSpPr txBox="1">
            <a:spLocks/>
          </p:cNvSpPr>
          <p:nvPr/>
        </p:nvSpPr>
        <p:spPr>
          <a:xfrm>
            <a:off x="1123071" y="167396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85C48EA-C7A7-189F-E5C6-4B859FE3E0CB}"/>
              </a:ext>
            </a:extLst>
          </p:cNvPr>
          <p:cNvSpPr txBox="1">
            <a:spLocks/>
          </p:cNvSpPr>
          <p:nvPr/>
        </p:nvSpPr>
        <p:spPr>
          <a:xfrm>
            <a:off x="5560330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EE5B1889-9E94-8EBC-6AAA-2C43C22213F0}"/>
              </a:ext>
            </a:extLst>
          </p:cNvPr>
          <p:cNvSpPr txBox="1">
            <a:spLocks/>
          </p:cNvSpPr>
          <p:nvPr/>
        </p:nvSpPr>
        <p:spPr>
          <a:xfrm>
            <a:off x="10616864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28DD347-9A6F-0E95-6DD7-06A6E87F7054}"/>
              </a:ext>
            </a:extLst>
          </p:cNvPr>
          <p:cNvSpPr txBox="1">
            <a:spLocks/>
          </p:cNvSpPr>
          <p:nvPr/>
        </p:nvSpPr>
        <p:spPr>
          <a:xfrm>
            <a:off x="2300434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ADE7605-0A1A-8891-85AE-9EB1F76FF367}"/>
              </a:ext>
            </a:extLst>
          </p:cNvPr>
          <p:cNvSpPr txBox="1">
            <a:spLocks/>
          </p:cNvSpPr>
          <p:nvPr/>
        </p:nvSpPr>
        <p:spPr>
          <a:xfrm>
            <a:off x="7809960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A1031DD-C4E4-9828-89F7-08742679C8A2}"/>
              </a:ext>
            </a:extLst>
          </p:cNvPr>
          <p:cNvSpPr txBox="1">
            <a:spLocks/>
          </p:cNvSpPr>
          <p:nvPr/>
        </p:nvSpPr>
        <p:spPr>
          <a:xfrm>
            <a:off x="9399656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1160D66-7EB8-D197-5035-C6AF3B9C833C}"/>
              </a:ext>
            </a:extLst>
          </p:cNvPr>
          <p:cNvSpPr txBox="1">
            <a:spLocks/>
          </p:cNvSpPr>
          <p:nvPr/>
        </p:nvSpPr>
        <p:spPr>
          <a:xfrm>
            <a:off x="3737930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6424875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AE94A5-68F3-5D34-F875-303AC88FC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0033F73-65FD-CE89-04FB-8A328DCBFA9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17A2145-C381-6BAE-8258-F98E90AD741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oiseau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tournait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au-dessus du champ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29BB157-60AC-13F6-B293-7F19429DD82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9CC3CFA-6A20-3CE5-36B4-35F9732F3A8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A0D0135-BBED-F525-8EB0-CCD6D8BF64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D5E4978-1AA3-4120-FA23-CFF3FA1D42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38572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CBADD00D-A5EF-4CB6-6EEA-B9CF133FB427}"/>
              </a:ext>
            </a:extLst>
          </p:cNvPr>
          <p:cNvSpPr txBox="1">
            <a:spLocks/>
          </p:cNvSpPr>
          <p:nvPr/>
        </p:nvSpPr>
        <p:spPr>
          <a:xfrm>
            <a:off x="1123071" y="167396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BA6C925-C1FD-0777-9C27-47A83173AFC1}"/>
              </a:ext>
            </a:extLst>
          </p:cNvPr>
          <p:cNvSpPr txBox="1">
            <a:spLocks/>
          </p:cNvSpPr>
          <p:nvPr/>
        </p:nvSpPr>
        <p:spPr>
          <a:xfrm>
            <a:off x="5560330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993BE27F-4611-5F40-444D-877B1A7EF3E3}"/>
              </a:ext>
            </a:extLst>
          </p:cNvPr>
          <p:cNvSpPr txBox="1">
            <a:spLocks/>
          </p:cNvSpPr>
          <p:nvPr/>
        </p:nvSpPr>
        <p:spPr>
          <a:xfrm>
            <a:off x="10616864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07FC00A-30A4-C194-4F00-BB59487BB5E9}"/>
              </a:ext>
            </a:extLst>
          </p:cNvPr>
          <p:cNvSpPr txBox="1">
            <a:spLocks/>
          </p:cNvSpPr>
          <p:nvPr/>
        </p:nvSpPr>
        <p:spPr>
          <a:xfrm>
            <a:off x="2300434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FCFE7EF-B4A0-C4B6-EE35-3631ACAAAA02}"/>
              </a:ext>
            </a:extLst>
          </p:cNvPr>
          <p:cNvSpPr txBox="1">
            <a:spLocks/>
          </p:cNvSpPr>
          <p:nvPr/>
        </p:nvSpPr>
        <p:spPr>
          <a:xfrm>
            <a:off x="7809960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3C02F29E-570B-E19A-35CE-74A1867B1BF7}"/>
              </a:ext>
            </a:extLst>
          </p:cNvPr>
          <p:cNvSpPr txBox="1">
            <a:spLocks/>
          </p:cNvSpPr>
          <p:nvPr/>
        </p:nvSpPr>
        <p:spPr>
          <a:xfrm>
            <a:off x="9399656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AF073EE-FF9B-A5BC-0B09-C3DC031BEEC2}"/>
              </a:ext>
            </a:extLst>
          </p:cNvPr>
          <p:cNvSpPr txBox="1">
            <a:spLocks/>
          </p:cNvSpPr>
          <p:nvPr/>
        </p:nvSpPr>
        <p:spPr>
          <a:xfrm>
            <a:off x="3737930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869105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2FD61-5604-EDB1-E8DA-89BC2103E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6B1C8F7-A67C-F6F8-3575-B459509555F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89CFCD7-23F3-1BB7-2F4B-1836290A6E2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oiseau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tournait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au-dessus du champ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7A93F1B-B267-5A6F-0C63-46E25A146B9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8E98832-81E9-52E2-B202-D96E1392848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08E8B02-18E9-6B5C-A5C1-D1B30C3944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C9FE76DA-6728-B307-5EE9-852A4C4E3FEE}"/>
              </a:ext>
            </a:extLst>
          </p:cNvPr>
          <p:cNvSpPr txBox="1">
            <a:spLocks/>
          </p:cNvSpPr>
          <p:nvPr/>
        </p:nvSpPr>
        <p:spPr>
          <a:xfrm>
            <a:off x="5462009" y="260574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C84E556-DF9A-EA5B-6524-8FE68D1BE5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660862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181843F-69EF-6409-7DFD-3B3562588920}"/>
              </a:ext>
            </a:extLst>
          </p:cNvPr>
          <p:cNvSpPr txBox="1">
            <a:spLocks/>
          </p:cNvSpPr>
          <p:nvPr/>
        </p:nvSpPr>
        <p:spPr>
          <a:xfrm>
            <a:off x="1123071" y="167396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97AA1DCC-CC62-FB8B-CFE3-92D9AB253208}"/>
              </a:ext>
            </a:extLst>
          </p:cNvPr>
          <p:cNvSpPr txBox="1">
            <a:spLocks/>
          </p:cNvSpPr>
          <p:nvPr/>
        </p:nvSpPr>
        <p:spPr>
          <a:xfrm>
            <a:off x="2532720" y="259587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9DF3B93-479D-3A3D-66CA-67D78B33E9C7}"/>
              </a:ext>
            </a:extLst>
          </p:cNvPr>
          <p:cNvSpPr txBox="1">
            <a:spLocks/>
          </p:cNvSpPr>
          <p:nvPr/>
        </p:nvSpPr>
        <p:spPr>
          <a:xfrm>
            <a:off x="5560330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2CEB00B-70C6-718D-9266-CDB64DEEA7A4}"/>
              </a:ext>
            </a:extLst>
          </p:cNvPr>
          <p:cNvSpPr txBox="1">
            <a:spLocks/>
          </p:cNvSpPr>
          <p:nvPr/>
        </p:nvSpPr>
        <p:spPr>
          <a:xfrm>
            <a:off x="10616864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5C30CF5-F7DD-3102-8AC4-371F7B6DBC69}"/>
              </a:ext>
            </a:extLst>
          </p:cNvPr>
          <p:cNvSpPr txBox="1">
            <a:spLocks/>
          </p:cNvSpPr>
          <p:nvPr/>
        </p:nvSpPr>
        <p:spPr>
          <a:xfrm>
            <a:off x="2300434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A0754EA-9A86-4AFC-0AD6-CDDF64F01E77}"/>
              </a:ext>
            </a:extLst>
          </p:cNvPr>
          <p:cNvSpPr txBox="1">
            <a:spLocks/>
          </p:cNvSpPr>
          <p:nvPr/>
        </p:nvSpPr>
        <p:spPr>
          <a:xfrm>
            <a:off x="7809960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EBB776F-EE08-C0AC-39E9-D6F670FC5BB5}"/>
              </a:ext>
            </a:extLst>
          </p:cNvPr>
          <p:cNvSpPr txBox="1">
            <a:spLocks/>
          </p:cNvSpPr>
          <p:nvPr/>
        </p:nvSpPr>
        <p:spPr>
          <a:xfrm>
            <a:off x="8196450" y="2605740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294C65F-D12D-E4D4-1FF5-D8C000EFDC49}"/>
              </a:ext>
            </a:extLst>
          </p:cNvPr>
          <p:cNvSpPr txBox="1">
            <a:spLocks/>
          </p:cNvSpPr>
          <p:nvPr/>
        </p:nvSpPr>
        <p:spPr>
          <a:xfrm>
            <a:off x="9399656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0E463A68-A7E2-ABEC-24F6-CB2DB37B8879}"/>
              </a:ext>
            </a:extLst>
          </p:cNvPr>
          <p:cNvSpPr txBox="1">
            <a:spLocks/>
          </p:cNvSpPr>
          <p:nvPr/>
        </p:nvSpPr>
        <p:spPr>
          <a:xfrm>
            <a:off x="3737930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016270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7FECC-4F21-4B19-9025-1FD4EFC27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98F6891-B826-6BF9-56D4-275048F6E1D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65FE70B-8FB4-F93D-E192-87ED2DD1ACD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oiseau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tournait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au-dessus du champ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A9CE7EF-E955-2469-F59B-258E32322FD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B81DBE8-1715-CFAF-EBEA-6A00729A990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5469D4D-0522-CBB9-FFE7-648C931FCC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33F2DBAD-476B-602D-78AD-591F75D0A2F6}"/>
              </a:ext>
            </a:extLst>
          </p:cNvPr>
          <p:cNvSpPr txBox="1">
            <a:spLocks/>
          </p:cNvSpPr>
          <p:nvPr/>
        </p:nvSpPr>
        <p:spPr>
          <a:xfrm>
            <a:off x="5462009" y="260574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E274801-F2D2-93FC-DB7C-7F9DF57556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44753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44EA1180-C023-79EC-1D8D-8BB7D91B0407}"/>
              </a:ext>
            </a:extLst>
          </p:cNvPr>
          <p:cNvSpPr txBox="1">
            <a:spLocks/>
          </p:cNvSpPr>
          <p:nvPr/>
        </p:nvSpPr>
        <p:spPr>
          <a:xfrm>
            <a:off x="1123071" y="167396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6108F3F-ADC4-3CD4-7B71-1ACE720AD07F}"/>
              </a:ext>
            </a:extLst>
          </p:cNvPr>
          <p:cNvSpPr txBox="1">
            <a:spLocks/>
          </p:cNvSpPr>
          <p:nvPr/>
        </p:nvSpPr>
        <p:spPr>
          <a:xfrm>
            <a:off x="2532720" y="259587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35DCB5B-6B7A-A330-5321-69C2E25D6C3E}"/>
              </a:ext>
            </a:extLst>
          </p:cNvPr>
          <p:cNvSpPr txBox="1">
            <a:spLocks/>
          </p:cNvSpPr>
          <p:nvPr/>
        </p:nvSpPr>
        <p:spPr>
          <a:xfrm>
            <a:off x="5560330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85BEA264-BFF5-1D74-6099-41BF3E741118}"/>
              </a:ext>
            </a:extLst>
          </p:cNvPr>
          <p:cNvSpPr txBox="1">
            <a:spLocks/>
          </p:cNvSpPr>
          <p:nvPr/>
        </p:nvSpPr>
        <p:spPr>
          <a:xfrm>
            <a:off x="10616864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5F9C8C3-8935-9300-4C3F-63B48C4B7340}"/>
              </a:ext>
            </a:extLst>
          </p:cNvPr>
          <p:cNvSpPr txBox="1">
            <a:spLocks/>
          </p:cNvSpPr>
          <p:nvPr/>
        </p:nvSpPr>
        <p:spPr>
          <a:xfrm>
            <a:off x="2300434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ECA2852-401A-7179-6F2C-751928E8215B}"/>
              </a:ext>
            </a:extLst>
          </p:cNvPr>
          <p:cNvSpPr txBox="1">
            <a:spLocks/>
          </p:cNvSpPr>
          <p:nvPr/>
        </p:nvSpPr>
        <p:spPr>
          <a:xfrm>
            <a:off x="7809960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50FDED0-528C-3D4C-43F6-3BDB16F88E82}"/>
              </a:ext>
            </a:extLst>
          </p:cNvPr>
          <p:cNvSpPr txBox="1">
            <a:spLocks/>
          </p:cNvSpPr>
          <p:nvPr/>
        </p:nvSpPr>
        <p:spPr>
          <a:xfrm>
            <a:off x="8196450" y="2605740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85A5B03-C291-533A-F50C-25AD65CEF9FE}"/>
              </a:ext>
            </a:extLst>
          </p:cNvPr>
          <p:cNvSpPr txBox="1">
            <a:spLocks/>
          </p:cNvSpPr>
          <p:nvPr/>
        </p:nvSpPr>
        <p:spPr>
          <a:xfrm>
            <a:off x="9399656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71AD01B-F0D7-07CE-680D-68CD8F129935}"/>
              </a:ext>
            </a:extLst>
          </p:cNvPr>
          <p:cNvSpPr txBox="1">
            <a:spLocks/>
          </p:cNvSpPr>
          <p:nvPr/>
        </p:nvSpPr>
        <p:spPr>
          <a:xfrm>
            <a:off x="3737930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0372101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14A4E-1B47-D059-7C9F-705E5957E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925AD94-B3A5-20CD-A595-5E5B99F0BD0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02C5C98-701E-A7D5-A5DC-9E329417BB1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oiseau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tournait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au-dessus du champ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2AB7E01-E8B7-0FB7-BB5B-7314341C8B2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8A338BA-AC66-4252-668E-F1E0ED28124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6328174-61DD-ADB2-4578-90CCAB7C10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BEFFD681-CB36-AAE7-9903-52E4102D56D9}"/>
              </a:ext>
            </a:extLst>
          </p:cNvPr>
          <p:cNvSpPr txBox="1">
            <a:spLocks/>
          </p:cNvSpPr>
          <p:nvPr/>
        </p:nvSpPr>
        <p:spPr>
          <a:xfrm>
            <a:off x="5462009" y="260574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06AD7CE-F39D-83DB-5F44-51DAD02C1E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003868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grand oiseau / du champ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63ECE098-3BFB-329F-61AC-91B7685B2298}"/>
              </a:ext>
            </a:extLst>
          </p:cNvPr>
          <p:cNvSpPr txBox="1">
            <a:spLocks/>
          </p:cNvSpPr>
          <p:nvPr/>
        </p:nvSpPr>
        <p:spPr>
          <a:xfrm>
            <a:off x="1123071" y="167396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6F626DB-750F-C1B5-8425-D4E86F0F81EE}"/>
              </a:ext>
            </a:extLst>
          </p:cNvPr>
          <p:cNvSpPr txBox="1">
            <a:spLocks/>
          </p:cNvSpPr>
          <p:nvPr/>
        </p:nvSpPr>
        <p:spPr>
          <a:xfrm>
            <a:off x="2532720" y="259587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FB57E4F-1576-38B4-BAF9-7039B4DFCBEC}"/>
              </a:ext>
            </a:extLst>
          </p:cNvPr>
          <p:cNvSpPr txBox="1">
            <a:spLocks/>
          </p:cNvSpPr>
          <p:nvPr/>
        </p:nvSpPr>
        <p:spPr>
          <a:xfrm>
            <a:off x="5560330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30FD1C60-751A-EF8F-F0EE-5FB998179C45}"/>
              </a:ext>
            </a:extLst>
          </p:cNvPr>
          <p:cNvSpPr txBox="1">
            <a:spLocks/>
          </p:cNvSpPr>
          <p:nvPr/>
        </p:nvSpPr>
        <p:spPr>
          <a:xfrm>
            <a:off x="10616864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BD50E98-0D3B-1277-0560-CB1A5E9DF622}"/>
              </a:ext>
            </a:extLst>
          </p:cNvPr>
          <p:cNvSpPr txBox="1">
            <a:spLocks/>
          </p:cNvSpPr>
          <p:nvPr/>
        </p:nvSpPr>
        <p:spPr>
          <a:xfrm>
            <a:off x="2300434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189F3E1-33A4-8437-0A21-FE2DDC65F762}"/>
              </a:ext>
            </a:extLst>
          </p:cNvPr>
          <p:cNvSpPr txBox="1">
            <a:spLocks/>
          </p:cNvSpPr>
          <p:nvPr/>
        </p:nvSpPr>
        <p:spPr>
          <a:xfrm>
            <a:off x="7809960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3FAB5B8-F2D5-3928-EB16-7E8E27C19BB6}"/>
              </a:ext>
            </a:extLst>
          </p:cNvPr>
          <p:cNvSpPr txBox="1">
            <a:spLocks/>
          </p:cNvSpPr>
          <p:nvPr/>
        </p:nvSpPr>
        <p:spPr>
          <a:xfrm>
            <a:off x="8196450" y="2605740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2AA38FE-438C-E3C0-1744-76C079EABBC3}"/>
              </a:ext>
            </a:extLst>
          </p:cNvPr>
          <p:cNvSpPr txBox="1">
            <a:spLocks/>
          </p:cNvSpPr>
          <p:nvPr/>
        </p:nvSpPr>
        <p:spPr>
          <a:xfrm>
            <a:off x="9399656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3469B4F-25B9-2596-EF36-A4FBE69F6741}"/>
              </a:ext>
            </a:extLst>
          </p:cNvPr>
          <p:cNvSpPr txBox="1">
            <a:spLocks/>
          </p:cNvSpPr>
          <p:nvPr/>
        </p:nvSpPr>
        <p:spPr>
          <a:xfrm>
            <a:off x="3737930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431445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BF453-7045-C360-A267-C4273B0B6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BC404DD-DB4E-E522-64A1-3B9B18F414A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19012AC-234F-F451-78AF-F52F5CD52C0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oiseau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tournait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au-dessus du champ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D0B872-C633-77FB-14B6-21091A8377E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D60FDD7-3D0A-5B73-A17C-B575BC27B68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tu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5139F36-F525-1F71-05C9-7BF92DE4FB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71CBFC8A-ABC2-9128-8E13-78EFD918C3C3}"/>
              </a:ext>
            </a:extLst>
          </p:cNvPr>
          <p:cNvSpPr txBox="1">
            <a:spLocks/>
          </p:cNvSpPr>
          <p:nvPr/>
        </p:nvSpPr>
        <p:spPr>
          <a:xfrm>
            <a:off x="5462009" y="260574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BF931A1-74F9-D0A8-C366-ED3F653556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87691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grand oiseau / du champ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CD6EA97B-7B3A-EB78-6E32-464E9A4F94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B1C350EA-47E3-5E9F-218F-243403764F3B}"/>
              </a:ext>
            </a:extLst>
          </p:cNvPr>
          <p:cNvSpPr txBox="1">
            <a:spLocks/>
          </p:cNvSpPr>
          <p:nvPr/>
        </p:nvSpPr>
        <p:spPr>
          <a:xfrm>
            <a:off x="1123071" y="167396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93D95BFD-33AA-38B0-4A07-5AC4B7D5546E}"/>
              </a:ext>
            </a:extLst>
          </p:cNvPr>
          <p:cNvSpPr txBox="1">
            <a:spLocks/>
          </p:cNvSpPr>
          <p:nvPr/>
        </p:nvSpPr>
        <p:spPr>
          <a:xfrm>
            <a:off x="2532720" y="259587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0704F9E-BA1A-61F5-6B33-6A520BC773DA}"/>
              </a:ext>
            </a:extLst>
          </p:cNvPr>
          <p:cNvSpPr txBox="1">
            <a:spLocks/>
          </p:cNvSpPr>
          <p:nvPr/>
        </p:nvSpPr>
        <p:spPr>
          <a:xfrm>
            <a:off x="5560330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00776A5F-C399-8730-03F8-5776AA8A4DC0}"/>
              </a:ext>
            </a:extLst>
          </p:cNvPr>
          <p:cNvSpPr txBox="1">
            <a:spLocks/>
          </p:cNvSpPr>
          <p:nvPr/>
        </p:nvSpPr>
        <p:spPr>
          <a:xfrm>
            <a:off x="10616864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71817D4-E927-0042-AC1D-5781E312405F}"/>
              </a:ext>
            </a:extLst>
          </p:cNvPr>
          <p:cNvSpPr txBox="1">
            <a:spLocks/>
          </p:cNvSpPr>
          <p:nvPr/>
        </p:nvSpPr>
        <p:spPr>
          <a:xfrm>
            <a:off x="2300434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FA71FC7-599B-EDF9-762C-B7A74C77D049}"/>
              </a:ext>
            </a:extLst>
          </p:cNvPr>
          <p:cNvSpPr txBox="1">
            <a:spLocks/>
          </p:cNvSpPr>
          <p:nvPr/>
        </p:nvSpPr>
        <p:spPr>
          <a:xfrm>
            <a:off x="7809960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1C7FEB6-DF3B-5771-258E-716091549A42}"/>
              </a:ext>
            </a:extLst>
          </p:cNvPr>
          <p:cNvSpPr txBox="1">
            <a:spLocks/>
          </p:cNvSpPr>
          <p:nvPr/>
        </p:nvSpPr>
        <p:spPr>
          <a:xfrm>
            <a:off x="8196450" y="2605740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1B6CD35-000C-F075-9557-DDBA763CD4A3}"/>
              </a:ext>
            </a:extLst>
          </p:cNvPr>
          <p:cNvSpPr txBox="1">
            <a:spLocks/>
          </p:cNvSpPr>
          <p:nvPr/>
        </p:nvSpPr>
        <p:spPr>
          <a:xfrm>
            <a:off x="9399656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50151E3-254E-945D-F2CB-BD953F1A4C8D}"/>
              </a:ext>
            </a:extLst>
          </p:cNvPr>
          <p:cNvSpPr txBox="1">
            <a:spLocks/>
          </p:cNvSpPr>
          <p:nvPr/>
        </p:nvSpPr>
        <p:spPr>
          <a:xfrm>
            <a:off x="3737930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374774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3897C-3F12-4F5E-3076-C48D554F46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C5FC6E8-11A9-B050-5C6D-B24357D3820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530D40E-A5A6-A827-76FE-009C14C1092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oiseau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tournait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au-dessus du champ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4C07C2C-CBB3-032D-2BEB-9B18E582560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8B239CD-9912-0ABF-CF5C-C0481A22649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tu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3DCAA81-D44E-F763-1969-81F37696FC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6E1A84D3-0B41-8906-C930-E3C6C84FE418}"/>
              </a:ext>
            </a:extLst>
          </p:cNvPr>
          <p:cNvSpPr txBox="1">
            <a:spLocks/>
          </p:cNvSpPr>
          <p:nvPr/>
        </p:nvSpPr>
        <p:spPr>
          <a:xfrm>
            <a:off x="5462009" y="260574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2D9BD9E-CE14-CA43-0728-A44D4235DBD4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grand oiseau / du champ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Tu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tourné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au-dessus du champ.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FB70B375-7270-918D-9735-DCEE197044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78588AC4-F783-D1A2-0E29-CDB6D5476A91}"/>
              </a:ext>
            </a:extLst>
          </p:cNvPr>
          <p:cNvSpPr txBox="1">
            <a:spLocks/>
          </p:cNvSpPr>
          <p:nvPr/>
        </p:nvSpPr>
        <p:spPr>
          <a:xfrm>
            <a:off x="1123071" y="167396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2FE1206-F886-3D54-6404-EABACC6858B6}"/>
              </a:ext>
            </a:extLst>
          </p:cNvPr>
          <p:cNvSpPr txBox="1">
            <a:spLocks/>
          </p:cNvSpPr>
          <p:nvPr/>
        </p:nvSpPr>
        <p:spPr>
          <a:xfrm>
            <a:off x="2532720" y="259587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031E689-3084-3532-1C52-BEDADE5FB061}"/>
              </a:ext>
            </a:extLst>
          </p:cNvPr>
          <p:cNvSpPr txBox="1">
            <a:spLocks/>
          </p:cNvSpPr>
          <p:nvPr/>
        </p:nvSpPr>
        <p:spPr>
          <a:xfrm>
            <a:off x="5560330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1430482-A537-A701-677E-6F6E2E71EC96}"/>
              </a:ext>
            </a:extLst>
          </p:cNvPr>
          <p:cNvSpPr txBox="1">
            <a:spLocks/>
          </p:cNvSpPr>
          <p:nvPr/>
        </p:nvSpPr>
        <p:spPr>
          <a:xfrm>
            <a:off x="10616864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529E45E-4DDA-A8DC-82EF-2A18623E529E}"/>
              </a:ext>
            </a:extLst>
          </p:cNvPr>
          <p:cNvSpPr txBox="1">
            <a:spLocks/>
          </p:cNvSpPr>
          <p:nvPr/>
        </p:nvSpPr>
        <p:spPr>
          <a:xfrm>
            <a:off x="2300434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BD55C56-AA75-6E72-3FB8-18EF9B8995CD}"/>
              </a:ext>
            </a:extLst>
          </p:cNvPr>
          <p:cNvSpPr txBox="1">
            <a:spLocks/>
          </p:cNvSpPr>
          <p:nvPr/>
        </p:nvSpPr>
        <p:spPr>
          <a:xfrm>
            <a:off x="7809960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D34EFCA-51FA-F140-050E-D4FE378F117F}"/>
              </a:ext>
            </a:extLst>
          </p:cNvPr>
          <p:cNvSpPr txBox="1">
            <a:spLocks/>
          </p:cNvSpPr>
          <p:nvPr/>
        </p:nvSpPr>
        <p:spPr>
          <a:xfrm>
            <a:off x="8196450" y="2605740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8FE66AF-5F3D-5752-D1E4-016CA40A60BC}"/>
              </a:ext>
            </a:extLst>
          </p:cNvPr>
          <p:cNvSpPr txBox="1">
            <a:spLocks/>
          </p:cNvSpPr>
          <p:nvPr/>
        </p:nvSpPr>
        <p:spPr>
          <a:xfrm>
            <a:off x="9399656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5D6BC3D-D4C0-5D61-CD59-3C9EBB49316D}"/>
              </a:ext>
            </a:extLst>
          </p:cNvPr>
          <p:cNvSpPr txBox="1">
            <a:spLocks/>
          </p:cNvSpPr>
          <p:nvPr/>
        </p:nvSpPr>
        <p:spPr>
          <a:xfrm>
            <a:off x="3737930" y="167396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53793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EB5DF8-6DC0-71D6-98B6-24791750C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A7305DE-1B23-C85C-2200-676B7865653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12F9395-3E04-B587-0F0D-33BF09B944A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son grand jardin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mon voisin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planté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arbre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3F8023A-FFD4-8693-6103-0F25B09F5AA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413CB31-4D55-1C93-7163-D2B9FE0C89C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parents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9E86317-FBAF-DCBF-706D-86CFA53EB6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564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28D483-1F11-EFED-462A-CC57B9797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304F0D1-1190-4113-7492-8A3CA6956EA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6A267A-9F95-D6F8-5F3B-A900DF9392C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son grand jardin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mon voisin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planté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arbre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4A923F0-3117-1945-5EE8-08D823C4971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A3ACEC0-7AE9-FCC5-2801-20219506DF3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parents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36C3571-76F7-E119-572E-890F43A42F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5B3CDD9-4865-8A19-25CF-7F1B7E6531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05335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020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C7E5FC-47FD-95D4-08CA-7D716A635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B1C1B32-BEE2-5A8E-1CFC-8BB74E830F6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C451E16-9494-F1EC-580C-B9D2217435C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son grand jardin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mon voisin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planté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arbre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C083E5C-4B9A-26B4-2942-8EC0F76E43E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09F59DB-80C7-1E1C-4348-37C788F07F9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parents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D3DAAE2-B61E-D5F7-65A0-6906F50187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FECAC94-87AC-168B-E99B-B86B53433B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211061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2583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F1E3E-F32C-4D8E-8419-D4DF3978F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B462286-203C-B67D-B651-E25DB69C226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319B5FA-DB88-AA05-1D56-AE079E06621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son grand jardin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mon voisin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planté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arbre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2155AD5-06CE-F9DA-BE15-9045B483CDA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F5597BB-6C09-F00F-4A0B-6653D4C9722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parents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32A703F-7C0D-1B86-FAC2-02A04048D5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C2D396D-0DD2-A14B-61D1-8C46150F1F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3499977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23277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1311</TotalTime>
  <Words>2897</Words>
  <Application>Microsoft Office PowerPoint</Application>
  <PresentationFormat>Grand écran</PresentationFormat>
  <Paragraphs>739</Paragraphs>
  <Slides>59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59</vt:i4>
      </vt:variant>
    </vt:vector>
  </HeadingPairs>
  <TitlesOfParts>
    <vt:vector size="64" baseType="lpstr">
      <vt:lpstr>Aptos Display</vt:lpstr>
      <vt:lpstr>Calibri</vt:lpstr>
      <vt:lpstr>Arial</vt:lpstr>
      <vt:lpstr>Aptos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57</cp:revision>
  <dcterms:created xsi:type="dcterms:W3CDTF">2024-11-28T14:19:02Z</dcterms:created>
  <dcterms:modified xsi:type="dcterms:W3CDTF">2025-12-02T08:34:45Z</dcterms:modified>
</cp:coreProperties>
</file>