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320" r:id="rId4"/>
    <p:sldId id="319" r:id="rId5"/>
    <p:sldId id="289" r:id="rId6"/>
    <p:sldId id="1208" r:id="rId7"/>
    <p:sldId id="1242" r:id="rId8"/>
    <p:sldId id="1243" r:id="rId9"/>
    <p:sldId id="1244" r:id="rId10"/>
    <p:sldId id="1245" r:id="rId11"/>
    <p:sldId id="1246" r:id="rId12"/>
    <p:sldId id="1247" r:id="rId13"/>
    <p:sldId id="1248" r:id="rId14"/>
    <p:sldId id="1249" r:id="rId15"/>
    <p:sldId id="1250" r:id="rId16"/>
    <p:sldId id="1251" r:id="rId17"/>
    <p:sldId id="1252" r:id="rId18"/>
    <p:sldId id="275" r:id="rId19"/>
    <p:sldId id="290" r:id="rId20"/>
    <p:sldId id="1175" r:id="rId21"/>
    <p:sldId id="1209" r:id="rId22"/>
    <p:sldId id="1210" r:id="rId23"/>
    <p:sldId id="1211" r:id="rId24"/>
    <p:sldId id="1212" r:id="rId25"/>
    <p:sldId id="1213" r:id="rId26"/>
    <p:sldId id="1214" r:id="rId27"/>
    <p:sldId id="1215" r:id="rId28"/>
    <p:sldId id="1216" r:id="rId29"/>
    <p:sldId id="1217" r:id="rId30"/>
    <p:sldId id="1218" r:id="rId31"/>
    <p:sldId id="1219" r:id="rId32"/>
    <p:sldId id="288" r:id="rId33"/>
    <p:sldId id="291" r:id="rId34"/>
    <p:sldId id="1186" r:id="rId35"/>
    <p:sldId id="1220" r:id="rId36"/>
    <p:sldId id="1221" r:id="rId37"/>
    <p:sldId id="1222" r:id="rId38"/>
    <p:sldId id="1223" r:id="rId39"/>
    <p:sldId id="1224" r:id="rId40"/>
    <p:sldId id="1225" r:id="rId41"/>
    <p:sldId id="1226" r:id="rId42"/>
    <p:sldId id="1227" r:id="rId43"/>
    <p:sldId id="1228" r:id="rId44"/>
    <p:sldId id="1229" r:id="rId45"/>
    <p:sldId id="1230" r:id="rId46"/>
    <p:sldId id="304" r:id="rId47"/>
    <p:sldId id="305" r:id="rId48"/>
    <p:sldId id="1197" r:id="rId49"/>
    <p:sldId id="1231" r:id="rId50"/>
    <p:sldId id="1232" r:id="rId51"/>
    <p:sldId id="1233" r:id="rId52"/>
    <p:sldId id="1234" r:id="rId53"/>
    <p:sldId id="1235" r:id="rId54"/>
    <p:sldId id="1236" r:id="rId55"/>
    <p:sldId id="1237" r:id="rId56"/>
    <p:sldId id="1238" r:id="rId57"/>
    <p:sldId id="1239" r:id="rId58"/>
    <p:sldId id="1240" r:id="rId59"/>
    <p:sldId id="1241" r:id="rId60"/>
    <p:sldId id="318" r:id="rId6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1E7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430A70-BAB2-1B1D-AEB7-E4DFA157740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Une image contenant Graphique, Police, symbole, logo&#10;&#10;Description générée automatiquement">
            <a:extLst>
              <a:ext uri="{FF2B5EF4-FFF2-40B4-BE49-F238E27FC236}">
                <a16:creationId xmlns:a16="http://schemas.microsoft.com/office/drawing/2014/main" id="{0BA3E640-BA40-581D-A995-B206D91F7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04" y="178306"/>
            <a:ext cx="737243" cy="61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9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68E805-7BC4-3D40-A22A-1C41C96A3CBE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F5D99F2-5F38-AF02-ECD2-C9D8E5F33497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CM1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P5/S2</a:t>
            </a:r>
          </a:p>
        </p:txBody>
      </p:sp>
    </p:spTree>
    <p:extLst>
      <p:ext uri="{BB962C8B-B14F-4D97-AF65-F5344CB8AC3E}">
        <p14:creationId xmlns:p14="http://schemas.microsoft.com/office/powerpoint/2010/main" val="423398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ic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7D7D80-0936-4FED-6101-008869D0E588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C59F701-6152-5E52-CEF4-6C70CA6FCF9A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CM1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P5/S2</a:t>
            </a:r>
          </a:p>
        </p:txBody>
      </p:sp>
    </p:spTree>
    <p:extLst>
      <p:ext uri="{BB962C8B-B14F-4D97-AF65-F5344CB8AC3E}">
        <p14:creationId xmlns:p14="http://schemas.microsoft.com/office/powerpoint/2010/main" val="163194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06EA2D-8067-8176-C9CE-8CA267799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977BA9-DEAD-0AF1-985A-40D44D75C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D49F7B-BC43-AE81-6A05-07DF739BC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E0E7A6-B89B-4AEA-8E78-84BDA4205F0E}" type="datetimeFigureOut">
              <a:rPr lang="fr-FR" smtClean="0"/>
              <a:t>02/12/2025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73005A-F7F0-0E25-7DC7-C3DA1E3C3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2FC0FD-2D13-0657-2274-89E810D7C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98993-CF0D-40BD-9CC6-072C93196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40.png"/><Relationship Id="rId18" Type="http://schemas.openxmlformats.org/officeDocument/2006/relationships/slide" Target="slide3.xml"/><Relationship Id="rId7" Type="http://schemas.openxmlformats.org/officeDocument/2006/relationships/image" Target="../media/image20.png"/><Relationship Id="rId12" Type="http://schemas.openxmlformats.org/officeDocument/2006/relationships/slide" Target="slide33.xml"/><Relationship Id="rId17" Type="http://schemas.openxmlformats.org/officeDocument/2006/relationships/image" Target="../media/image7.png"/><Relationship Id="rId2" Type="http://schemas.openxmlformats.org/officeDocument/2006/relationships/image" Target="../media/image2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image" Target="../media/image4.png"/><Relationship Id="rId15" Type="http://schemas.openxmlformats.org/officeDocument/2006/relationships/slide" Target="slide47.xml"/><Relationship Id="rId10" Type="http://schemas.openxmlformats.org/officeDocument/2006/relationships/image" Target="../media/image30.png"/><Relationship Id="rId19" Type="http://schemas.openxmlformats.org/officeDocument/2006/relationships/image" Target="../media/image70.png"/><Relationship Id="rId9" Type="http://schemas.openxmlformats.org/officeDocument/2006/relationships/slide" Target="slide19.xml"/><Relationship Id="rId1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0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FA436572-796A-E522-D82C-50B60E7185EA}"/>
              </a:ext>
            </a:extLst>
          </p:cNvPr>
          <p:cNvSpPr txBox="1">
            <a:spLocks/>
          </p:cNvSpPr>
          <p:nvPr/>
        </p:nvSpPr>
        <p:spPr>
          <a:xfrm>
            <a:off x="2477691" y="9525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chemeClr val="bg1">
                    <a:lumMod val="75000"/>
                  </a:schemeClr>
                </a:solidFill>
                <a:latin typeface="Calibri"/>
              </a:rPr>
              <a:t>Étude de la langue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</a:rPr>
              <a:t> CM1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90D2B30-F58A-1268-3530-84E0E42371D7}"/>
              </a:ext>
            </a:extLst>
          </p:cNvPr>
          <p:cNvSpPr txBox="1">
            <a:spLocks/>
          </p:cNvSpPr>
          <p:nvPr/>
        </p:nvSpPr>
        <p:spPr>
          <a:xfrm>
            <a:off x="2477691" y="2162473"/>
            <a:ext cx="7236618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7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/>
              </a:rPr>
              <a:t>Étude de phrase</a:t>
            </a:r>
            <a:endParaRPr kumimoji="0" lang="fr-FR" sz="7200" b="1" i="0" u="none" strike="noStrike" kern="1200" cap="none" spc="0" normalizeH="0" baseline="0" noProof="0" dirty="0">
              <a:ln>
                <a:solidFill>
                  <a:srgbClr val="FF0000"/>
                </a:solidFill>
              </a:ln>
              <a:solidFill>
                <a:srgbClr val="FFFF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4CDCADF-2289-1A52-DBFD-224573040601}"/>
              </a:ext>
            </a:extLst>
          </p:cNvPr>
          <p:cNvSpPr txBox="1">
            <a:spLocks/>
          </p:cNvSpPr>
          <p:nvPr/>
        </p:nvSpPr>
        <p:spPr>
          <a:xfrm>
            <a:off x="2477691" y="3772198"/>
            <a:ext cx="7236618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5400" b="1" i="1" dirty="0">
                <a:solidFill>
                  <a:schemeClr val="bg1"/>
                </a:solidFill>
                <a:latin typeface="Calibri"/>
              </a:rPr>
              <a:t>Période 5 – Semaine 2</a:t>
            </a:r>
            <a:endParaRPr kumimoji="0" lang="fr-FR" sz="5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892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553AF5-B11C-F031-56E2-CDCB9C5707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F78A666-2323-EFC0-B37A-66E81618A1F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8F9EE0D-61E7-B14D-696D-B474970483B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Hier,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gentille maitresse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expliqué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consigne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538E405-FDEB-C2F6-AADE-5DCBC1543B3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423596D-7144-33A8-CA8E-A59E28946F2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385DD03-EDEC-9BB4-0C03-3FBB0CCB65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561186A-CD4D-643F-3C88-4A8502A33E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409657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3918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83194-04DD-641F-0EB8-F48A16DAA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337CCA7-6022-72E8-F343-AB9183C145B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BA45266-5C6B-7726-C9F5-E16C6F9C319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Hier,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gentille maitresse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expliqué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consigne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8BD0F0D-78F6-A27C-2644-B920D972508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CC3F9A5-EF08-439F-C8A1-B15324191589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70DBB12-8C03-57CD-AE1C-3DBDC14FA9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3652071-E512-F34C-8FED-BE995E9033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8008907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BE48C5F7-A2F4-E04E-D9EB-DBD795603472}"/>
              </a:ext>
            </a:extLst>
          </p:cNvPr>
          <p:cNvSpPr txBox="1">
            <a:spLocks/>
          </p:cNvSpPr>
          <p:nvPr/>
        </p:nvSpPr>
        <p:spPr>
          <a:xfrm>
            <a:off x="1462749" y="17335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2546255-DF62-ABCE-75EA-0B05311901B2}"/>
              </a:ext>
            </a:extLst>
          </p:cNvPr>
          <p:cNvSpPr txBox="1">
            <a:spLocks/>
          </p:cNvSpPr>
          <p:nvPr/>
        </p:nvSpPr>
        <p:spPr>
          <a:xfrm>
            <a:off x="234851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9634F921-4BC2-3DF2-333B-6EFC36C35E6C}"/>
              </a:ext>
            </a:extLst>
          </p:cNvPr>
          <p:cNvSpPr txBox="1">
            <a:spLocks/>
          </p:cNvSpPr>
          <p:nvPr/>
        </p:nvSpPr>
        <p:spPr>
          <a:xfrm>
            <a:off x="895520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5313A12-41D3-A303-3AB5-004A37413008}"/>
              </a:ext>
            </a:extLst>
          </p:cNvPr>
          <p:cNvSpPr txBox="1">
            <a:spLocks/>
          </p:cNvSpPr>
          <p:nvPr/>
        </p:nvSpPr>
        <p:spPr>
          <a:xfrm>
            <a:off x="339520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FE297D5-6E2F-F31A-7138-4038E12CE8BC}"/>
              </a:ext>
            </a:extLst>
          </p:cNvPr>
          <p:cNvSpPr txBox="1">
            <a:spLocks/>
          </p:cNvSpPr>
          <p:nvPr/>
        </p:nvSpPr>
        <p:spPr>
          <a:xfrm>
            <a:off x="661155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DE5189B5-CA2F-35CE-5BA7-6945E5E0CBBE}"/>
              </a:ext>
            </a:extLst>
          </p:cNvPr>
          <p:cNvSpPr txBox="1">
            <a:spLocks/>
          </p:cNvSpPr>
          <p:nvPr/>
        </p:nvSpPr>
        <p:spPr>
          <a:xfrm>
            <a:off x="10172033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485D50E9-5E67-B65A-CF71-966A644568A1}"/>
              </a:ext>
            </a:extLst>
          </p:cNvPr>
          <p:cNvSpPr txBox="1">
            <a:spLocks/>
          </p:cNvSpPr>
          <p:nvPr/>
        </p:nvSpPr>
        <p:spPr>
          <a:xfrm>
            <a:off x="5360424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B3A699F-6B98-C52A-EDC6-896A821B539C}"/>
              </a:ext>
            </a:extLst>
          </p:cNvPr>
          <p:cNvSpPr txBox="1">
            <a:spLocks/>
          </p:cNvSpPr>
          <p:nvPr/>
        </p:nvSpPr>
        <p:spPr>
          <a:xfrm>
            <a:off x="772261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70672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09A823-2F0C-EA5A-35CA-B7F29FC5C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50EC4DA-84DF-648C-090A-C97D566F46D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111EE5B-6232-7BFC-EB18-E44AF3E6A97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Hier,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gentille maitresse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expliqué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consigne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708FE83-BD4C-4F4D-1CFC-15B47F3D32A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000FA5A-AE3B-0B5B-927A-3E71F70451B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2A9F431-31CD-F811-D96C-F0653782ED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20FA47B-D5B0-FE7D-CD75-5D9A3A8FC9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428618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9ECAFD5F-FA0D-9C31-C7E7-1B312A7AAB1C}"/>
              </a:ext>
            </a:extLst>
          </p:cNvPr>
          <p:cNvSpPr txBox="1">
            <a:spLocks/>
          </p:cNvSpPr>
          <p:nvPr/>
        </p:nvSpPr>
        <p:spPr>
          <a:xfrm>
            <a:off x="1462749" y="17335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950A2F7-7BBD-4187-3726-9397C927A664}"/>
              </a:ext>
            </a:extLst>
          </p:cNvPr>
          <p:cNvSpPr txBox="1">
            <a:spLocks/>
          </p:cNvSpPr>
          <p:nvPr/>
        </p:nvSpPr>
        <p:spPr>
          <a:xfrm>
            <a:off x="234851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D081525-A2AF-2B84-3D71-C472773F9C1F}"/>
              </a:ext>
            </a:extLst>
          </p:cNvPr>
          <p:cNvSpPr txBox="1">
            <a:spLocks/>
          </p:cNvSpPr>
          <p:nvPr/>
        </p:nvSpPr>
        <p:spPr>
          <a:xfrm>
            <a:off x="895520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8DD4A56-1F6C-0B2B-B907-4C48335B1549}"/>
              </a:ext>
            </a:extLst>
          </p:cNvPr>
          <p:cNvSpPr txBox="1">
            <a:spLocks/>
          </p:cNvSpPr>
          <p:nvPr/>
        </p:nvSpPr>
        <p:spPr>
          <a:xfrm>
            <a:off x="339520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C56F8017-E652-2391-CB1A-68B33CA66652}"/>
              </a:ext>
            </a:extLst>
          </p:cNvPr>
          <p:cNvSpPr txBox="1">
            <a:spLocks/>
          </p:cNvSpPr>
          <p:nvPr/>
        </p:nvSpPr>
        <p:spPr>
          <a:xfrm>
            <a:off x="661155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7F3650D6-9066-C880-D4E8-448803F48CCC}"/>
              </a:ext>
            </a:extLst>
          </p:cNvPr>
          <p:cNvSpPr txBox="1">
            <a:spLocks/>
          </p:cNvSpPr>
          <p:nvPr/>
        </p:nvSpPr>
        <p:spPr>
          <a:xfrm>
            <a:off x="10172033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B005A079-5D64-BE2A-EA58-76D133E4D49B}"/>
              </a:ext>
            </a:extLst>
          </p:cNvPr>
          <p:cNvSpPr txBox="1">
            <a:spLocks/>
          </p:cNvSpPr>
          <p:nvPr/>
        </p:nvSpPr>
        <p:spPr>
          <a:xfrm>
            <a:off x="5360424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1ED9DF5-E49B-CCC6-3378-1BA66F482A5F}"/>
              </a:ext>
            </a:extLst>
          </p:cNvPr>
          <p:cNvSpPr txBox="1">
            <a:spLocks/>
          </p:cNvSpPr>
          <p:nvPr/>
        </p:nvSpPr>
        <p:spPr>
          <a:xfrm>
            <a:off x="772261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05575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2A04DF-4C27-FDEE-895B-6EA5E3A3D3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B9080C9-109F-D8AA-1053-C8CA1C20691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A3F96B0-EC03-319D-165E-2654BC1ACF6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gentille maitresse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expliqué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consigne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D693064-2175-7F0E-D221-28906E4DCF8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C9D1465-43E2-A48C-51A8-38F4EAEA2BA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AAB5AF8-4252-4E2E-DCC3-F5706DE4B7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0DE9CF11-F570-4C72-5B86-1B3113E4202A}"/>
              </a:ext>
            </a:extLst>
          </p:cNvPr>
          <p:cNvSpPr txBox="1">
            <a:spLocks/>
          </p:cNvSpPr>
          <p:nvPr/>
        </p:nvSpPr>
        <p:spPr>
          <a:xfrm>
            <a:off x="7436957" y="25470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F93F84E-AF12-837D-F56C-F212D4FA6C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771965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3843E2FE-9AFE-441D-2AF4-649925725293}"/>
              </a:ext>
            </a:extLst>
          </p:cNvPr>
          <p:cNvSpPr txBox="1">
            <a:spLocks/>
          </p:cNvSpPr>
          <p:nvPr/>
        </p:nvSpPr>
        <p:spPr>
          <a:xfrm>
            <a:off x="1462749" y="17335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22F4D24-930F-D893-A88A-7FA963E85C53}"/>
              </a:ext>
            </a:extLst>
          </p:cNvPr>
          <p:cNvSpPr txBox="1">
            <a:spLocks/>
          </p:cNvSpPr>
          <p:nvPr/>
        </p:nvSpPr>
        <p:spPr>
          <a:xfrm>
            <a:off x="4074713" y="25470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A13161B-CFC7-1F5A-8CDB-0B8265FC31C9}"/>
              </a:ext>
            </a:extLst>
          </p:cNvPr>
          <p:cNvSpPr txBox="1">
            <a:spLocks/>
          </p:cNvSpPr>
          <p:nvPr/>
        </p:nvSpPr>
        <p:spPr>
          <a:xfrm>
            <a:off x="234851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E02E9449-D759-E4FD-8E5D-A7A806BC5D35}"/>
              </a:ext>
            </a:extLst>
          </p:cNvPr>
          <p:cNvSpPr txBox="1">
            <a:spLocks/>
          </p:cNvSpPr>
          <p:nvPr/>
        </p:nvSpPr>
        <p:spPr>
          <a:xfrm>
            <a:off x="895520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27DBA62-B67C-4FC1-BE44-DF355ECD95DC}"/>
              </a:ext>
            </a:extLst>
          </p:cNvPr>
          <p:cNvSpPr txBox="1">
            <a:spLocks/>
          </p:cNvSpPr>
          <p:nvPr/>
        </p:nvSpPr>
        <p:spPr>
          <a:xfrm>
            <a:off x="339520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AE3B833D-13C4-F396-79B8-41CAE112C0C9}"/>
              </a:ext>
            </a:extLst>
          </p:cNvPr>
          <p:cNvSpPr txBox="1">
            <a:spLocks/>
          </p:cNvSpPr>
          <p:nvPr/>
        </p:nvSpPr>
        <p:spPr>
          <a:xfrm>
            <a:off x="980466" y="2547025"/>
            <a:ext cx="1827421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A6FB6C38-05D2-59ED-F2D5-5FCA04936899}"/>
              </a:ext>
            </a:extLst>
          </p:cNvPr>
          <p:cNvSpPr txBox="1">
            <a:spLocks/>
          </p:cNvSpPr>
          <p:nvPr/>
        </p:nvSpPr>
        <p:spPr>
          <a:xfrm>
            <a:off x="9163669" y="2547025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CO dire</a:t>
            </a:r>
            <a:r>
              <a:rPr lang="fr-FR" dirty="0">
                <a:solidFill>
                  <a:srgbClr val="00B050"/>
                </a:solidFill>
                <a:latin typeface="Calibri"/>
              </a:rPr>
              <a:t>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A2EF5080-B946-E0B3-8060-0FDD7193BF25}"/>
              </a:ext>
            </a:extLst>
          </p:cNvPr>
          <p:cNvSpPr txBox="1">
            <a:spLocks/>
          </p:cNvSpPr>
          <p:nvPr/>
        </p:nvSpPr>
        <p:spPr>
          <a:xfrm>
            <a:off x="661155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BE99718F-5758-244C-6AAA-3DE917A25541}"/>
              </a:ext>
            </a:extLst>
          </p:cNvPr>
          <p:cNvSpPr txBox="1">
            <a:spLocks/>
          </p:cNvSpPr>
          <p:nvPr/>
        </p:nvSpPr>
        <p:spPr>
          <a:xfrm>
            <a:off x="10172033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7AB8F2AB-ED93-6C1C-E9F8-A0B64A010212}"/>
              </a:ext>
            </a:extLst>
          </p:cNvPr>
          <p:cNvSpPr txBox="1">
            <a:spLocks/>
          </p:cNvSpPr>
          <p:nvPr/>
        </p:nvSpPr>
        <p:spPr>
          <a:xfrm>
            <a:off x="5360424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325E949-2FD6-301E-11A2-2394751161DF}"/>
              </a:ext>
            </a:extLst>
          </p:cNvPr>
          <p:cNvSpPr txBox="1">
            <a:spLocks/>
          </p:cNvSpPr>
          <p:nvPr/>
        </p:nvSpPr>
        <p:spPr>
          <a:xfrm>
            <a:off x="772261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714540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068A8D-D98A-A17F-BF6E-53998CA2AB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89D1C32-304E-1FF8-A399-D6559FCF8C3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94DDE8A-1DC9-F410-F310-A2292E6A032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gentille maitresse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expliqué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consigne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877BABA-0324-1F35-DA1F-580AD61DF52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5154E6F-3A75-2660-896E-89CD959ED5D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E40C5D9-E5C0-34BC-CAD8-A319C24C5A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F77B0CC3-345F-4BFB-7E53-B47ACFD4747C}"/>
              </a:ext>
            </a:extLst>
          </p:cNvPr>
          <p:cNvSpPr txBox="1">
            <a:spLocks/>
          </p:cNvSpPr>
          <p:nvPr/>
        </p:nvSpPr>
        <p:spPr>
          <a:xfrm>
            <a:off x="7436957" y="25470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F971AE5-ADDA-45F4-171F-7AFD0829F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15014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79EAB67E-BCCB-8691-F336-D8E73609048E}"/>
              </a:ext>
            </a:extLst>
          </p:cNvPr>
          <p:cNvSpPr txBox="1">
            <a:spLocks/>
          </p:cNvSpPr>
          <p:nvPr/>
        </p:nvSpPr>
        <p:spPr>
          <a:xfrm>
            <a:off x="1462749" y="17335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05A809C-EB4A-9D65-697D-86A59309271D}"/>
              </a:ext>
            </a:extLst>
          </p:cNvPr>
          <p:cNvSpPr txBox="1">
            <a:spLocks/>
          </p:cNvSpPr>
          <p:nvPr/>
        </p:nvSpPr>
        <p:spPr>
          <a:xfrm>
            <a:off x="4074713" y="25470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F8D369E-5B3C-0550-9AC5-7191021728C5}"/>
              </a:ext>
            </a:extLst>
          </p:cNvPr>
          <p:cNvSpPr txBox="1">
            <a:spLocks/>
          </p:cNvSpPr>
          <p:nvPr/>
        </p:nvSpPr>
        <p:spPr>
          <a:xfrm>
            <a:off x="234851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916F4CA-1381-EFC5-98E6-DE9655A1F573}"/>
              </a:ext>
            </a:extLst>
          </p:cNvPr>
          <p:cNvSpPr txBox="1">
            <a:spLocks/>
          </p:cNvSpPr>
          <p:nvPr/>
        </p:nvSpPr>
        <p:spPr>
          <a:xfrm>
            <a:off x="895520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D88C250-6CEA-6305-7A45-5CA7CB61D780}"/>
              </a:ext>
            </a:extLst>
          </p:cNvPr>
          <p:cNvSpPr txBox="1">
            <a:spLocks/>
          </p:cNvSpPr>
          <p:nvPr/>
        </p:nvSpPr>
        <p:spPr>
          <a:xfrm>
            <a:off x="339520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5FA1C6DF-872F-402B-9A68-DD178FFD8F1A}"/>
              </a:ext>
            </a:extLst>
          </p:cNvPr>
          <p:cNvSpPr txBox="1">
            <a:spLocks/>
          </p:cNvSpPr>
          <p:nvPr/>
        </p:nvSpPr>
        <p:spPr>
          <a:xfrm>
            <a:off x="980466" y="2547025"/>
            <a:ext cx="1827421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89376978-834F-B846-1691-433052B709E0}"/>
              </a:ext>
            </a:extLst>
          </p:cNvPr>
          <p:cNvSpPr txBox="1">
            <a:spLocks/>
          </p:cNvSpPr>
          <p:nvPr/>
        </p:nvSpPr>
        <p:spPr>
          <a:xfrm>
            <a:off x="9163669" y="2547025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CO dire</a:t>
            </a:r>
            <a:r>
              <a:rPr lang="fr-FR" dirty="0">
                <a:solidFill>
                  <a:srgbClr val="00B050"/>
                </a:solidFill>
                <a:latin typeface="Calibri"/>
              </a:rPr>
              <a:t>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43748A5D-EC92-07BA-B60E-C87F069E0182}"/>
              </a:ext>
            </a:extLst>
          </p:cNvPr>
          <p:cNvSpPr txBox="1">
            <a:spLocks/>
          </p:cNvSpPr>
          <p:nvPr/>
        </p:nvSpPr>
        <p:spPr>
          <a:xfrm>
            <a:off x="661155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D0916E76-4D94-8ED0-7199-A5F4BAF7067C}"/>
              </a:ext>
            </a:extLst>
          </p:cNvPr>
          <p:cNvSpPr txBox="1">
            <a:spLocks/>
          </p:cNvSpPr>
          <p:nvPr/>
        </p:nvSpPr>
        <p:spPr>
          <a:xfrm>
            <a:off x="10172033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000E49FD-1BCD-5F76-8ADB-431918B5C443}"/>
              </a:ext>
            </a:extLst>
          </p:cNvPr>
          <p:cNvSpPr txBox="1">
            <a:spLocks/>
          </p:cNvSpPr>
          <p:nvPr/>
        </p:nvSpPr>
        <p:spPr>
          <a:xfrm>
            <a:off x="5360424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B3EB5F5-92C3-3729-FDB6-4765D60260ED}"/>
              </a:ext>
            </a:extLst>
          </p:cNvPr>
          <p:cNvSpPr txBox="1">
            <a:spLocks/>
          </p:cNvSpPr>
          <p:nvPr/>
        </p:nvSpPr>
        <p:spPr>
          <a:xfrm>
            <a:off x="772261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735450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B3C846-BA2D-8654-DD4A-51AFEAC7E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AE89921-5115-CE94-D51C-EB5D46176C4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10F0199-26D6-9156-1D18-449B3F97715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gentille maitresse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expliqué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consigne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C5A5D6B-927F-5A2A-4480-F0F8D5B5F7D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B55BCFD-304B-B3EA-DEAC-67DD851CE00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08B94A8-83ED-09E9-556F-F7CA60DB68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E9EAC8FE-9A80-BB09-2FCB-17A3B5B6B12C}"/>
              </a:ext>
            </a:extLst>
          </p:cNvPr>
          <p:cNvSpPr txBox="1">
            <a:spLocks/>
          </p:cNvSpPr>
          <p:nvPr/>
        </p:nvSpPr>
        <p:spPr>
          <a:xfrm>
            <a:off x="7436957" y="25470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172DE2E-9280-6AC3-BDFB-8964B163CE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28724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gentille maitresse / la consigne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88DFAC95-7B79-0B50-29FC-92D3A9AFEF5B}"/>
              </a:ext>
            </a:extLst>
          </p:cNvPr>
          <p:cNvSpPr txBox="1">
            <a:spLocks/>
          </p:cNvSpPr>
          <p:nvPr/>
        </p:nvSpPr>
        <p:spPr>
          <a:xfrm>
            <a:off x="1462749" y="17335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209221DB-AA4D-379E-0F58-D5C9FC2CB923}"/>
              </a:ext>
            </a:extLst>
          </p:cNvPr>
          <p:cNvSpPr txBox="1">
            <a:spLocks/>
          </p:cNvSpPr>
          <p:nvPr/>
        </p:nvSpPr>
        <p:spPr>
          <a:xfrm>
            <a:off x="4074713" y="25470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354FAD1-BC8A-96F9-2A86-1A4A31ABBC79}"/>
              </a:ext>
            </a:extLst>
          </p:cNvPr>
          <p:cNvSpPr txBox="1">
            <a:spLocks/>
          </p:cNvSpPr>
          <p:nvPr/>
        </p:nvSpPr>
        <p:spPr>
          <a:xfrm>
            <a:off x="234851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BE7460D-511D-BA25-7D14-1AFBC76B363B}"/>
              </a:ext>
            </a:extLst>
          </p:cNvPr>
          <p:cNvSpPr txBox="1">
            <a:spLocks/>
          </p:cNvSpPr>
          <p:nvPr/>
        </p:nvSpPr>
        <p:spPr>
          <a:xfrm>
            <a:off x="895520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69BD993-488F-E0BC-6B5A-7156F281F4C9}"/>
              </a:ext>
            </a:extLst>
          </p:cNvPr>
          <p:cNvSpPr txBox="1">
            <a:spLocks/>
          </p:cNvSpPr>
          <p:nvPr/>
        </p:nvSpPr>
        <p:spPr>
          <a:xfrm>
            <a:off x="339520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7810149-9EDE-8877-F9E1-D3939682D818}"/>
              </a:ext>
            </a:extLst>
          </p:cNvPr>
          <p:cNvSpPr txBox="1">
            <a:spLocks/>
          </p:cNvSpPr>
          <p:nvPr/>
        </p:nvSpPr>
        <p:spPr>
          <a:xfrm>
            <a:off x="980466" y="2547025"/>
            <a:ext cx="1827421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5A3F7EC5-E6FD-07DF-0935-90E19E740923}"/>
              </a:ext>
            </a:extLst>
          </p:cNvPr>
          <p:cNvSpPr txBox="1">
            <a:spLocks/>
          </p:cNvSpPr>
          <p:nvPr/>
        </p:nvSpPr>
        <p:spPr>
          <a:xfrm>
            <a:off x="9163669" y="2547025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CO dire</a:t>
            </a:r>
            <a:r>
              <a:rPr lang="fr-FR" dirty="0">
                <a:solidFill>
                  <a:srgbClr val="00B050"/>
                </a:solidFill>
                <a:latin typeface="Calibri"/>
              </a:rPr>
              <a:t>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D72BCABD-49D5-7C2A-BA52-189A4ECF8754}"/>
              </a:ext>
            </a:extLst>
          </p:cNvPr>
          <p:cNvSpPr txBox="1">
            <a:spLocks/>
          </p:cNvSpPr>
          <p:nvPr/>
        </p:nvSpPr>
        <p:spPr>
          <a:xfrm>
            <a:off x="661155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1B85A442-6BA5-4D19-CADC-B8E081C8CF5C}"/>
              </a:ext>
            </a:extLst>
          </p:cNvPr>
          <p:cNvSpPr txBox="1">
            <a:spLocks/>
          </p:cNvSpPr>
          <p:nvPr/>
        </p:nvSpPr>
        <p:spPr>
          <a:xfrm>
            <a:off x="10172033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39035065-6434-7403-551B-110762858D35}"/>
              </a:ext>
            </a:extLst>
          </p:cNvPr>
          <p:cNvSpPr txBox="1">
            <a:spLocks/>
          </p:cNvSpPr>
          <p:nvPr/>
        </p:nvSpPr>
        <p:spPr>
          <a:xfrm>
            <a:off x="5360424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C885DF9-058B-1FA6-E1BD-06690757480B}"/>
              </a:ext>
            </a:extLst>
          </p:cNvPr>
          <p:cNvSpPr txBox="1">
            <a:spLocks/>
          </p:cNvSpPr>
          <p:nvPr/>
        </p:nvSpPr>
        <p:spPr>
          <a:xfrm>
            <a:off x="772261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354473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35C801-3896-A76F-E4C8-FD207175DF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66A95F3-0209-A421-06BB-E027AD07D6D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D577AD1-6849-125C-1CD4-4BCC17E7699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gentille maitresse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expliqué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consigne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FECD28F-8F42-0D71-1ECC-75CA2D5C071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06A0EEB-BAAC-4A70-B54A-1780FD034A26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tu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BC1037C-86F0-F606-D377-27BD913552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38261355-0EDB-A11C-8486-86EF8C25FB21}"/>
              </a:ext>
            </a:extLst>
          </p:cNvPr>
          <p:cNvSpPr txBox="1">
            <a:spLocks/>
          </p:cNvSpPr>
          <p:nvPr/>
        </p:nvSpPr>
        <p:spPr>
          <a:xfrm>
            <a:off x="7436957" y="25470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75E1043-CD1E-BB40-F803-B5CA89C1C2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71902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gentille maitresse / la consigne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34C23C2B-61A5-2556-5764-009A62DCBE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B1A3F22B-53F9-810A-0AA4-6179BC40B56E}"/>
              </a:ext>
            </a:extLst>
          </p:cNvPr>
          <p:cNvSpPr txBox="1">
            <a:spLocks/>
          </p:cNvSpPr>
          <p:nvPr/>
        </p:nvSpPr>
        <p:spPr>
          <a:xfrm>
            <a:off x="1462749" y="17335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969D4AD-8A77-C794-B7DF-FC8D3F26213D}"/>
              </a:ext>
            </a:extLst>
          </p:cNvPr>
          <p:cNvSpPr txBox="1">
            <a:spLocks/>
          </p:cNvSpPr>
          <p:nvPr/>
        </p:nvSpPr>
        <p:spPr>
          <a:xfrm>
            <a:off x="4074713" y="25470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DE732D9-1F37-A920-420E-7768DF8E013D}"/>
              </a:ext>
            </a:extLst>
          </p:cNvPr>
          <p:cNvSpPr txBox="1">
            <a:spLocks/>
          </p:cNvSpPr>
          <p:nvPr/>
        </p:nvSpPr>
        <p:spPr>
          <a:xfrm>
            <a:off x="234851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542F989-93C5-1716-CDEA-7B4059B37958}"/>
              </a:ext>
            </a:extLst>
          </p:cNvPr>
          <p:cNvSpPr txBox="1">
            <a:spLocks/>
          </p:cNvSpPr>
          <p:nvPr/>
        </p:nvSpPr>
        <p:spPr>
          <a:xfrm>
            <a:off x="895520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FBCC3C5-D5A3-0D50-E42F-AEA1A76D2F2C}"/>
              </a:ext>
            </a:extLst>
          </p:cNvPr>
          <p:cNvSpPr txBox="1">
            <a:spLocks/>
          </p:cNvSpPr>
          <p:nvPr/>
        </p:nvSpPr>
        <p:spPr>
          <a:xfrm>
            <a:off x="339520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8A51782-3EAA-624B-ADB8-C0D0D32D199E}"/>
              </a:ext>
            </a:extLst>
          </p:cNvPr>
          <p:cNvSpPr txBox="1">
            <a:spLocks/>
          </p:cNvSpPr>
          <p:nvPr/>
        </p:nvSpPr>
        <p:spPr>
          <a:xfrm>
            <a:off x="980466" y="2547025"/>
            <a:ext cx="1827421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E4D96369-0F56-04BF-A0FF-7271DC9B64FD}"/>
              </a:ext>
            </a:extLst>
          </p:cNvPr>
          <p:cNvSpPr txBox="1">
            <a:spLocks/>
          </p:cNvSpPr>
          <p:nvPr/>
        </p:nvSpPr>
        <p:spPr>
          <a:xfrm>
            <a:off x="9163669" y="2547025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CO dire</a:t>
            </a:r>
            <a:r>
              <a:rPr lang="fr-FR" dirty="0">
                <a:solidFill>
                  <a:srgbClr val="00B050"/>
                </a:solidFill>
                <a:latin typeface="Calibri"/>
              </a:rPr>
              <a:t>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D151B7AC-A136-0630-1CBC-BE6EBB8E8558}"/>
              </a:ext>
            </a:extLst>
          </p:cNvPr>
          <p:cNvSpPr txBox="1">
            <a:spLocks/>
          </p:cNvSpPr>
          <p:nvPr/>
        </p:nvSpPr>
        <p:spPr>
          <a:xfrm>
            <a:off x="661155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E8248ACB-EA9C-BD28-64D5-EF2467C2DD00}"/>
              </a:ext>
            </a:extLst>
          </p:cNvPr>
          <p:cNvSpPr txBox="1">
            <a:spLocks/>
          </p:cNvSpPr>
          <p:nvPr/>
        </p:nvSpPr>
        <p:spPr>
          <a:xfrm>
            <a:off x="10172033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CEA60A64-1FDE-F1C9-C529-B30744DED725}"/>
              </a:ext>
            </a:extLst>
          </p:cNvPr>
          <p:cNvSpPr txBox="1">
            <a:spLocks/>
          </p:cNvSpPr>
          <p:nvPr/>
        </p:nvSpPr>
        <p:spPr>
          <a:xfrm>
            <a:off x="5360424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5C93898-F4AE-E7AC-C25B-CDFF7C50F83D}"/>
              </a:ext>
            </a:extLst>
          </p:cNvPr>
          <p:cNvSpPr txBox="1">
            <a:spLocks/>
          </p:cNvSpPr>
          <p:nvPr/>
        </p:nvSpPr>
        <p:spPr>
          <a:xfrm>
            <a:off x="772261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752652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24B172-7A43-6ADD-3AEF-85501A1B5A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82DB811-D628-800D-2B03-B5AD22BC554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4D9287C-03AD-A46B-74F2-EA900B157C0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,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gentille maitresse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expliqué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consigne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D3E239A-5B61-4CD9-A3FA-05278E88942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75CE0DF-23DD-F3A1-F680-4B96B857166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tu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49F210D-1AAF-7763-3FF2-94FCE86114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9787D1D1-8892-0580-7168-93EC9292C008}"/>
              </a:ext>
            </a:extLst>
          </p:cNvPr>
          <p:cNvSpPr txBox="1">
            <a:spLocks/>
          </p:cNvSpPr>
          <p:nvPr/>
        </p:nvSpPr>
        <p:spPr>
          <a:xfrm>
            <a:off x="7436957" y="25470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4E12421-CBCF-94BA-737B-7CEBBB6DABE1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gentille maitresse / la consigne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Hier,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tu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expliqueras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la consigne.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7FDBF788-522B-8089-6333-1D5F44BAA2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FAA030D1-F987-B55E-1296-7C84BA430E93}"/>
              </a:ext>
            </a:extLst>
          </p:cNvPr>
          <p:cNvSpPr txBox="1">
            <a:spLocks/>
          </p:cNvSpPr>
          <p:nvPr/>
        </p:nvSpPr>
        <p:spPr>
          <a:xfrm>
            <a:off x="1462749" y="1733524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B90524E-30FF-1548-E23A-6610542314C2}"/>
              </a:ext>
            </a:extLst>
          </p:cNvPr>
          <p:cNvSpPr txBox="1">
            <a:spLocks/>
          </p:cNvSpPr>
          <p:nvPr/>
        </p:nvSpPr>
        <p:spPr>
          <a:xfrm>
            <a:off x="4074713" y="254702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ED5A935-C043-6E7E-A119-FF172E9ACFE2}"/>
              </a:ext>
            </a:extLst>
          </p:cNvPr>
          <p:cNvSpPr txBox="1">
            <a:spLocks/>
          </p:cNvSpPr>
          <p:nvPr/>
        </p:nvSpPr>
        <p:spPr>
          <a:xfrm>
            <a:off x="234851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9E3A27F9-3F94-6D04-2CD8-280871F3E25E}"/>
              </a:ext>
            </a:extLst>
          </p:cNvPr>
          <p:cNvSpPr txBox="1">
            <a:spLocks/>
          </p:cNvSpPr>
          <p:nvPr/>
        </p:nvSpPr>
        <p:spPr>
          <a:xfrm>
            <a:off x="895520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E0E8BBE-2D63-3DD9-FF93-8CDD70A4E597}"/>
              </a:ext>
            </a:extLst>
          </p:cNvPr>
          <p:cNvSpPr txBox="1">
            <a:spLocks/>
          </p:cNvSpPr>
          <p:nvPr/>
        </p:nvSpPr>
        <p:spPr>
          <a:xfrm>
            <a:off x="339520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A0191A6-1CBA-1705-A23B-4E161FD790E9}"/>
              </a:ext>
            </a:extLst>
          </p:cNvPr>
          <p:cNvSpPr txBox="1">
            <a:spLocks/>
          </p:cNvSpPr>
          <p:nvPr/>
        </p:nvSpPr>
        <p:spPr>
          <a:xfrm>
            <a:off x="980466" y="2547025"/>
            <a:ext cx="1827421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</a:t>
            </a:r>
            <a:br>
              <a:rPr lang="fr-FR" dirty="0">
                <a:solidFill>
                  <a:srgbClr val="92D050"/>
                </a:solidFill>
                <a:latin typeface="Calibri"/>
              </a:rPr>
            </a:br>
            <a:r>
              <a:rPr lang="fr-FR" dirty="0">
                <a:solidFill>
                  <a:srgbClr val="92D050"/>
                </a:solidFill>
                <a:latin typeface="Calibri"/>
              </a:rPr>
              <a:t>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66D11972-3B75-99A8-158C-EB3C8EDACFF3}"/>
              </a:ext>
            </a:extLst>
          </p:cNvPr>
          <p:cNvSpPr txBox="1">
            <a:spLocks/>
          </p:cNvSpPr>
          <p:nvPr/>
        </p:nvSpPr>
        <p:spPr>
          <a:xfrm>
            <a:off x="9163669" y="2547025"/>
            <a:ext cx="237233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</a:rPr>
              <a:t>CO dire</a:t>
            </a:r>
            <a:r>
              <a:rPr lang="fr-FR" dirty="0">
                <a:solidFill>
                  <a:srgbClr val="00B050"/>
                </a:solidFill>
                <a:latin typeface="Calibri"/>
              </a:rPr>
              <a:t>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0DCFD128-EE9B-6492-43C9-87566651AF45}"/>
              </a:ext>
            </a:extLst>
          </p:cNvPr>
          <p:cNvSpPr txBox="1">
            <a:spLocks/>
          </p:cNvSpPr>
          <p:nvPr/>
        </p:nvSpPr>
        <p:spPr>
          <a:xfrm>
            <a:off x="6611552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40A9A581-A948-69E0-1FFB-C0BCA6A7FB66}"/>
              </a:ext>
            </a:extLst>
          </p:cNvPr>
          <p:cNvSpPr txBox="1">
            <a:spLocks/>
          </p:cNvSpPr>
          <p:nvPr/>
        </p:nvSpPr>
        <p:spPr>
          <a:xfrm>
            <a:off x="10172033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115F22B9-706C-327A-939E-40C4C70E8123}"/>
              </a:ext>
            </a:extLst>
          </p:cNvPr>
          <p:cNvSpPr txBox="1">
            <a:spLocks/>
          </p:cNvSpPr>
          <p:nvPr/>
        </p:nvSpPr>
        <p:spPr>
          <a:xfrm>
            <a:off x="5360424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F79F3ED-5413-D929-D63E-6810925783DF}"/>
              </a:ext>
            </a:extLst>
          </p:cNvPr>
          <p:cNvSpPr txBox="1">
            <a:spLocks/>
          </p:cNvSpPr>
          <p:nvPr/>
        </p:nvSpPr>
        <p:spPr>
          <a:xfrm>
            <a:off x="7722619" y="1733524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566425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5A79C-1E9F-0147-F4B6-92B842E12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92FF76E-2992-B8DF-28D2-F8BAA8F76FA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064C37-46E0-7972-3373-A9BB072665D8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59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ADCA-92C9-CB0B-5171-D43EA793C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0AF9D37-CE65-0707-20D0-609434E62699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2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55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C19BD-FD3E-CF23-C0C4-6286622D7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7FBBD9E6-72C3-A4B0-185C-0F552FE88291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Sommaire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cap="small" dirty="0">
              <a:solidFill>
                <a:schemeClr val="bg1">
                  <a:lumMod val="65000"/>
                </a:schemeClr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dirty="0">
              <a:solidFill>
                <a:schemeClr val="tx1"/>
              </a:solidFill>
              <a:latin typeface="Calibri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Zoom de diapositive 8"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27095749"/>
                  </p:ext>
                </p:extLst>
              </p:nvPr>
            </p:nvGraphicFramePr>
            <p:xfrm>
              <a:off x="2381368" y="2290572"/>
              <a:ext cx="3048000" cy="1714500"/>
            </p:xfrm>
            <a:graphic>
              <a:graphicData uri="http://schemas.microsoft.com/office/powerpoint/2016/slidezoom">
                <pslz:sldZm>
                  <pslz:sldZmObj sldId="289" cId="914575646">
                    <pslz:zmPr id="{082072DE-2302-4190-8BC8-53DE70B12393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Zoom de diapositive 8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81368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1" name="Zoom de diapositive 10"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4474457"/>
                  </p:ext>
                </p:extLst>
              </p:nvPr>
            </p:nvGraphicFramePr>
            <p:xfrm>
              <a:off x="7599254" y="2290572"/>
              <a:ext cx="3048000" cy="1714500"/>
            </p:xfrm>
            <a:graphic>
              <a:graphicData uri="http://schemas.microsoft.com/office/powerpoint/2016/slidezoom">
                <pslz:sldZm>
                  <pslz:sldZmObj sldId="290" cId="136554696">
                    <pslz:zmPr id="{A8A12A92-C377-4DCB-B791-28B4B00CF580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1" name="Zoom de diapositive 10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99254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3" name="Zoom de diapositive 12"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04138486"/>
                  </p:ext>
                </p:extLst>
              </p:nvPr>
            </p:nvGraphicFramePr>
            <p:xfrm>
              <a:off x="2381368" y="4656582"/>
              <a:ext cx="3048000" cy="1714500"/>
            </p:xfrm>
            <a:graphic>
              <a:graphicData uri="http://schemas.microsoft.com/office/powerpoint/2016/slidezoom">
                <pslz:sldZm>
                  <pslz:sldZmObj sldId="291" cId="1922654366">
                    <pslz:zmPr id="{E5582C83-5B08-4968-96F2-7A3F6E1252BC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3" name="Zoom de diapositive 12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81368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5" name="Zoom de diapositive 14"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71456769"/>
                  </p:ext>
                </p:extLst>
              </p:nvPr>
            </p:nvGraphicFramePr>
            <p:xfrm>
              <a:off x="7599254" y="4656582"/>
              <a:ext cx="3048000" cy="1714500"/>
            </p:xfrm>
            <a:graphic>
              <a:graphicData uri="http://schemas.microsoft.com/office/powerpoint/2016/slidezoom">
                <pslz:sldZm>
                  <pslz:sldZmObj sldId="305" cId="2113140284">
                    <pslz:zmPr id="{38D7BD4E-053E-4F73-8C31-5F91E63F370D}" returnToParent="0" transitionDur="1000">
                      <p166:blipFill xmlns:p166="http://schemas.microsoft.com/office/powerpoint/2016/6/main">
                        <a:blip r:embed="rId1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5" name="Zoom de diapositive 14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599254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Zoom de diapositive 2"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39195230"/>
                  </p:ext>
                </p:extLst>
              </p:nvPr>
            </p:nvGraphicFramePr>
            <p:xfrm>
              <a:off x="5064300" y="288036"/>
              <a:ext cx="3048000" cy="1714500"/>
            </p:xfrm>
            <a:graphic>
              <a:graphicData uri="http://schemas.microsoft.com/office/powerpoint/2016/slidezoom">
                <pslz:sldZm>
                  <pslz:sldZmObj sldId="320" cId="311991276">
                    <pslz:zmPr id="{8937E200-F89C-4A42-9F8F-E67629CFBBCD}" returnToParent="0" transitionDur="1000">
                      <p166:blipFill xmlns:p166="http://schemas.microsoft.com/office/powerpoint/2016/6/main">
                        <a:blip r:embed="rId1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Zoom de diapositive 2">
                <a:hlinkClick r:id="rId18" action="ppaction://hlinksldjump"/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064300" y="288036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0151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DF183A-8142-294B-806F-EF01D04A2F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A747FF2-3A14-BF49-DA98-7E8A5C888EE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5E9C240-E6F1-1DE8-161D-9A6A634A964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vieux chien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restait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devant la porte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somnolait.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6BBE232-599B-CA14-E08B-D21EE832C6E1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83C1647-9F80-8F90-6D5D-45568D0E01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1395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5C125-A754-B239-B246-BCDD7A071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04DA3FD-BBE1-1D46-3E7D-2AEBE2BCBDB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F780789-4EF6-70A5-BF05-5D5958DA1CF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vieux chien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restait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devant la porte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somnolait.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B229457-BA1D-9524-9CAF-623427F9F25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8E063B1-F644-70C1-15B8-69E53E48F07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20A855C-7D75-C2A8-F301-9C1725A051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9363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6A5A0-E93F-0213-E2AE-F8491B83A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2B263B9-9AB6-2718-A18B-AA0C26C6075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9F0D8F3-1943-9EFF-48BB-75D7A8A58B3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vieux chien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restait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devant la porte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somnolait.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A0F84BB-6A2D-BB71-78DC-F7647FBEAFF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F5BC3C4-4560-6881-4A5B-459A5034BA2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1C465C17-CC5F-E9F8-44EB-526A51A8F4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976E169-A2D1-B5E1-63A3-3C1F03EFF4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3532594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95824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A00349-2274-011D-6D29-3CB0C3035B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AEFA2D9-677B-0008-9762-6FACE82AFE6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11E7F90-2C1C-5DAC-A1DA-1CCD761DE9F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vieux chien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restait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devant la porte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somnolait.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9B46FC5-96E6-8817-4B6F-FFCA0D7173D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12B60F7-CE97-A7CC-354B-3A4A9E1AAF8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AD91D78-9E2E-3BCD-CDF4-14AFAC9A35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8E2CB99-7BD8-45EF-E06E-80D65CA0D4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387672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76034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A0D7D9-CB2F-F13C-CAC2-A5836C6F4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E1F858F-59DD-4D64-8100-796B23A4A24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87A2CCB-2FD4-EAA4-2E59-E3F92892B8E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vieux chien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restait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devant la porte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somnolait.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6C897DB-D3A2-A7DB-0BFE-90927AA1B19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DDFB449-48A9-F260-58DA-BA5B0F6C76E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D946E9EC-D8FD-19A0-2273-BC40C5EB3C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4EB431E-1E2A-92E7-A27D-56BF8D417A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4366945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32850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8B4D1E-7016-5AC8-76C7-70FF1BD40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01A778D-8161-467C-8AF3-44ED6669D32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BE3F4A1-32F3-E37E-F42F-3488C51E94D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vieux chien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restait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devant la porte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somnolait.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BB5B178-A367-2ACB-690D-F157F2341C6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BCAA494-BD0F-4353-6D6F-13016EBFE2F3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6A82EC4-6CC8-1EAF-372A-B82C4A2EC0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1103AD6-6BAD-0F24-0773-6D67DAE81A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68116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8B504E01-F09F-BEC5-06CD-28067361B09D}"/>
              </a:ext>
            </a:extLst>
          </p:cNvPr>
          <p:cNvSpPr txBox="1">
            <a:spLocks/>
          </p:cNvSpPr>
          <p:nvPr/>
        </p:nvSpPr>
        <p:spPr>
          <a:xfrm>
            <a:off x="1030128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7851047-1CE0-0CF1-E414-7601CA5F3AA7}"/>
              </a:ext>
            </a:extLst>
          </p:cNvPr>
          <p:cNvSpPr txBox="1">
            <a:spLocks/>
          </p:cNvSpPr>
          <p:nvPr/>
        </p:nvSpPr>
        <p:spPr>
          <a:xfrm>
            <a:off x="198472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130D313-714C-28A4-15FD-852CE19206B3}"/>
              </a:ext>
            </a:extLst>
          </p:cNvPr>
          <p:cNvSpPr txBox="1">
            <a:spLocks/>
          </p:cNvSpPr>
          <p:nvPr/>
        </p:nvSpPr>
        <p:spPr>
          <a:xfrm>
            <a:off x="612733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5C3B06A-715A-EE77-050D-4C124C331363}"/>
              </a:ext>
            </a:extLst>
          </p:cNvPr>
          <p:cNvSpPr txBox="1">
            <a:spLocks/>
          </p:cNvSpPr>
          <p:nvPr/>
        </p:nvSpPr>
        <p:spPr>
          <a:xfrm>
            <a:off x="911142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30AEBBB7-448E-E156-7A00-2760FA6782C2}"/>
              </a:ext>
            </a:extLst>
          </p:cNvPr>
          <p:cNvSpPr txBox="1">
            <a:spLocks/>
          </p:cNvSpPr>
          <p:nvPr/>
        </p:nvSpPr>
        <p:spPr>
          <a:xfrm>
            <a:off x="1038088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B8BC1DC-E04D-B1D6-DF3E-413C98B24015}"/>
              </a:ext>
            </a:extLst>
          </p:cNvPr>
          <p:cNvSpPr txBox="1">
            <a:spLocks/>
          </p:cNvSpPr>
          <p:nvPr/>
        </p:nvSpPr>
        <p:spPr>
          <a:xfrm>
            <a:off x="462423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55D9152-432D-B3DA-3B40-2F40656DB40E}"/>
              </a:ext>
            </a:extLst>
          </p:cNvPr>
          <p:cNvSpPr txBox="1">
            <a:spLocks/>
          </p:cNvSpPr>
          <p:nvPr/>
        </p:nvSpPr>
        <p:spPr>
          <a:xfrm>
            <a:off x="710203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DB7BABC2-6CFF-81D4-CC40-8BAB4A065703}"/>
              </a:ext>
            </a:extLst>
          </p:cNvPr>
          <p:cNvSpPr txBox="1">
            <a:spLocks/>
          </p:cNvSpPr>
          <p:nvPr/>
        </p:nvSpPr>
        <p:spPr>
          <a:xfrm>
            <a:off x="325668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D508BF39-7B20-B14B-687B-8A4153F81E28}"/>
              </a:ext>
            </a:extLst>
          </p:cNvPr>
          <p:cNvSpPr txBox="1">
            <a:spLocks/>
          </p:cNvSpPr>
          <p:nvPr/>
        </p:nvSpPr>
        <p:spPr>
          <a:xfrm>
            <a:off x="799792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91713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DF2F97-8711-1E88-16D5-96598FCCCF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A26C351-36D0-BA5B-2FDE-AB0D040C21D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A1BEB1D-276A-2D2E-13E0-0A7F906A45D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vieux chien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restait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devant la porte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somnolait.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EB4A17B-2AFC-29D0-7A8F-EF6D1DF093B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1393568-EFDE-5C92-1F87-56CF45FBCD3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68A8CBF-4027-E1A9-5009-67C3962850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EC355C0-372C-526A-E5BF-B269367D38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1138398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15386907-1A1B-EF2E-A5F2-18AE5CB634C6}"/>
              </a:ext>
            </a:extLst>
          </p:cNvPr>
          <p:cNvSpPr txBox="1">
            <a:spLocks/>
          </p:cNvSpPr>
          <p:nvPr/>
        </p:nvSpPr>
        <p:spPr>
          <a:xfrm>
            <a:off x="1030128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5982953-E1C5-D07C-B1BF-CEA57DFA1577}"/>
              </a:ext>
            </a:extLst>
          </p:cNvPr>
          <p:cNvSpPr txBox="1">
            <a:spLocks/>
          </p:cNvSpPr>
          <p:nvPr/>
        </p:nvSpPr>
        <p:spPr>
          <a:xfrm>
            <a:off x="198472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143854F-0F38-235D-12DE-3BC8560914DB}"/>
              </a:ext>
            </a:extLst>
          </p:cNvPr>
          <p:cNvSpPr txBox="1">
            <a:spLocks/>
          </p:cNvSpPr>
          <p:nvPr/>
        </p:nvSpPr>
        <p:spPr>
          <a:xfrm>
            <a:off x="612733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3836AEA-17BD-F9BF-739B-374D1BA750A1}"/>
              </a:ext>
            </a:extLst>
          </p:cNvPr>
          <p:cNvSpPr txBox="1">
            <a:spLocks/>
          </p:cNvSpPr>
          <p:nvPr/>
        </p:nvSpPr>
        <p:spPr>
          <a:xfrm>
            <a:off x="911142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7FD7A92A-8ECC-1059-4151-9AB48F397499}"/>
              </a:ext>
            </a:extLst>
          </p:cNvPr>
          <p:cNvSpPr txBox="1">
            <a:spLocks/>
          </p:cNvSpPr>
          <p:nvPr/>
        </p:nvSpPr>
        <p:spPr>
          <a:xfrm>
            <a:off x="1038088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7F6B6D2-A552-0E15-29DA-6E695C4C6B84}"/>
              </a:ext>
            </a:extLst>
          </p:cNvPr>
          <p:cNvSpPr txBox="1">
            <a:spLocks/>
          </p:cNvSpPr>
          <p:nvPr/>
        </p:nvSpPr>
        <p:spPr>
          <a:xfrm>
            <a:off x="462423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937297D-37F1-9521-9C26-C8D4E9BEDD89}"/>
              </a:ext>
            </a:extLst>
          </p:cNvPr>
          <p:cNvSpPr txBox="1">
            <a:spLocks/>
          </p:cNvSpPr>
          <p:nvPr/>
        </p:nvSpPr>
        <p:spPr>
          <a:xfrm>
            <a:off x="710203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1611C723-BB18-4690-0637-E05BCF38FCEE}"/>
              </a:ext>
            </a:extLst>
          </p:cNvPr>
          <p:cNvSpPr txBox="1">
            <a:spLocks/>
          </p:cNvSpPr>
          <p:nvPr/>
        </p:nvSpPr>
        <p:spPr>
          <a:xfrm>
            <a:off x="325668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5F6C6A10-F469-E458-B3F0-03CB839DD097}"/>
              </a:ext>
            </a:extLst>
          </p:cNvPr>
          <p:cNvSpPr txBox="1">
            <a:spLocks/>
          </p:cNvSpPr>
          <p:nvPr/>
        </p:nvSpPr>
        <p:spPr>
          <a:xfrm>
            <a:off x="799792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24858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E7FE78-55D8-E09F-B16F-EBAA407A49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139CC88-EE47-1813-C2C3-B53B1EF2202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5A1B87C-40FE-CE04-C5FD-4D702A14EE8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vieux chien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restait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devant la porte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somnolait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8AA756E-98A4-ECFF-77CA-0AFB0952817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3B68BCC-11B7-2934-E322-9158E21AD78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E1D9F74-25B3-AFFC-10CA-F02A4631DB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4E2151EA-5F1B-2C31-D973-02537F3D3684}"/>
              </a:ext>
            </a:extLst>
          </p:cNvPr>
          <p:cNvSpPr txBox="1">
            <a:spLocks/>
          </p:cNvSpPr>
          <p:nvPr/>
        </p:nvSpPr>
        <p:spPr>
          <a:xfrm>
            <a:off x="4477489" y="25628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2BF9F1C-FBC8-B589-08FB-1DAF7C60C9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431258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7C529544-4DD5-0181-11DE-EE09222E89DE}"/>
              </a:ext>
            </a:extLst>
          </p:cNvPr>
          <p:cNvSpPr txBox="1">
            <a:spLocks/>
          </p:cNvSpPr>
          <p:nvPr/>
        </p:nvSpPr>
        <p:spPr>
          <a:xfrm>
            <a:off x="1030128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94B2EA0B-C2FE-E165-A6B6-2187C40A36F2}"/>
              </a:ext>
            </a:extLst>
          </p:cNvPr>
          <p:cNvSpPr txBox="1">
            <a:spLocks/>
          </p:cNvSpPr>
          <p:nvPr/>
        </p:nvSpPr>
        <p:spPr>
          <a:xfrm>
            <a:off x="2034922" y="25628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514F62B-9B22-90F9-0A58-1627653EC7EE}"/>
              </a:ext>
            </a:extLst>
          </p:cNvPr>
          <p:cNvSpPr txBox="1">
            <a:spLocks/>
          </p:cNvSpPr>
          <p:nvPr/>
        </p:nvSpPr>
        <p:spPr>
          <a:xfrm>
            <a:off x="198472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B4ABBAC-5667-7EF6-D396-A5FD80C18DCD}"/>
              </a:ext>
            </a:extLst>
          </p:cNvPr>
          <p:cNvSpPr txBox="1">
            <a:spLocks/>
          </p:cNvSpPr>
          <p:nvPr/>
        </p:nvSpPr>
        <p:spPr>
          <a:xfrm>
            <a:off x="612733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CADEF8E-C82B-EBA3-4945-ACFD3B7030C9}"/>
              </a:ext>
            </a:extLst>
          </p:cNvPr>
          <p:cNvSpPr txBox="1">
            <a:spLocks/>
          </p:cNvSpPr>
          <p:nvPr/>
        </p:nvSpPr>
        <p:spPr>
          <a:xfrm>
            <a:off x="911142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7867171-C430-DE6B-B328-5A8CE323279F}"/>
              </a:ext>
            </a:extLst>
          </p:cNvPr>
          <p:cNvSpPr txBox="1">
            <a:spLocks/>
          </p:cNvSpPr>
          <p:nvPr/>
        </p:nvSpPr>
        <p:spPr>
          <a:xfrm>
            <a:off x="1038088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FF8482B-A68E-0C4D-1BD5-166FD64CC5A8}"/>
              </a:ext>
            </a:extLst>
          </p:cNvPr>
          <p:cNvSpPr txBox="1">
            <a:spLocks/>
          </p:cNvSpPr>
          <p:nvPr/>
        </p:nvSpPr>
        <p:spPr>
          <a:xfrm>
            <a:off x="462423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A77A654-11D3-5FFB-C472-6132D19AF590}"/>
              </a:ext>
            </a:extLst>
          </p:cNvPr>
          <p:cNvSpPr txBox="1">
            <a:spLocks/>
          </p:cNvSpPr>
          <p:nvPr/>
        </p:nvSpPr>
        <p:spPr>
          <a:xfrm>
            <a:off x="710203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633D8437-B51E-1384-15A6-71FD09180B42}"/>
              </a:ext>
            </a:extLst>
          </p:cNvPr>
          <p:cNvSpPr txBox="1">
            <a:spLocks/>
          </p:cNvSpPr>
          <p:nvPr/>
        </p:nvSpPr>
        <p:spPr>
          <a:xfrm>
            <a:off x="6439010" y="2562894"/>
            <a:ext cx="200382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AC557138-CED6-58C0-6EF2-914946D9547D}"/>
              </a:ext>
            </a:extLst>
          </p:cNvPr>
          <p:cNvSpPr txBox="1">
            <a:spLocks/>
          </p:cNvSpPr>
          <p:nvPr/>
        </p:nvSpPr>
        <p:spPr>
          <a:xfrm>
            <a:off x="10232116" y="25628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43EC2C61-E743-8FB8-E8C0-95C04C204EC3}"/>
              </a:ext>
            </a:extLst>
          </p:cNvPr>
          <p:cNvSpPr txBox="1">
            <a:spLocks/>
          </p:cNvSpPr>
          <p:nvPr/>
        </p:nvSpPr>
        <p:spPr>
          <a:xfrm>
            <a:off x="8949659" y="25628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A73337F5-4A0F-AC85-13DF-C6D0B0991119}"/>
              </a:ext>
            </a:extLst>
          </p:cNvPr>
          <p:cNvSpPr txBox="1">
            <a:spLocks/>
          </p:cNvSpPr>
          <p:nvPr/>
        </p:nvSpPr>
        <p:spPr>
          <a:xfrm>
            <a:off x="325668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CADD0320-34AB-4F40-7B07-360E9ABD42C1}"/>
              </a:ext>
            </a:extLst>
          </p:cNvPr>
          <p:cNvSpPr txBox="1">
            <a:spLocks/>
          </p:cNvSpPr>
          <p:nvPr/>
        </p:nvSpPr>
        <p:spPr>
          <a:xfrm>
            <a:off x="799792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782400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3F6A74-E45B-0224-ABB7-24D3AA70E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0B04F8D-AA7D-A7C5-CC6F-2599621EC61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3E0554C-7E09-FEC5-14F8-8FBCA3F2055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vieux chien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restait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devant la porte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somnolait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6C09853-7BA0-08D9-E3B1-0D4B385F643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B6648ED-F40E-2F39-EF84-1C087C19F32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C3A9E4B-F332-1622-98E9-5722DFD97C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7FAB87A2-F7EC-54C8-BB31-36C03CD3F35C}"/>
              </a:ext>
            </a:extLst>
          </p:cNvPr>
          <p:cNvSpPr txBox="1">
            <a:spLocks/>
          </p:cNvSpPr>
          <p:nvPr/>
        </p:nvSpPr>
        <p:spPr>
          <a:xfrm>
            <a:off x="4477489" y="25628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DBE44D3-614D-666E-2F11-FD94E9B6FD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55575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477E6D9E-EAA3-94C4-96AC-BE494148D16B}"/>
              </a:ext>
            </a:extLst>
          </p:cNvPr>
          <p:cNvSpPr txBox="1">
            <a:spLocks/>
          </p:cNvSpPr>
          <p:nvPr/>
        </p:nvSpPr>
        <p:spPr>
          <a:xfrm>
            <a:off x="1030128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16458CC-36F8-4731-1B25-1DBF84525858}"/>
              </a:ext>
            </a:extLst>
          </p:cNvPr>
          <p:cNvSpPr txBox="1">
            <a:spLocks/>
          </p:cNvSpPr>
          <p:nvPr/>
        </p:nvSpPr>
        <p:spPr>
          <a:xfrm>
            <a:off x="2034922" y="25628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38575D3-7D4B-B07C-BC9E-034A48D2EBC5}"/>
              </a:ext>
            </a:extLst>
          </p:cNvPr>
          <p:cNvSpPr txBox="1">
            <a:spLocks/>
          </p:cNvSpPr>
          <p:nvPr/>
        </p:nvSpPr>
        <p:spPr>
          <a:xfrm>
            <a:off x="198472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B32F760-9DAD-7354-87DF-773A741E03DC}"/>
              </a:ext>
            </a:extLst>
          </p:cNvPr>
          <p:cNvSpPr txBox="1">
            <a:spLocks/>
          </p:cNvSpPr>
          <p:nvPr/>
        </p:nvSpPr>
        <p:spPr>
          <a:xfrm>
            <a:off x="612733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049433A9-1E70-CFFF-0D1F-9E4E403D276C}"/>
              </a:ext>
            </a:extLst>
          </p:cNvPr>
          <p:cNvSpPr txBox="1">
            <a:spLocks/>
          </p:cNvSpPr>
          <p:nvPr/>
        </p:nvSpPr>
        <p:spPr>
          <a:xfrm>
            <a:off x="911142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FDC3FA07-F835-6EF9-90E0-25179F78454C}"/>
              </a:ext>
            </a:extLst>
          </p:cNvPr>
          <p:cNvSpPr txBox="1">
            <a:spLocks/>
          </p:cNvSpPr>
          <p:nvPr/>
        </p:nvSpPr>
        <p:spPr>
          <a:xfrm>
            <a:off x="1038088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9F23543-4916-F219-E7FF-E79C09218F5C}"/>
              </a:ext>
            </a:extLst>
          </p:cNvPr>
          <p:cNvSpPr txBox="1">
            <a:spLocks/>
          </p:cNvSpPr>
          <p:nvPr/>
        </p:nvSpPr>
        <p:spPr>
          <a:xfrm>
            <a:off x="462423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CEA30D0-F42F-DE1F-716E-31C2282BF132}"/>
              </a:ext>
            </a:extLst>
          </p:cNvPr>
          <p:cNvSpPr txBox="1">
            <a:spLocks/>
          </p:cNvSpPr>
          <p:nvPr/>
        </p:nvSpPr>
        <p:spPr>
          <a:xfrm>
            <a:off x="710203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77E5EF4A-CB41-2E66-C928-5FD15D5FFA92}"/>
              </a:ext>
            </a:extLst>
          </p:cNvPr>
          <p:cNvSpPr txBox="1">
            <a:spLocks/>
          </p:cNvSpPr>
          <p:nvPr/>
        </p:nvSpPr>
        <p:spPr>
          <a:xfrm>
            <a:off x="6439010" y="2562894"/>
            <a:ext cx="200382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E65C33D-C3CD-DB32-1783-9D30A2DCF014}"/>
              </a:ext>
            </a:extLst>
          </p:cNvPr>
          <p:cNvSpPr txBox="1">
            <a:spLocks/>
          </p:cNvSpPr>
          <p:nvPr/>
        </p:nvSpPr>
        <p:spPr>
          <a:xfrm>
            <a:off x="10232116" y="25628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32C549A8-E020-4EB4-EE71-098C37C27FE1}"/>
              </a:ext>
            </a:extLst>
          </p:cNvPr>
          <p:cNvSpPr txBox="1">
            <a:spLocks/>
          </p:cNvSpPr>
          <p:nvPr/>
        </p:nvSpPr>
        <p:spPr>
          <a:xfrm>
            <a:off x="8949659" y="25628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A7AD973D-56F4-1E06-1DD4-E46A63A19F0C}"/>
              </a:ext>
            </a:extLst>
          </p:cNvPr>
          <p:cNvSpPr txBox="1">
            <a:spLocks/>
          </p:cNvSpPr>
          <p:nvPr/>
        </p:nvSpPr>
        <p:spPr>
          <a:xfrm>
            <a:off x="325668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65CE5B68-1515-AD65-E955-095864CFD127}"/>
              </a:ext>
            </a:extLst>
          </p:cNvPr>
          <p:cNvSpPr txBox="1">
            <a:spLocks/>
          </p:cNvSpPr>
          <p:nvPr/>
        </p:nvSpPr>
        <p:spPr>
          <a:xfrm>
            <a:off x="799792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965849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27E19F-5BFB-4100-A624-8A9497AA4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4E776FD-2942-4A21-2BD6-0D35412634A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221F47B-C646-2EE9-7902-658C86D066B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vieux chien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restait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devant la porte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somnolait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61AB522-0F55-25E5-276D-76C865954BF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ED13FB9-E0BC-1385-7D24-C844CD6794C3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394BEAF-22B5-3184-04EB-AC7FEDA833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24E9FA40-5F42-5598-9EE3-108E3AEC62EA}"/>
              </a:ext>
            </a:extLst>
          </p:cNvPr>
          <p:cNvSpPr txBox="1">
            <a:spLocks/>
          </p:cNvSpPr>
          <p:nvPr/>
        </p:nvSpPr>
        <p:spPr>
          <a:xfrm>
            <a:off x="4477489" y="25628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C40EE67-1490-C80D-9ABB-650BF701D2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1544747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Un vieux chien / la porte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C9BB3423-9491-3F9F-FD1F-8A92D771A4B7}"/>
              </a:ext>
            </a:extLst>
          </p:cNvPr>
          <p:cNvSpPr txBox="1">
            <a:spLocks/>
          </p:cNvSpPr>
          <p:nvPr/>
        </p:nvSpPr>
        <p:spPr>
          <a:xfrm>
            <a:off x="1030128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F2791C1-0F22-A308-1CEF-C2456DF2BBD2}"/>
              </a:ext>
            </a:extLst>
          </p:cNvPr>
          <p:cNvSpPr txBox="1">
            <a:spLocks/>
          </p:cNvSpPr>
          <p:nvPr/>
        </p:nvSpPr>
        <p:spPr>
          <a:xfrm>
            <a:off x="2034922" y="25628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A7D4AC4-8CFD-37CD-DFA7-72AD847928CC}"/>
              </a:ext>
            </a:extLst>
          </p:cNvPr>
          <p:cNvSpPr txBox="1">
            <a:spLocks/>
          </p:cNvSpPr>
          <p:nvPr/>
        </p:nvSpPr>
        <p:spPr>
          <a:xfrm>
            <a:off x="198472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A069E67-9C85-70C3-0F79-35E77FE59722}"/>
              </a:ext>
            </a:extLst>
          </p:cNvPr>
          <p:cNvSpPr txBox="1">
            <a:spLocks/>
          </p:cNvSpPr>
          <p:nvPr/>
        </p:nvSpPr>
        <p:spPr>
          <a:xfrm>
            <a:off x="612733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1C2E0A5-9EFB-4305-9C25-03AA6E0ECA41}"/>
              </a:ext>
            </a:extLst>
          </p:cNvPr>
          <p:cNvSpPr txBox="1">
            <a:spLocks/>
          </p:cNvSpPr>
          <p:nvPr/>
        </p:nvSpPr>
        <p:spPr>
          <a:xfrm>
            <a:off x="911142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0BA5957-49C0-A7A0-6ED0-9AA555A24083}"/>
              </a:ext>
            </a:extLst>
          </p:cNvPr>
          <p:cNvSpPr txBox="1">
            <a:spLocks/>
          </p:cNvSpPr>
          <p:nvPr/>
        </p:nvSpPr>
        <p:spPr>
          <a:xfrm>
            <a:off x="1038088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7AFA78C-30A5-F1DC-2158-D6BBBF34DF74}"/>
              </a:ext>
            </a:extLst>
          </p:cNvPr>
          <p:cNvSpPr txBox="1">
            <a:spLocks/>
          </p:cNvSpPr>
          <p:nvPr/>
        </p:nvSpPr>
        <p:spPr>
          <a:xfrm>
            <a:off x="462423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2275DC5-2139-C9FE-E1A0-D23D349C9F4E}"/>
              </a:ext>
            </a:extLst>
          </p:cNvPr>
          <p:cNvSpPr txBox="1">
            <a:spLocks/>
          </p:cNvSpPr>
          <p:nvPr/>
        </p:nvSpPr>
        <p:spPr>
          <a:xfrm>
            <a:off x="710203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1F8B0CBE-3808-FF14-DDFD-EE2AC74BCC79}"/>
              </a:ext>
            </a:extLst>
          </p:cNvPr>
          <p:cNvSpPr txBox="1">
            <a:spLocks/>
          </p:cNvSpPr>
          <p:nvPr/>
        </p:nvSpPr>
        <p:spPr>
          <a:xfrm>
            <a:off x="6439010" y="2562894"/>
            <a:ext cx="200382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C52D4AD-E9CF-FA70-5231-E012D88810B4}"/>
              </a:ext>
            </a:extLst>
          </p:cNvPr>
          <p:cNvSpPr txBox="1">
            <a:spLocks/>
          </p:cNvSpPr>
          <p:nvPr/>
        </p:nvSpPr>
        <p:spPr>
          <a:xfrm>
            <a:off x="10232116" y="25628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0B582F5E-A244-167B-F963-106DAA85BB16}"/>
              </a:ext>
            </a:extLst>
          </p:cNvPr>
          <p:cNvSpPr txBox="1">
            <a:spLocks/>
          </p:cNvSpPr>
          <p:nvPr/>
        </p:nvSpPr>
        <p:spPr>
          <a:xfrm>
            <a:off x="8949659" y="25628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29D12C38-7006-207F-C340-A6964F5B18AC}"/>
              </a:ext>
            </a:extLst>
          </p:cNvPr>
          <p:cNvSpPr txBox="1">
            <a:spLocks/>
          </p:cNvSpPr>
          <p:nvPr/>
        </p:nvSpPr>
        <p:spPr>
          <a:xfrm>
            <a:off x="325668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6637886E-2C9F-8D91-01C5-AD424F697813}"/>
              </a:ext>
            </a:extLst>
          </p:cNvPr>
          <p:cNvSpPr txBox="1">
            <a:spLocks/>
          </p:cNvSpPr>
          <p:nvPr/>
        </p:nvSpPr>
        <p:spPr>
          <a:xfrm>
            <a:off x="799792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40343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AE6F4-B1A9-A3C9-E86A-587AE6E87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A4EEDA9-58FD-B6EB-07CF-BABE747C8D20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Explications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9912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9E546E-2642-609C-BFFE-7155030EE5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CDC89E7-BEED-3475-3F98-226825F584C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44938C3-9E0A-F85A-1F45-DBA38E1A49C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vieux chien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restait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devant la porte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somnolait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7C5BA81-D872-F082-F5DF-2C95C7B0A7A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9F1F442-08CE-F0CE-B3F1-321A1D8A188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elles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9E43B9A-FDAD-D9E8-A348-BA96DD1E43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300B59D9-533D-C12E-13F8-DF5599A37014}"/>
              </a:ext>
            </a:extLst>
          </p:cNvPr>
          <p:cNvSpPr txBox="1">
            <a:spLocks/>
          </p:cNvSpPr>
          <p:nvPr/>
        </p:nvSpPr>
        <p:spPr>
          <a:xfrm>
            <a:off x="4477489" y="25628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86DB0EB-C9ED-D8CD-7A2F-F709F85CF3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51871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Un vieux chien / la porte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1B6C2DE3-F366-29C2-3960-F98D163CAE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64981654-46B8-D4AD-1737-AD8D1C28EC56}"/>
              </a:ext>
            </a:extLst>
          </p:cNvPr>
          <p:cNvSpPr txBox="1">
            <a:spLocks/>
          </p:cNvSpPr>
          <p:nvPr/>
        </p:nvSpPr>
        <p:spPr>
          <a:xfrm>
            <a:off x="1030128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6C3A9A91-F825-C82D-4CC0-9D084A9865D6}"/>
              </a:ext>
            </a:extLst>
          </p:cNvPr>
          <p:cNvSpPr txBox="1">
            <a:spLocks/>
          </p:cNvSpPr>
          <p:nvPr/>
        </p:nvSpPr>
        <p:spPr>
          <a:xfrm>
            <a:off x="2034922" y="25628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8243E04-A493-57C7-0454-BD19AF2D2F2F}"/>
              </a:ext>
            </a:extLst>
          </p:cNvPr>
          <p:cNvSpPr txBox="1">
            <a:spLocks/>
          </p:cNvSpPr>
          <p:nvPr/>
        </p:nvSpPr>
        <p:spPr>
          <a:xfrm>
            <a:off x="198472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63B54F2D-3905-DB3B-8DBD-C8E44B533BE3}"/>
              </a:ext>
            </a:extLst>
          </p:cNvPr>
          <p:cNvSpPr txBox="1">
            <a:spLocks/>
          </p:cNvSpPr>
          <p:nvPr/>
        </p:nvSpPr>
        <p:spPr>
          <a:xfrm>
            <a:off x="612733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CEC9943-BB2F-BFED-4305-FD598CBF2C14}"/>
              </a:ext>
            </a:extLst>
          </p:cNvPr>
          <p:cNvSpPr txBox="1">
            <a:spLocks/>
          </p:cNvSpPr>
          <p:nvPr/>
        </p:nvSpPr>
        <p:spPr>
          <a:xfrm>
            <a:off x="911142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6CE092F5-8274-E889-32AE-2BB8472B8FB7}"/>
              </a:ext>
            </a:extLst>
          </p:cNvPr>
          <p:cNvSpPr txBox="1">
            <a:spLocks/>
          </p:cNvSpPr>
          <p:nvPr/>
        </p:nvSpPr>
        <p:spPr>
          <a:xfrm>
            <a:off x="1038088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74F7F9A-D5EA-5CD9-8DC5-797C0283E7C4}"/>
              </a:ext>
            </a:extLst>
          </p:cNvPr>
          <p:cNvSpPr txBox="1">
            <a:spLocks/>
          </p:cNvSpPr>
          <p:nvPr/>
        </p:nvSpPr>
        <p:spPr>
          <a:xfrm>
            <a:off x="462423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4610A591-B61B-71FF-655F-EBA1EBE27CF7}"/>
              </a:ext>
            </a:extLst>
          </p:cNvPr>
          <p:cNvSpPr txBox="1">
            <a:spLocks/>
          </p:cNvSpPr>
          <p:nvPr/>
        </p:nvSpPr>
        <p:spPr>
          <a:xfrm>
            <a:off x="710203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3059F005-3CA0-C82A-BBA2-B1FC647E6D97}"/>
              </a:ext>
            </a:extLst>
          </p:cNvPr>
          <p:cNvSpPr txBox="1">
            <a:spLocks/>
          </p:cNvSpPr>
          <p:nvPr/>
        </p:nvSpPr>
        <p:spPr>
          <a:xfrm>
            <a:off x="6439010" y="2562894"/>
            <a:ext cx="200382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F3161C51-07C4-EE4B-EBED-3A1D9D0CF145}"/>
              </a:ext>
            </a:extLst>
          </p:cNvPr>
          <p:cNvSpPr txBox="1">
            <a:spLocks/>
          </p:cNvSpPr>
          <p:nvPr/>
        </p:nvSpPr>
        <p:spPr>
          <a:xfrm>
            <a:off x="10232116" y="25628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C207016F-1510-D96E-4CAD-5EF87E266A94}"/>
              </a:ext>
            </a:extLst>
          </p:cNvPr>
          <p:cNvSpPr txBox="1">
            <a:spLocks/>
          </p:cNvSpPr>
          <p:nvPr/>
        </p:nvSpPr>
        <p:spPr>
          <a:xfrm>
            <a:off x="8949659" y="25628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1A6B74E4-2730-5341-0DE3-E76CB4676C2D}"/>
              </a:ext>
            </a:extLst>
          </p:cNvPr>
          <p:cNvSpPr txBox="1">
            <a:spLocks/>
          </p:cNvSpPr>
          <p:nvPr/>
        </p:nvSpPr>
        <p:spPr>
          <a:xfrm>
            <a:off x="325668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2426BD5D-6173-870C-5EF3-93E117D7E50C}"/>
              </a:ext>
            </a:extLst>
          </p:cNvPr>
          <p:cNvSpPr txBox="1">
            <a:spLocks/>
          </p:cNvSpPr>
          <p:nvPr/>
        </p:nvSpPr>
        <p:spPr>
          <a:xfrm>
            <a:off x="799792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39269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416B63-2E63-57DC-7846-509F6754B4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CF6F093-D6FF-DEBF-9C29-8D5BDA660A7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DFED2C5-7B83-EDE9-9AD0-11548F907F9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Un vieux chien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restait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devant la porte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: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il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somnolait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9768850-01A7-6D3B-02C0-50BF4963EA4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384B6FB-745F-66F2-0557-727ABEC79B3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elles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F0CB4DF-F044-2DEE-DFBF-0E73BA601A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D9998581-ED32-37FE-AFA6-FDE3F301DF6F}"/>
              </a:ext>
            </a:extLst>
          </p:cNvPr>
          <p:cNvSpPr txBox="1">
            <a:spLocks/>
          </p:cNvSpPr>
          <p:nvPr/>
        </p:nvSpPr>
        <p:spPr>
          <a:xfrm>
            <a:off x="4477489" y="25628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CB31A52-0485-8A10-8E07-35A257F1B084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Un vieux chien / la porte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Elles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restent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devant la porte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elles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somnolent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59FC009F-99BC-4812-6D99-05767E9F13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96D9089F-B898-3827-2716-BE0BDB67558F}"/>
              </a:ext>
            </a:extLst>
          </p:cNvPr>
          <p:cNvSpPr txBox="1">
            <a:spLocks/>
          </p:cNvSpPr>
          <p:nvPr/>
        </p:nvSpPr>
        <p:spPr>
          <a:xfrm>
            <a:off x="1030128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CE5313BB-A104-9D52-5CB6-ABDE37CE1073}"/>
              </a:ext>
            </a:extLst>
          </p:cNvPr>
          <p:cNvSpPr txBox="1">
            <a:spLocks/>
          </p:cNvSpPr>
          <p:nvPr/>
        </p:nvSpPr>
        <p:spPr>
          <a:xfrm>
            <a:off x="2034922" y="25628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2FDCC1E-6233-7526-3815-D9485A38E829}"/>
              </a:ext>
            </a:extLst>
          </p:cNvPr>
          <p:cNvSpPr txBox="1">
            <a:spLocks/>
          </p:cNvSpPr>
          <p:nvPr/>
        </p:nvSpPr>
        <p:spPr>
          <a:xfrm>
            <a:off x="198472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C95312D-122B-D880-FD2D-2F3667D12657}"/>
              </a:ext>
            </a:extLst>
          </p:cNvPr>
          <p:cNvSpPr txBox="1">
            <a:spLocks/>
          </p:cNvSpPr>
          <p:nvPr/>
        </p:nvSpPr>
        <p:spPr>
          <a:xfrm>
            <a:off x="612733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76F1DF9-B3CD-2FA0-97A8-19BB07DAF277}"/>
              </a:ext>
            </a:extLst>
          </p:cNvPr>
          <p:cNvSpPr txBox="1">
            <a:spLocks/>
          </p:cNvSpPr>
          <p:nvPr/>
        </p:nvSpPr>
        <p:spPr>
          <a:xfrm>
            <a:off x="911142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FEAC7D62-A170-E0A5-1F99-2F038245F461}"/>
              </a:ext>
            </a:extLst>
          </p:cNvPr>
          <p:cNvSpPr txBox="1">
            <a:spLocks/>
          </p:cNvSpPr>
          <p:nvPr/>
        </p:nvSpPr>
        <p:spPr>
          <a:xfrm>
            <a:off x="1038088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691FE8F-40AB-5F12-BCED-8E084BFA2769}"/>
              </a:ext>
            </a:extLst>
          </p:cNvPr>
          <p:cNvSpPr txBox="1">
            <a:spLocks/>
          </p:cNvSpPr>
          <p:nvPr/>
        </p:nvSpPr>
        <p:spPr>
          <a:xfrm>
            <a:off x="462423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E256238-3D6F-E4EE-D25F-ADE938CB2816}"/>
              </a:ext>
            </a:extLst>
          </p:cNvPr>
          <p:cNvSpPr txBox="1">
            <a:spLocks/>
          </p:cNvSpPr>
          <p:nvPr/>
        </p:nvSpPr>
        <p:spPr>
          <a:xfrm>
            <a:off x="710203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30A7A6F3-7246-B530-1937-0F54F999C088}"/>
              </a:ext>
            </a:extLst>
          </p:cNvPr>
          <p:cNvSpPr txBox="1">
            <a:spLocks/>
          </p:cNvSpPr>
          <p:nvPr/>
        </p:nvSpPr>
        <p:spPr>
          <a:xfrm>
            <a:off x="6439010" y="2562894"/>
            <a:ext cx="200382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509291C-D475-8EE1-3806-389987E7131E}"/>
              </a:ext>
            </a:extLst>
          </p:cNvPr>
          <p:cNvSpPr txBox="1">
            <a:spLocks/>
          </p:cNvSpPr>
          <p:nvPr/>
        </p:nvSpPr>
        <p:spPr>
          <a:xfrm>
            <a:off x="10232116" y="25628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EBF6D8D6-4FE0-0EED-92CB-BD30324070D0}"/>
              </a:ext>
            </a:extLst>
          </p:cNvPr>
          <p:cNvSpPr txBox="1">
            <a:spLocks/>
          </p:cNvSpPr>
          <p:nvPr/>
        </p:nvSpPr>
        <p:spPr>
          <a:xfrm>
            <a:off x="8949659" y="2562894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25B430F1-0BA3-4E83-A1C0-4D5C28C60DC0}"/>
              </a:ext>
            </a:extLst>
          </p:cNvPr>
          <p:cNvSpPr txBox="1">
            <a:spLocks/>
          </p:cNvSpPr>
          <p:nvPr/>
        </p:nvSpPr>
        <p:spPr>
          <a:xfrm>
            <a:off x="3256685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A75AA71-DF8A-9014-04DE-FB9E83C1D06B}"/>
              </a:ext>
            </a:extLst>
          </p:cNvPr>
          <p:cNvSpPr txBox="1">
            <a:spLocks/>
          </p:cNvSpPr>
          <p:nvPr/>
        </p:nvSpPr>
        <p:spPr>
          <a:xfrm>
            <a:off x="799792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53656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02D4F-B6B4-21D6-6526-8FF5E0020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0262DDA-662F-6876-A489-2B6AFB77759F}"/>
              </a:ext>
            </a:extLst>
          </p:cNvPr>
          <p:cNvSpPr txBox="1">
            <a:spLocks/>
          </p:cNvSpPr>
          <p:nvPr/>
        </p:nvSpPr>
        <p:spPr>
          <a:xfrm>
            <a:off x="1277208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C079EA-FFA6-2D99-152F-D2283967471B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53367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B5CFA-C921-148F-B19A-629E90B04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EEC2FC7-D92E-F5B4-C5DD-2486C53A4717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3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26543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83D82E-D7E9-4C06-4B39-CAAD8E56F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0D955EC-9178-2827-FE72-27D90C61EFD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2668CC8-9417-9338-57E8-21B371710DF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la classe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les élèves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joueront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aux billes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7ED2205-F1B8-E409-684F-DE70D3FD9BD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701734B-B2A2-8451-6244-0FB2F140E8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42597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5C9D1F-0038-4250-8643-B7E913CC6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2BF7CB0-2126-5FD2-CDFA-5DEE0741993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90ED22C-422C-A48C-4C09-638F21A3015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la classe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les élèves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joueront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aux billes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E62A948-A7B7-3FFC-B469-ADCD7CB3645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9BEE8C3-8188-DDB3-1ECA-DB6B7F8D3A7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49D818F-FF96-055B-1286-1DFD9DA197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6575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57E3E-04E0-6485-EC22-99CC9D0116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7C7BC6D-3508-4081-A624-2D8B98D5192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AF1A142-986B-398D-F006-A2F3EE670C2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la classe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les élèves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joueront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aux billes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5444D90-CA7B-9C1D-A454-8C722A91CEC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37949FB-2DEF-607E-138A-588B81E3DA1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945B36DC-7F3C-4CD5-A874-EE424B6BDD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9943A41-3067-3324-F2E2-57B8CEEE65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483678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172846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F6CD9E-F5DE-8AB2-0315-CD3424CA66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F422EC0-C9C7-E15B-ED17-FD827D465DC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9979E42-E057-3A0F-8F3E-C64EB41980D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la classe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les élèves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joueront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aux billes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5C01A4E-2A5A-40B1-BB4D-1CC09BA840D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29310B1-22FF-1D36-88B4-E9CD5415215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2EB5E9B-C3B4-ADF8-2128-AD65CA5D60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4A29391-319A-8724-928C-A5002413C6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665500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889986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BDA672-D754-BE6C-A9A7-A79890262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D20CC40-9CF6-F2F5-1EBC-C1FDADCD79E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8D015C6-3E57-F69D-E0B7-7D492BBD7D6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la classe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les élèves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joueront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aux billes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A19369F-29AB-3D34-6163-056F402DDC1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00EFF25-E776-0ACC-CA28-C2F5CF956949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1F96286F-57E8-58EA-6141-F202977CAC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2D74008-B1C1-10B3-1E61-440D843E2A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632088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39367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C3420-533A-DC95-820E-A232860FD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01BEA60-B4E4-4A9D-18FF-A5008B63C10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D4C554A-D9DB-96FB-B7FF-E1B474F89F9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la classe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les élèves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joueront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aux billes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42E75A5-8839-CFD1-059F-3AE1F4C681C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604EA83-BD56-81D9-6466-F83BB80A74D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6520102-D560-BCF9-0824-A4321BE406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52A0CF8-38CA-6A76-81DE-E36C1548C1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491754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9BF29C04-7960-C35A-AF78-47D52D57DD1B}"/>
              </a:ext>
            </a:extLst>
          </p:cNvPr>
          <p:cNvSpPr txBox="1">
            <a:spLocks/>
          </p:cNvSpPr>
          <p:nvPr/>
        </p:nvSpPr>
        <p:spPr>
          <a:xfrm>
            <a:off x="1600401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59BE2E71-D736-7DB5-12B7-D34E300B5AB1}"/>
              </a:ext>
            </a:extLst>
          </p:cNvPr>
          <p:cNvSpPr txBox="1">
            <a:spLocks/>
          </p:cNvSpPr>
          <p:nvPr/>
        </p:nvSpPr>
        <p:spPr>
          <a:xfrm>
            <a:off x="258449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768D762-93B1-D756-A54A-B1B47F8F8378}"/>
              </a:ext>
            </a:extLst>
          </p:cNvPr>
          <p:cNvSpPr txBox="1">
            <a:spLocks/>
          </p:cNvSpPr>
          <p:nvPr/>
        </p:nvSpPr>
        <p:spPr>
          <a:xfrm>
            <a:off x="780373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E9344E3A-B919-1D54-4467-AB8F85F50376}"/>
              </a:ext>
            </a:extLst>
          </p:cNvPr>
          <p:cNvSpPr txBox="1">
            <a:spLocks/>
          </p:cNvSpPr>
          <p:nvPr/>
        </p:nvSpPr>
        <p:spPr>
          <a:xfrm>
            <a:off x="1060703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C010A55-B025-A108-BCF4-ED0EC2DE427E}"/>
              </a:ext>
            </a:extLst>
          </p:cNvPr>
          <p:cNvSpPr txBox="1">
            <a:spLocks/>
          </p:cNvSpPr>
          <p:nvPr/>
        </p:nvSpPr>
        <p:spPr>
          <a:xfrm>
            <a:off x="599092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4F9A478B-6748-3438-C77B-05C12FCF29A1}"/>
              </a:ext>
            </a:extLst>
          </p:cNvPr>
          <p:cNvSpPr txBox="1">
            <a:spLocks/>
          </p:cNvSpPr>
          <p:nvPr/>
        </p:nvSpPr>
        <p:spPr>
          <a:xfrm>
            <a:off x="362946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3911C03-1776-43B8-D300-2BDDA0A3AF38}"/>
              </a:ext>
            </a:extLst>
          </p:cNvPr>
          <p:cNvSpPr txBox="1">
            <a:spLocks/>
          </p:cNvSpPr>
          <p:nvPr/>
        </p:nvSpPr>
        <p:spPr>
          <a:xfrm>
            <a:off x="487379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6451E821-035F-EEB3-93D2-A32B482DC8D6}"/>
              </a:ext>
            </a:extLst>
          </p:cNvPr>
          <p:cNvSpPr txBox="1">
            <a:spLocks/>
          </p:cNvSpPr>
          <p:nvPr/>
        </p:nvSpPr>
        <p:spPr>
          <a:xfrm>
            <a:off x="938539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91291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AF046-4890-3BB1-4A94-39F88B1BF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A18613B9-D60D-4409-0235-5F674F6CDE2C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Explications</a:t>
            </a:r>
            <a:r>
              <a:rPr lang="fr-FR" sz="2400" b="1" dirty="0">
                <a:solidFill>
                  <a:schemeClr val="tx1"/>
                </a:solidFill>
                <a:latin typeface="Calibri"/>
              </a:rPr>
              <a:t>			    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Période 4</a:t>
            </a:r>
            <a:endParaRPr kumimoji="0" lang="fr-FR" sz="1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Je recopie</a:t>
            </a:r>
            <a:r>
              <a:rPr kumimoji="0" lang="fr-FR" sz="240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la phrase, puis…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Temps de conjugaison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temps de conjugaison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du verbe. 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b)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la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nature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de chaque mot de la phrase.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Fonctions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repère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verbe conjugué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d’objets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</a:t>
            </a:r>
            <a:b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</a:b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et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circonstanciels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s’il y en a.</a:t>
            </a:r>
            <a:endParaRPr lang="fr-FR" sz="2400" b="1" u="sng" dirty="0">
              <a:solidFill>
                <a:schemeClr val="tx1"/>
              </a:solidFill>
              <a:latin typeface="Calibri"/>
            </a:endParaRP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d)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Groupes nominaux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recopie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groupes nominaux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lang="fr-FR" sz="2400" b="1" u="sng" dirty="0">
              <a:solidFill>
                <a:schemeClr val="tx1"/>
              </a:solidFill>
              <a:latin typeface="Calibri"/>
            </a:endParaRPr>
          </a:p>
          <a:p>
            <a:pPr lvl="0" algn="l">
              <a:defRPr/>
            </a:pPr>
            <a:endParaRPr lang="fr-FR" sz="1100" baseline="0" dirty="0">
              <a:solidFill>
                <a:schemeClr val="tx1"/>
              </a:solidFill>
              <a:latin typeface="Calibri"/>
              <a:sym typeface="Wingdings" panose="05000000000000000000" pitchFamily="2" charset="2"/>
            </a:endParaRP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    </a:t>
            </a:r>
            <a:r>
              <a:rPr kumimoji="0" lang="fr-FR" sz="24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 </a:t>
            </a:r>
            <a:r>
              <a:rPr lang="fr-FR" sz="2400" b="1" u="sng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Changement de sujet et de temps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transforme la phrase en utilisant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le sujet et le temps proposés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lang="fr-FR" sz="2400" dirty="0">
              <a:solidFill>
                <a:schemeClr val="tx1"/>
              </a:solidFill>
              <a:latin typeface="Calibri"/>
            </a:endParaRPr>
          </a:p>
        </p:txBody>
      </p:sp>
      <p:pic>
        <p:nvPicPr>
          <p:cNvPr id="4" name="Graphique 3" descr="Badge à suivre avec un remplissage uni">
            <a:extLst>
              <a:ext uri="{FF2B5EF4-FFF2-40B4-BE49-F238E27FC236}">
                <a16:creationId xmlns:a16="http://schemas.microsoft.com/office/drawing/2014/main" id="{A279B8D2-6E0D-1710-8FCC-9CCC179A54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4600" y="5124731"/>
            <a:ext cx="371475" cy="371475"/>
          </a:xfrm>
          <a:prstGeom prst="rect">
            <a:avLst/>
          </a:prstGeom>
        </p:spPr>
      </p:pic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Zoom de diapositive 7"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55515487"/>
                  </p:ext>
                </p:extLst>
              </p:nvPr>
            </p:nvGraphicFramePr>
            <p:xfrm>
              <a:off x="10046970" y="5611648"/>
              <a:ext cx="1695186" cy="953542"/>
            </p:xfrm>
            <a:graphic>
              <a:graphicData uri="http://schemas.microsoft.com/office/powerpoint/2016/slidezoom">
                <pslz:sldZm>
                  <pslz:sldZmObj sldId="257" cId="2990151595">
                    <pslz:zmPr id="{3E721E99-97D3-4014-9A14-1BB3F85E0E2A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95186" cy="953542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Zoom de diapositive 7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046970" y="5611648"/>
                <a:ext cx="1695186" cy="953542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16884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940CA1-4ABA-9E79-A3A1-970578701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C539AB4-F33F-903C-B4D3-F794D37A2C2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F344B3E-1507-89A7-8D4C-59F438D65E3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la classe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les élèves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joueront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aux billes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0FD5FD3-6F34-2EEE-5B63-26F4A7A255F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BAFFDDE-29EA-3B60-B71F-3EF4B33303A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DB13BE14-9E35-A53B-0E68-C5F6159ABE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454889E-9718-3BE2-43FF-6A8D7CD486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405764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DBA7C474-A765-85B0-3BC4-3234BAE6048B}"/>
              </a:ext>
            </a:extLst>
          </p:cNvPr>
          <p:cNvSpPr txBox="1">
            <a:spLocks/>
          </p:cNvSpPr>
          <p:nvPr/>
        </p:nvSpPr>
        <p:spPr>
          <a:xfrm>
            <a:off x="1600401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9E7C60D-4DC4-0E87-6907-BF504E7E0B50}"/>
              </a:ext>
            </a:extLst>
          </p:cNvPr>
          <p:cNvSpPr txBox="1">
            <a:spLocks/>
          </p:cNvSpPr>
          <p:nvPr/>
        </p:nvSpPr>
        <p:spPr>
          <a:xfrm>
            <a:off x="258449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3942EEF-9E64-E449-B421-E1278BA8318F}"/>
              </a:ext>
            </a:extLst>
          </p:cNvPr>
          <p:cNvSpPr txBox="1">
            <a:spLocks/>
          </p:cNvSpPr>
          <p:nvPr/>
        </p:nvSpPr>
        <p:spPr>
          <a:xfrm>
            <a:off x="780373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5184B681-646D-F704-2704-E1C4909AC305}"/>
              </a:ext>
            </a:extLst>
          </p:cNvPr>
          <p:cNvSpPr txBox="1">
            <a:spLocks/>
          </p:cNvSpPr>
          <p:nvPr/>
        </p:nvSpPr>
        <p:spPr>
          <a:xfrm>
            <a:off x="1060703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AA8E694-75F6-3A16-51ED-08D134C29A24}"/>
              </a:ext>
            </a:extLst>
          </p:cNvPr>
          <p:cNvSpPr txBox="1">
            <a:spLocks/>
          </p:cNvSpPr>
          <p:nvPr/>
        </p:nvSpPr>
        <p:spPr>
          <a:xfrm>
            <a:off x="599092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427C3608-5DD4-3753-9733-D52F7188A31D}"/>
              </a:ext>
            </a:extLst>
          </p:cNvPr>
          <p:cNvSpPr txBox="1">
            <a:spLocks/>
          </p:cNvSpPr>
          <p:nvPr/>
        </p:nvSpPr>
        <p:spPr>
          <a:xfrm>
            <a:off x="362946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FE3A8690-6A57-66A2-F99F-77AB57B2DF76}"/>
              </a:ext>
            </a:extLst>
          </p:cNvPr>
          <p:cNvSpPr txBox="1">
            <a:spLocks/>
          </p:cNvSpPr>
          <p:nvPr/>
        </p:nvSpPr>
        <p:spPr>
          <a:xfrm>
            <a:off x="487379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2AF3C442-FE21-132F-6C24-A140DC996535}"/>
              </a:ext>
            </a:extLst>
          </p:cNvPr>
          <p:cNvSpPr txBox="1">
            <a:spLocks/>
          </p:cNvSpPr>
          <p:nvPr/>
        </p:nvSpPr>
        <p:spPr>
          <a:xfrm>
            <a:off x="938539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9023240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330CD6-A42E-7F93-05DE-EBF61E175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EDC0361-40D5-0613-519D-E9218FD3233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554EC94-B18D-F744-0A69-E6895A12203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la classe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joueront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aux billes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9631E66-6AEB-D83A-C8FB-204847060EE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EF2383A-9A91-4741-7FB4-E0FF56B335D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9D7D2D3-2620-D833-9905-341469391D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1AE171A-B9E6-336C-B94B-EEDC36C26C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5876716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2F2CD2D1-80D9-0828-8CB3-935E84752AA7}"/>
              </a:ext>
            </a:extLst>
          </p:cNvPr>
          <p:cNvSpPr txBox="1">
            <a:spLocks/>
          </p:cNvSpPr>
          <p:nvPr/>
        </p:nvSpPr>
        <p:spPr>
          <a:xfrm>
            <a:off x="1600401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6494AB3-498E-A485-26BF-DDD057C2771E}"/>
              </a:ext>
            </a:extLst>
          </p:cNvPr>
          <p:cNvSpPr txBox="1">
            <a:spLocks/>
          </p:cNvSpPr>
          <p:nvPr/>
        </p:nvSpPr>
        <p:spPr>
          <a:xfrm>
            <a:off x="5565484" y="259890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2F9B7DE-4F19-1283-CA3E-E3ED9405ACAC}"/>
              </a:ext>
            </a:extLst>
          </p:cNvPr>
          <p:cNvSpPr txBox="1">
            <a:spLocks/>
          </p:cNvSpPr>
          <p:nvPr/>
        </p:nvSpPr>
        <p:spPr>
          <a:xfrm>
            <a:off x="258449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0B35300-95B5-8B61-C629-81E532E07FB3}"/>
              </a:ext>
            </a:extLst>
          </p:cNvPr>
          <p:cNvSpPr txBox="1">
            <a:spLocks/>
          </p:cNvSpPr>
          <p:nvPr/>
        </p:nvSpPr>
        <p:spPr>
          <a:xfrm>
            <a:off x="780373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E14A2050-F5EF-087A-BD0F-9B5527A795EB}"/>
              </a:ext>
            </a:extLst>
          </p:cNvPr>
          <p:cNvSpPr txBox="1">
            <a:spLocks/>
          </p:cNvSpPr>
          <p:nvPr/>
        </p:nvSpPr>
        <p:spPr>
          <a:xfrm>
            <a:off x="1060703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DEDA279-37CD-F84C-D6C0-D51DE17F30DC}"/>
              </a:ext>
            </a:extLst>
          </p:cNvPr>
          <p:cNvSpPr txBox="1">
            <a:spLocks/>
          </p:cNvSpPr>
          <p:nvPr/>
        </p:nvSpPr>
        <p:spPr>
          <a:xfrm>
            <a:off x="599092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5F75A07-3B3C-E257-7EBA-5CF4AC8A3D77}"/>
              </a:ext>
            </a:extLst>
          </p:cNvPr>
          <p:cNvSpPr txBox="1">
            <a:spLocks/>
          </p:cNvSpPr>
          <p:nvPr/>
        </p:nvSpPr>
        <p:spPr>
          <a:xfrm>
            <a:off x="9406784" y="2598900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1370E575-5D5C-7482-7EE3-CCE18A058AA7}"/>
              </a:ext>
            </a:extLst>
          </p:cNvPr>
          <p:cNvSpPr txBox="1">
            <a:spLocks/>
          </p:cNvSpPr>
          <p:nvPr/>
        </p:nvSpPr>
        <p:spPr>
          <a:xfrm>
            <a:off x="362946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0E0A4D6D-781F-41B4-38CC-2959A8FC0697}"/>
              </a:ext>
            </a:extLst>
          </p:cNvPr>
          <p:cNvSpPr txBox="1">
            <a:spLocks/>
          </p:cNvSpPr>
          <p:nvPr/>
        </p:nvSpPr>
        <p:spPr>
          <a:xfrm>
            <a:off x="1581894" y="2598900"/>
            <a:ext cx="287593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C5E3C773-7E11-7662-A665-5537FB48AB9D}"/>
              </a:ext>
            </a:extLst>
          </p:cNvPr>
          <p:cNvSpPr txBox="1">
            <a:spLocks/>
          </p:cNvSpPr>
          <p:nvPr/>
        </p:nvSpPr>
        <p:spPr>
          <a:xfrm>
            <a:off x="7770403" y="259890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0F1DCA0F-F52D-E09A-5A3C-855E1512E76F}"/>
              </a:ext>
            </a:extLst>
          </p:cNvPr>
          <p:cNvSpPr txBox="1">
            <a:spLocks/>
          </p:cNvSpPr>
          <p:nvPr/>
        </p:nvSpPr>
        <p:spPr>
          <a:xfrm>
            <a:off x="487379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E63A7DAD-16E0-CC1E-3801-8D03FE48AE29}"/>
              </a:ext>
            </a:extLst>
          </p:cNvPr>
          <p:cNvSpPr txBox="1">
            <a:spLocks/>
          </p:cNvSpPr>
          <p:nvPr/>
        </p:nvSpPr>
        <p:spPr>
          <a:xfrm>
            <a:off x="938539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3323774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2450A1-0F1A-AA51-0471-8C948FCBAF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620B627-AA0B-DDA3-9CB2-2AC6C920932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24846FA-8305-53CB-4786-2D80CC358B3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la classe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joueront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aux billes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CB19B53-F267-4C22-606F-A13A11DB9D7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8165BAB-0FCD-103E-BA57-6F0D2223998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5F38363-4866-6CA9-9912-34A3517042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8506E8C-8432-C1B7-C210-9524254EC9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1676943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80BB74CF-95A2-A006-A92A-FF4022290B7D}"/>
              </a:ext>
            </a:extLst>
          </p:cNvPr>
          <p:cNvSpPr txBox="1">
            <a:spLocks/>
          </p:cNvSpPr>
          <p:nvPr/>
        </p:nvSpPr>
        <p:spPr>
          <a:xfrm>
            <a:off x="1600401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66BAC9D-D9BE-C24F-B763-E94E81FC66AE}"/>
              </a:ext>
            </a:extLst>
          </p:cNvPr>
          <p:cNvSpPr txBox="1">
            <a:spLocks/>
          </p:cNvSpPr>
          <p:nvPr/>
        </p:nvSpPr>
        <p:spPr>
          <a:xfrm>
            <a:off x="5565484" y="259890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4786D35-8DC1-EFCB-319B-70E9718F080F}"/>
              </a:ext>
            </a:extLst>
          </p:cNvPr>
          <p:cNvSpPr txBox="1">
            <a:spLocks/>
          </p:cNvSpPr>
          <p:nvPr/>
        </p:nvSpPr>
        <p:spPr>
          <a:xfrm>
            <a:off x="258449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450CB59-350D-37C1-01F8-510E09202D95}"/>
              </a:ext>
            </a:extLst>
          </p:cNvPr>
          <p:cNvSpPr txBox="1">
            <a:spLocks/>
          </p:cNvSpPr>
          <p:nvPr/>
        </p:nvSpPr>
        <p:spPr>
          <a:xfrm>
            <a:off x="780373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72CED4B6-6774-128B-9594-79300961186D}"/>
              </a:ext>
            </a:extLst>
          </p:cNvPr>
          <p:cNvSpPr txBox="1">
            <a:spLocks/>
          </p:cNvSpPr>
          <p:nvPr/>
        </p:nvSpPr>
        <p:spPr>
          <a:xfrm>
            <a:off x="1060703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779BD37-94DA-4175-4A45-0E8A1A455E9C}"/>
              </a:ext>
            </a:extLst>
          </p:cNvPr>
          <p:cNvSpPr txBox="1">
            <a:spLocks/>
          </p:cNvSpPr>
          <p:nvPr/>
        </p:nvSpPr>
        <p:spPr>
          <a:xfrm>
            <a:off x="599092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E4B48FE-A02C-3122-79C1-7036AE9F2EDF}"/>
              </a:ext>
            </a:extLst>
          </p:cNvPr>
          <p:cNvSpPr txBox="1">
            <a:spLocks/>
          </p:cNvSpPr>
          <p:nvPr/>
        </p:nvSpPr>
        <p:spPr>
          <a:xfrm>
            <a:off x="9406784" y="2598900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0410CCF5-EA3A-5695-584F-0E36423234C0}"/>
              </a:ext>
            </a:extLst>
          </p:cNvPr>
          <p:cNvSpPr txBox="1">
            <a:spLocks/>
          </p:cNvSpPr>
          <p:nvPr/>
        </p:nvSpPr>
        <p:spPr>
          <a:xfrm>
            <a:off x="362946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7DEDECF-3798-30C9-396F-EB745474F5B4}"/>
              </a:ext>
            </a:extLst>
          </p:cNvPr>
          <p:cNvSpPr txBox="1">
            <a:spLocks/>
          </p:cNvSpPr>
          <p:nvPr/>
        </p:nvSpPr>
        <p:spPr>
          <a:xfrm>
            <a:off x="1581894" y="2598900"/>
            <a:ext cx="287593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71CD447-7FDF-6C14-1A2B-F42B95DC6AF2}"/>
              </a:ext>
            </a:extLst>
          </p:cNvPr>
          <p:cNvSpPr txBox="1">
            <a:spLocks/>
          </p:cNvSpPr>
          <p:nvPr/>
        </p:nvSpPr>
        <p:spPr>
          <a:xfrm>
            <a:off x="7770403" y="259890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07E7A6C-83FC-CDA1-0FB9-3B218AE7054B}"/>
              </a:ext>
            </a:extLst>
          </p:cNvPr>
          <p:cNvSpPr txBox="1">
            <a:spLocks/>
          </p:cNvSpPr>
          <p:nvPr/>
        </p:nvSpPr>
        <p:spPr>
          <a:xfrm>
            <a:off x="487379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35F31B99-6C16-D0F2-F6F3-52F3FE33E816}"/>
              </a:ext>
            </a:extLst>
          </p:cNvPr>
          <p:cNvSpPr txBox="1">
            <a:spLocks/>
          </p:cNvSpPr>
          <p:nvPr/>
        </p:nvSpPr>
        <p:spPr>
          <a:xfrm>
            <a:off x="938539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3531901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0C1FE6-F5DE-EC08-B1A4-E5811A27B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EA95139-AF0D-88CB-5817-C6CB03615D3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3EDFE4D-1353-AD41-CF0B-921C6CB13D0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la classe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joueront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aux billes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691420C-9A13-62BB-02FA-B3AE54A5620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B4F2074-6F3B-12F9-CEC3-6F85A3E4DAD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09E9D64-20DD-E84A-73B8-2D93049687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F1E2DEF-A4B2-4F82-EFD7-E03F748EB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8046925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classe / les élèves / aux billes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7410FE10-D718-4C80-DEC7-2D710CC388CD}"/>
              </a:ext>
            </a:extLst>
          </p:cNvPr>
          <p:cNvSpPr txBox="1">
            <a:spLocks/>
          </p:cNvSpPr>
          <p:nvPr/>
        </p:nvSpPr>
        <p:spPr>
          <a:xfrm>
            <a:off x="1600401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18DBE4D-FC71-BD27-6F80-659A81A8E50F}"/>
              </a:ext>
            </a:extLst>
          </p:cNvPr>
          <p:cNvSpPr txBox="1">
            <a:spLocks/>
          </p:cNvSpPr>
          <p:nvPr/>
        </p:nvSpPr>
        <p:spPr>
          <a:xfrm>
            <a:off x="5565484" y="259890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3622095-6C43-2E21-5A4B-F17EF91A63DB}"/>
              </a:ext>
            </a:extLst>
          </p:cNvPr>
          <p:cNvSpPr txBox="1">
            <a:spLocks/>
          </p:cNvSpPr>
          <p:nvPr/>
        </p:nvSpPr>
        <p:spPr>
          <a:xfrm>
            <a:off x="258449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24776BB-21E7-8780-3D67-2DE42A27A008}"/>
              </a:ext>
            </a:extLst>
          </p:cNvPr>
          <p:cNvSpPr txBox="1">
            <a:spLocks/>
          </p:cNvSpPr>
          <p:nvPr/>
        </p:nvSpPr>
        <p:spPr>
          <a:xfrm>
            <a:off x="780373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D3B142F3-E95A-3175-B9BA-CF426A01788A}"/>
              </a:ext>
            </a:extLst>
          </p:cNvPr>
          <p:cNvSpPr txBox="1">
            <a:spLocks/>
          </p:cNvSpPr>
          <p:nvPr/>
        </p:nvSpPr>
        <p:spPr>
          <a:xfrm>
            <a:off x="1060703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8A53845-045B-C9EE-715E-096992A41F16}"/>
              </a:ext>
            </a:extLst>
          </p:cNvPr>
          <p:cNvSpPr txBox="1">
            <a:spLocks/>
          </p:cNvSpPr>
          <p:nvPr/>
        </p:nvSpPr>
        <p:spPr>
          <a:xfrm>
            <a:off x="599092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7E1FD32B-2BBF-7025-A8C2-368E9A2FA533}"/>
              </a:ext>
            </a:extLst>
          </p:cNvPr>
          <p:cNvSpPr txBox="1">
            <a:spLocks/>
          </p:cNvSpPr>
          <p:nvPr/>
        </p:nvSpPr>
        <p:spPr>
          <a:xfrm>
            <a:off x="9406784" y="2598900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61F637F7-A1F0-7E5E-EA67-C089CD0D3F0D}"/>
              </a:ext>
            </a:extLst>
          </p:cNvPr>
          <p:cNvSpPr txBox="1">
            <a:spLocks/>
          </p:cNvSpPr>
          <p:nvPr/>
        </p:nvSpPr>
        <p:spPr>
          <a:xfrm>
            <a:off x="362946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F0EDF4E-6CF0-D536-DD93-1EF05193B7A9}"/>
              </a:ext>
            </a:extLst>
          </p:cNvPr>
          <p:cNvSpPr txBox="1">
            <a:spLocks/>
          </p:cNvSpPr>
          <p:nvPr/>
        </p:nvSpPr>
        <p:spPr>
          <a:xfrm>
            <a:off x="1581894" y="2598900"/>
            <a:ext cx="287593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56FBA3F-3897-F3B8-63A7-D93044CEA7AE}"/>
              </a:ext>
            </a:extLst>
          </p:cNvPr>
          <p:cNvSpPr txBox="1">
            <a:spLocks/>
          </p:cNvSpPr>
          <p:nvPr/>
        </p:nvSpPr>
        <p:spPr>
          <a:xfrm>
            <a:off x="7770403" y="259890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54F10282-81AD-122F-9A48-FDE7174D44C4}"/>
              </a:ext>
            </a:extLst>
          </p:cNvPr>
          <p:cNvSpPr txBox="1">
            <a:spLocks/>
          </p:cNvSpPr>
          <p:nvPr/>
        </p:nvSpPr>
        <p:spPr>
          <a:xfrm>
            <a:off x="487379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ABC436FC-1CB5-48FA-F86C-A4445F5F3354}"/>
              </a:ext>
            </a:extLst>
          </p:cNvPr>
          <p:cNvSpPr txBox="1">
            <a:spLocks/>
          </p:cNvSpPr>
          <p:nvPr/>
        </p:nvSpPr>
        <p:spPr>
          <a:xfrm>
            <a:off x="938539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119485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2FCF5-6ACC-BE28-1A31-565FF689C5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5E761A3-FDC0-6FC1-BBEA-C8F267C5166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1F131D3-0FC7-568F-9C96-C884B4EFC18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la classe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joueront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aux billes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4D7A14F-1E35-36A3-D2A9-BB4C017489C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7D6C342-195B-BAF0-4CCE-7899A57AEA4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elle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0F9747D-C29E-D28B-82EC-71473D143F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2D6842A-6F06-F680-8331-BCAE389E20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6432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classe / les élèves / aux billes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073FB4C9-CFF7-572E-B6B7-532A6639C2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219F1A71-8461-2B68-01B9-5DFF5DF87380}"/>
              </a:ext>
            </a:extLst>
          </p:cNvPr>
          <p:cNvSpPr txBox="1">
            <a:spLocks/>
          </p:cNvSpPr>
          <p:nvPr/>
        </p:nvSpPr>
        <p:spPr>
          <a:xfrm>
            <a:off x="1600401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5290F2E-7644-75CC-9BFE-DAD35B1EC37C}"/>
              </a:ext>
            </a:extLst>
          </p:cNvPr>
          <p:cNvSpPr txBox="1">
            <a:spLocks/>
          </p:cNvSpPr>
          <p:nvPr/>
        </p:nvSpPr>
        <p:spPr>
          <a:xfrm>
            <a:off x="5565484" y="259890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140FAC6-8200-010C-629D-A875FD6F3B9D}"/>
              </a:ext>
            </a:extLst>
          </p:cNvPr>
          <p:cNvSpPr txBox="1">
            <a:spLocks/>
          </p:cNvSpPr>
          <p:nvPr/>
        </p:nvSpPr>
        <p:spPr>
          <a:xfrm>
            <a:off x="258449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7E76B6B-4103-8BE7-914B-6BCBD6302542}"/>
              </a:ext>
            </a:extLst>
          </p:cNvPr>
          <p:cNvSpPr txBox="1">
            <a:spLocks/>
          </p:cNvSpPr>
          <p:nvPr/>
        </p:nvSpPr>
        <p:spPr>
          <a:xfrm>
            <a:off x="780373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D95CB4D-428C-847F-172D-8296947E1F2E}"/>
              </a:ext>
            </a:extLst>
          </p:cNvPr>
          <p:cNvSpPr txBox="1">
            <a:spLocks/>
          </p:cNvSpPr>
          <p:nvPr/>
        </p:nvSpPr>
        <p:spPr>
          <a:xfrm>
            <a:off x="1060703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5B776D7-AA26-DDC8-538B-C42D22AAE504}"/>
              </a:ext>
            </a:extLst>
          </p:cNvPr>
          <p:cNvSpPr txBox="1">
            <a:spLocks/>
          </p:cNvSpPr>
          <p:nvPr/>
        </p:nvSpPr>
        <p:spPr>
          <a:xfrm>
            <a:off x="599092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12BD0020-471B-400C-906C-B2222844FBE1}"/>
              </a:ext>
            </a:extLst>
          </p:cNvPr>
          <p:cNvSpPr txBox="1">
            <a:spLocks/>
          </p:cNvSpPr>
          <p:nvPr/>
        </p:nvSpPr>
        <p:spPr>
          <a:xfrm>
            <a:off x="9406784" y="2598900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553F9373-D3A7-78F2-DB36-B3FBEAAF7877}"/>
              </a:ext>
            </a:extLst>
          </p:cNvPr>
          <p:cNvSpPr txBox="1">
            <a:spLocks/>
          </p:cNvSpPr>
          <p:nvPr/>
        </p:nvSpPr>
        <p:spPr>
          <a:xfrm>
            <a:off x="362946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BC5494F-0198-0D0D-6C9D-673C660F1D74}"/>
              </a:ext>
            </a:extLst>
          </p:cNvPr>
          <p:cNvSpPr txBox="1">
            <a:spLocks/>
          </p:cNvSpPr>
          <p:nvPr/>
        </p:nvSpPr>
        <p:spPr>
          <a:xfrm>
            <a:off x="1581894" y="2598900"/>
            <a:ext cx="287593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5DD9FF8F-0365-F71D-7298-3E4C6A04BF76}"/>
              </a:ext>
            </a:extLst>
          </p:cNvPr>
          <p:cNvSpPr txBox="1">
            <a:spLocks/>
          </p:cNvSpPr>
          <p:nvPr/>
        </p:nvSpPr>
        <p:spPr>
          <a:xfrm>
            <a:off x="7770403" y="259890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8F2423FF-64EC-4A1F-038F-CC90472F4907}"/>
              </a:ext>
            </a:extLst>
          </p:cNvPr>
          <p:cNvSpPr txBox="1">
            <a:spLocks/>
          </p:cNvSpPr>
          <p:nvPr/>
        </p:nvSpPr>
        <p:spPr>
          <a:xfrm>
            <a:off x="487379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07807583-85B2-1130-C3EE-EC4C9CFB54B9}"/>
              </a:ext>
            </a:extLst>
          </p:cNvPr>
          <p:cNvSpPr txBox="1">
            <a:spLocks/>
          </p:cNvSpPr>
          <p:nvPr/>
        </p:nvSpPr>
        <p:spPr>
          <a:xfrm>
            <a:off x="938539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024055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E29CD4-B3AB-10E3-ED88-636F0A1F2C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68F2F75-ECDA-D577-3399-90797742868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64B18E-441C-D137-17C2-E9AED223BE8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694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la classe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élèves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joueront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4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aux billes</a:t>
            </a:r>
            <a:r>
              <a:rPr lang="fr-FR" sz="4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0546204-860A-F9B4-25C5-A064E1AA62B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A9C9267-A933-07E5-3A3C-1E9CE42517F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elle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839C0C8-DE3B-B96B-3239-47B15EAE53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DFB877C-B658-9E12-BC74-95067FFFC09F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classe / les élèves / aux billes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Après la classe,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elle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joué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aux billes.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C9A8673B-723B-1D26-DD3C-13D74CD2D3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C6A6122F-4A6B-7075-832C-06F30B146A8C}"/>
              </a:ext>
            </a:extLst>
          </p:cNvPr>
          <p:cNvSpPr txBox="1">
            <a:spLocks/>
          </p:cNvSpPr>
          <p:nvPr/>
        </p:nvSpPr>
        <p:spPr>
          <a:xfrm>
            <a:off x="1600401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F401ACDC-81A8-A8CA-BC2B-AE8014A0E5B2}"/>
              </a:ext>
            </a:extLst>
          </p:cNvPr>
          <p:cNvSpPr txBox="1">
            <a:spLocks/>
          </p:cNvSpPr>
          <p:nvPr/>
        </p:nvSpPr>
        <p:spPr>
          <a:xfrm>
            <a:off x="5565484" y="259890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275AE68-7A4C-367C-F2A5-6AE8EB9B82F9}"/>
              </a:ext>
            </a:extLst>
          </p:cNvPr>
          <p:cNvSpPr txBox="1">
            <a:spLocks/>
          </p:cNvSpPr>
          <p:nvPr/>
        </p:nvSpPr>
        <p:spPr>
          <a:xfrm>
            <a:off x="258449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1FCA227-CFC9-F4C0-6A3F-7B973302D288}"/>
              </a:ext>
            </a:extLst>
          </p:cNvPr>
          <p:cNvSpPr txBox="1">
            <a:spLocks/>
          </p:cNvSpPr>
          <p:nvPr/>
        </p:nvSpPr>
        <p:spPr>
          <a:xfrm>
            <a:off x="780373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B00838FF-E78E-E415-DCB1-0C75F6E12559}"/>
              </a:ext>
            </a:extLst>
          </p:cNvPr>
          <p:cNvSpPr txBox="1">
            <a:spLocks/>
          </p:cNvSpPr>
          <p:nvPr/>
        </p:nvSpPr>
        <p:spPr>
          <a:xfrm>
            <a:off x="1060703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D4200BF-B914-72D6-B450-F6F6F1A0BFBB}"/>
              </a:ext>
            </a:extLst>
          </p:cNvPr>
          <p:cNvSpPr txBox="1">
            <a:spLocks/>
          </p:cNvSpPr>
          <p:nvPr/>
        </p:nvSpPr>
        <p:spPr>
          <a:xfrm>
            <a:off x="599092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17138F5C-C7C7-92C0-2DEA-73C038E82379}"/>
              </a:ext>
            </a:extLst>
          </p:cNvPr>
          <p:cNvSpPr txBox="1">
            <a:spLocks/>
          </p:cNvSpPr>
          <p:nvPr/>
        </p:nvSpPr>
        <p:spPr>
          <a:xfrm>
            <a:off x="9406784" y="2598900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D5EE752F-07A5-85A8-8C98-E0EC709754F1}"/>
              </a:ext>
            </a:extLst>
          </p:cNvPr>
          <p:cNvSpPr txBox="1">
            <a:spLocks/>
          </p:cNvSpPr>
          <p:nvPr/>
        </p:nvSpPr>
        <p:spPr>
          <a:xfrm>
            <a:off x="362946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F3BB508-8382-F6E5-2620-02FAA73649E1}"/>
              </a:ext>
            </a:extLst>
          </p:cNvPr>
          <p:cNvSpPr txBox="1">
            <a:spLocks/>
          </p:cNvSpPr>
          <p:nvPr/>
        </p:nvSpPr>
        <p:spPr>
          <a:xfrm>
            <a:off x="1581894" y="2598900"/>
            <a:ext cx="287593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E08DEA89-F09E-E3EF-5860-9241D121B1DF}"/>
              </a:ext>
            </a:extLst>
          </p:cNvPr>
          <p:cNvSpPr txBox="1">
            <a:spLocks/>
          </p:cNvSpPr>
          <p:nvPr/>
        </p:nvSpPr>
        <p:spPr>
          <a:xfrm>
            <a:off x="7770403" y="2598900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0F7DD015-A2F2-6561-BD59-D58FCFEB1850}"/>
              </a:ext>
            </a:extLst>
          </p:cNvPr>
          <p:cNvSpPr txBox="1">
            <a:spLocks/>
          </p:cNvSpPr>
          <p:nvPr/>
        </p:nvSpPr>
        <p:spPr>
          <a:xfrm>
            <a:off x="487379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C23B5A9D-F62A-A697-F354-CE1C0EF19EEA}"/>
              </a:ext>
            </a:extLst>
          </p:cNvPr>
          <p:cNvSpPr txBox="1">
            <a:spLocks/>
          </p:cNvSpPr>
          <p:nvPr/>
        </p:nvSpPr>
        <p:spPr>
          <a:xfrm>
            <a:off x="938539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5928229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D671B-EC34-CADF-6016-3C114F130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7D4B3A-7411-A4D5-5D49-F7E605FA9A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EE569D-40F8-8140-A8A9-D17563DDFC56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19589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B355E-CC12-650B-EBE6-1F958698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69B3B9F-9453-8BE4-50DF-025101D1A8A5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4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31402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B4D25-ED15-10EC-DEF8-D2DA98C16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7F3712E-CEF0-F232-5F2A-3CF6FC3AB60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4FB570B-048F-81DF-4C0B-161D8A8466A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lune brillante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éclaire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jardin endormi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A52E2FD-F758-8603-E2D8-A41E5C8302C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D6C9D9A1-080D-3387-F5FD-3AD956BA0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36207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5047DF-31FE-A847-37DB-BB5A197CB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B9D534B-C046-4600-12BB-43D9A43F5B0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1ABDCB7-8924-C6FE-ACD1-A7E7F9A36E3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lune brillante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éclaire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jardin endormi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07582B6-9195-D007-82A0-8151F215529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D4A0F3C-ABAC-38CC-A77A-5443A063CE6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55012E4-8A46-4F8F-0CAF-6FD73E7B72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793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E5938-0E73-2310-578C-4A80E78C2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BCC224F-E846-E91D-276B-974C1EE1BBEC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1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45756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68002-40C8-7E9E-1AA7-F10E63E66B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64579A8-296E-59F1-1365-5FA574B1916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C192100-E66A-FA51-916E-6E3A0CFEBA4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lune brillante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éclaire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jardin endormi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3731295-975F-0617-E8A5-635F2BED546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EAD38CE-A931-4B94-AD98-E0E1FDE582C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00E65C9-4BAE-E3FD-371E-884E9935CC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9970C63-2239-EA75-CDC4-D0CF815FD3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55971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416823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64BD01-5AD2-7846-2909-2B16F53332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36954B4-337F-BB8C-108B-92B8971B1DE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BAEE5CB-294E-9FAB-E662-7B0FFD8D6B6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lune brillante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éclaire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jardin endormi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0D68E13-A903-FBEF-ADB5-BF30D22BF55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C491B1B-C28D-DE8D-78CC-BD41E9FED28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8FD3B0A-84A7-153A-3051-FA93FDEA65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1A21F94-052E-9767-1C1A-16DC8A4549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211923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133939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CCFCC0-D511-595A-4F76-B2CDBAB41D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C5AAF29-3F7C-66FC-D585-C939CD7A29F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8ADD626-79C5-4B81-4816-12E09374BA9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lune brillante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éclaire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jardin endormi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32FC812-1693-79D6-36BB-92492B9E9FB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32FC673-3717-ED32-812A-A8704EA9DCD1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DDE6649-0EEB-3459-6823-4DBC282E73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030C35F-4CF6-D118-46F0-9FE243CCC4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229733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365717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7225DF-F72A-D423-53D5-66DFEE2BB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926AA30-884C-AD4D-7C6D-564F11425D7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F69E2F-67A0-2BD2-D7A7-FDD75456A10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lune brillante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éclaire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jardin endormi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E94572B-33B8-AF96-4738-9020FAC2C7A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258DD0E-F035-3E93-73D3-BEBB2228E4A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E7E9B2A-34B5-0C2B-6F0A-AF3E1E14A7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D564E00-C68E-BC91-DD66-A54A14BBF6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545039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B2EC475C-0576-54D6-1163-82A75B611903}"/>
              </a:ext>
            </a:extLst>
          </p:cNvPr>
          <p:cNvSpPr txBox="1">
            <a:spLocks/>
          </p:cNvSpPr>
          <p:nvPr/>
        </p:nvSpPr>
        <p:spPr>
          <a:xfrm>
            <a:off x="1123071" y="16837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AF7C86A-665E-D5FB-9392-13FF0AA9EC3C}"/>
              </a:ext>
            </a:extLst>
          </p:cNvPr>
          <p:cNvSpPr txBox="1">
            <a:spLocks/>
          </p:cNvSpPr>
          <p:nvPr/>
        </p:nvSpPr>
        <p:spPr>
          <a:xfrm>
            <a:off x="5914292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A12B58CA-5CCF-B9ED-0D12-B178FE504D08}"/>
              </a:ext>
            </a:extLst>
          </p:cNvPr>
          <p:cNvSpPr txBox="1">
            <a:spLocks/>
          </p:cNvSpPr>
          <p:nvPr/>
        </p:nvSpPr>
        <p:spPr>
          <a:xfrm>
            <a:off x="10203909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FDDD0EB-55BF-BA2A-C711-40D59C0DB99F}"/>
              </a:ext>
            </a:extLst>
          </p:cNvPr>
          <p:cNvSpPr txBox="1">
            <a:spLocks/>
          </p:cNvSpPr>
          <p:nvPr/>
        </p:nvSpPr>
        <p:spPr>
          <a:xfrm>
            <a:off x="2143117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36FB3E4-604D-30B2-32A6-D5A2809D86AE}"/>
              </a:ext>
            </a:extLst>
          </p:cNvPr>
          <p:cNvSpPr txBox="1">
            <a:spLocks/>
          </p:cNvSpPr>
          <p:nvPr/>
        </p:nvSpPr>
        <p:spPr>
          <a:xfrm>
            <a:off x="7121700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1AD037E5-D52C-92A5-69B3-C37AFA29C0AA}"/>
              </a:ext>
            </a:extLst>
          </p:cNvPr>
          <p:cNvSpPr txBox="1">
            <a:spLocks/>
          </p:cNvSpPr>
          <p:nvPr/>
        </p:nvSpPr>
        <p:spPr>
          <a:xfrm>
            <a:off x="8180454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1FF86F5-4616-E5F2-E8D3-C8628774ACC5}"/>
              </a:ext>
            </a:extLst>
          </p:cNvPr>
          <p:cNvSpPr txBox="1">
            <a:spLocks/>
          </p:cNvSpPr>
          <p:nvPr/>
        </p:nvSpPr>
        <p:spPr>
          <a:xfrm>
            <a:off x="3865750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569052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297DA2-16CA-5064-FE51-844673606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A02D83F-E573-35EB-1870-22F9893843F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C152632-4CC3-190B-9AEA-6375CD720DF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lune brillante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éclaire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jardin endormi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1903B32-DAFD-80C0-77CD-45F49F5619F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D21A248-9C16-E439-3850-22B986CA69E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98FC2CB-91EF-DDA3-DC15-D4302FCBE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BCCF703-7B8B-B756-BB52-EB870D0777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5742269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78E39485-BE6E-B3B6-B0DB-563391263FE5}"/>
              </a:ext>
            </a:extLst>
          </p:cNvPr>
          <p:cNvSpPr txBox="1">
            <a:spLocks/>
          </p:cNvSpPr>
          <p:nvPr/>
        </p:nvSpPr>
        <p:spPr>
          <a:xfrm>
            <a:off x="1123071" y="16837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A28D9C1-107E-8AF8-EAD7-2920F703A758}"/>
              </a:ext>
            </a:extLst>
          </p:cNvPr>
          <p:cNvSpPr txBox="1">
            <a:spLocks/>
          </p:cNvSpPr>
          <p:nvPr/>
        </p:nvSpPr>
        <p:spPr>
          <a:xfrm>
            <a:off x="5914292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B0FE6521-F8A1-AB4A-08CD-D9ABD7609B57}"/>
              </a:ext>
            </a:extLst>
          </p:cNvPr>
          <p:cNvSpPr txBox="1">
            <a:spLocks/>
          </p:cNvSpPr>
          <p:nvPr/>
        </p:nvSpPr>
        <p:spPr>
          <a:xfrm>
            <a:off x="10203909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BEE85F3-DCE1-C537-2E06-971D4653679E}"/>
              </a:ext>
            </a:extLst>
          </p:cNvPr>
          <p:cNvSpPr txBox="1">
            <a:spLocks/>
          </p:cNvSpPr>
          <p:nvPr/>
        </p:nvSpPr>
        <p:spPr>
          <a:xfrm>
            <a:off x="2143117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74D7CDAC-B880-624A-DA9C-BC1D97CCAE5A}"/>
              </a:ext>
            </a:extLst>
          </p:cNvPr>
          <p:cNvSpPr txBox="1">
            <a:spLocks/>
          </p:cNvSpPr>
          <p:nvPr/>
        </p:nvSpPr>
        <p:spPr>
          <a:xfrm>
            <a:off x="7121700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0234A7F4-B761-650B-4F74-D6C799CD3EBE}"/>
              </a:ext>
            </a:extLst>
          </p:cNvPr>
          <p:cNvSpPr txBox="1">
            <a:spLocks/>
          </p:cNvSpPr>
          <p:nvPr/>
        </p:nvSpPr>
        <p:spPr>
          <a:xfrm>
            <a:off x="8180454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57A8884-B39F-BF80-FA73-868F8282B805}"/>
              </a:ext>
            </a:extLst>
          </p:cNvPr>
          <p:cNvSpPr txBox="1">
            <a:spLocks/>
          </p:cNvSpPr>
          <p:nvPr/>
        </p:nvSpPr>
        <p:spPr>
          <a:xfrm>
            <a:off x="3865750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9959337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5E7164-DE15-19DD-4E2C-B342CD3512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CFFBD3C-8E78-C3C5-9D2A-6464867382F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4524681-BE98-4AF0-0C53-DCA9AB77888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lune brillante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éclaire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jardin endormi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6690475-7986-A4AB-BD95-F3E12B7292D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3D6515E-E4BB-D5E0-DE54-2A2B27B01122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0B566AC-2798-CD41-7B05-B48A4263C2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D469B5B3-0920-7E0A-0FAF-36228FF24306}"/>
              </a:ext>
            </a:extLst>
          </p:cNvPr>
          <p:cNvSpPr txBox="1">
            <a:spLocks/>
          </p:cNvSpPr>
          <p:nvPr/>
        </p:nvSpPr>
        <p:spPr>
          <a:xfrm>
            <a:off x="5766809" y="26647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961580F-C1DB-A002-43A3-4F684042CA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487830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064C0657-9084-E714-33A0-98A745F84DCE}"/>
              </a:ext>
            </a:extLst>
          </p:cNvPr>
          <p:cNvSpPr txBox="1">
            <a:spLocks/>
          </p:cNvSpPr>
          <p:nvPr/>
        </p:nvSpPr>
        <p:spPr>
          <a:xfrm>
            <a:off x="1123071" y="16837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09C096B-8979-32F0-5B0F-ADC1CE0BD94E}"/>
              </a:ext>
            </a:extLst>
          </p:cNvPr>
          <p:cNvSpPr txBox="1">
            <a:spLocks/>
          </p:cNvSpPr>
          <p:nvPr/>
        </p:nvSpPr>
        <p:spPr>
          <a:xfrm>
            <a:off x="2800738" y="26647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506C8E5-92FA-736C-FB1B-AD042A08B1B4}"/>
              </a:ext>
            </a:extLst>
          </p:cNvPr>
          <p:cNvSpPr txBox="1">
            <a:spLocks/>
          </p:cNvSpPr>
          <p:nvPr/>
        </p:nvSpPr>
        <p:spPr>
          <a:xfrm>
            <a:off x="5914292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22EF441-7C64-B68B-70A7-954DC1563693}"/>
              </a:ext>
            </a:extLst>
          </p:cNvPr>
          <p:cNvSpPr txBox="1">
            <a:spLocks/>
          </p:cNvSpPr>
          <p:nvPr/>
        </p:nvSpPr>
        <p:spPr>
          <a:xfrm>
            <a:off x="10203909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7BC7110-A8A6-105F-C507-8FA81709EB6D}"/>
              </a:ext>
            </a:extLst>
          </p:cNvPr>
          <p:cNvSpPr txBox="1">
            <a:spLocks/>
          </p:cNvSpPr>
          <p:nvPr/>
        </p:nvSpPr>
        <p:spPr>
          <a:xfrm>
            <a:off x="2143117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67575AC-8833-A484-8CE3-48FCF718C54E}"/>
              </a:ext>
            </a:extLst>
          </p:cNvPr>
          <p:cNvSpPr txBox="1">
            <a:spLocks/>
          </p:cNvSpPr>
          <p:nvPr/>
        </p:nvSpPr>
        <p:spPr>
          <a:xfrm>
            <a:off x="7121700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A3EEDA8F-0A13-9121-BF46-CB39A36AFD85}"/>
              </a:ext>
            </a:extLst>
          </p:cNvPr>
          <p:cNvSpPr txBox="1">
            <a:spLocks/>
          </p:cNvSpPr>
          <p:nvPr/>
        </p:nvSpPr>
        <p:spPr>
          <a:xfrm>
            <a:off x="8284941" y="2664732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F7DE292D-6F82-5C12-E3BB-2CF15BD394DA}"/>
              </a:ext>
            </a:extLst>
          </p:cNvPr>
          <p:cNvSpPr txBox="1">
            <a:spLocks/>
          </p:cNvSpPr>
          <p:nvPr/>
        </p:nvSpPr>
        <p:spPr>
          <a:xfrm>
            <a:off x="8180454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E1A7997-1F26-5943-61C7-DCE53A8D4EF4}"/>
              </a:ext>
            </a:extLst>
          </p:cNvPr>
          <p:cNvSpPr txBox="1">
            <a:spLocks/>
          </p:cNvSpPr>
          <p:nvPr/>
        </p:nvSpPr>
        <p:spPr>
          <a:xfrm>
            <a:off x="3865750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200103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851C3A-7EA3-B68A-CC61-5D9C17832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C77D247-F9DD-AEB7-5BF8-EBAECD0EEB0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56EA38-F69B-72FF-A277-878A878E310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lune brillante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éclaire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jardin endormi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65B1579-30BC-68E3-EF06-BD4B6D955FE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B350BC9-0AA4-5E51-8DF8-7AA51D9B83A1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51CEAB9-37DA-48D0-A0E0-0FD9C8DF96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719657C6-1A9D-09BD-8C75-2D88463DAC03}"/>
              </a:ext>
            </a:extLst>
          </p:cNvPr>
          <p:cNvSpPr txBox="1">
            <a:spLocks/>
          </p:cNvSpPr>
          <p:nvPr/>
        </p:nvSpPr>
        <p:spPr>
          <a:xfrm>
            <a:off x="5766809" y="26647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FE1E3FA-1A19-9E22-F88B-F0626C317D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9244855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738AB70A-EEBB-1741-D836-48BA4DCE7DEE}"/>
              </a:ext>
            </a:extLst>
          </p:cNvPr>
          <p:cNvSpPr txBox="1">
            <a:spLocks/>
          </p:cNvSpPr>
          <p:nvPr/>
        </p:nvSpPr>
        <p:spPr>
          <a:xfrm>
            <a:off x="1123071" y="16837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8410C85-5205-DFAF-6711-20703C54FCF6}"/>
              </a:ext>
            </a:extLst>
          </p:cNvPr>
          <p:cNvSpPr txBox="1">
            <a:spLocks/>
          </p:cNvSpPr>
          <p:nvPr/>
        </p:nvSpPr>
        <p:spPr>
          <a:xfrm>
            <a:off x="2800738" y="26647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66ADC7F7-6FD4-FAB1-5E75-08F8583EEF4B}"/>
              </a:ext>
            </a:extLst>
          </p:cNvPr>
          <p:cNvSpPr txBox="1">
            <a:spLocks/>
          </p:cNvSpPr>
          <p:nvPr/>
        </p:nvSpPr>
        <p:spPr>
          <a:xfrm>
            <a:off x="5914292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E4B82C8B-716A-4494-0B41-D0B2CAD2B5E4}"/>
              </a:ext>
            </a:extLst>
          </p:cNvPr>
          <p:cNvSpPr txBox="1">
            <a:spLocks/>
          </p:cNvSpPr>
          <p:nvPr/>
        </p:nvSpPr>
        <p:spPr>
          <a:xfrm>
            <a:off x="10203909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4A10833-30F2-39C6-E83C-C7B42DECBCE6}"/>
              </a:ext>
            </a:extLst>
          </p:cNvPr>
          <p:cNvSpPr txBox="1">
            <a:spLocks/>
          </p:cNvSpPr>
          <p:nvPr/>
        </p:nvSpPr>
        <p:spPr>
          <a:xfrm>
            <a:off x="2143117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67A69228-BA74-B187-A3C7-62C41D014619}"/>
              </a:ext>
            </a:extLst>
          </p:cNvPr>
          <p:cNvSpPr txBox="1">
            <a:spLocks/>
          </p:cNvSpPr>
          <p:nvPr/>
        </p:nvSpPr>
        <p:spPr>
          <a:xfrm>
            <a:off x="7121700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95F01253-FDDA-8D64-7214-D9D47C3DE270}"/>
              </a:ext>
            </a:extLst>
          </p:cNvPr>
          <p:cNvSpPr txBox="1">
            <a:spLocks/>
          </p:cNvSpPr>
          <p:nvPr/>
        </p:nvSpPr>
        <p:spPr>
          <a:xfrm>
            <a:off x="8284941" y="2664732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487713D7-7FE5-9EF5-64AD-9DCD81716A0E}"/>
              </a:ext>
            </a:extLst>
          </p:cNvPr>
          <p:cNvSpPr txBox="1">
            <a:spLocks/>
          </p:cNvSpPr>
          <p:nvPr/>
        </p:nvSpPr>
        <p:spPr>
          <a:xfrm>
            <a:off x="8180454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8011EAB-135E-6E82-D076-8F95DD7CA21E}"/>
              </a:ext>
            </a:extLst>
          </p:cNvPr>
          <p:cNvSpPr txBox="1">
            <a:spLocks/>
          </p:cNvSpPr>
          <p:nvPr/>
        </p:nvSpPr>
        <p:spPr>
          <a:xfrm>
            <a:off x="3865750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878680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616840-1BAE-CAC9-E8A8-D7DC726D82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CDA2649-051B-0750-BB89-FC321DFEA6B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5F8EDE7-1C5E-F285-2411-BE14220417B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lune brillante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éclaire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jardin endormi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E2D3BCB-64E0-D409-611A-5AEE234A456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8A45868-249F-B2F8-3307-09F3694CE2D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DEB6A39F-0CC8-33B7-57AB-C325BDEFF5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EF62C869-3951-AA78-F85B-FE15C5F6109D}"/>
              </a:ext>
            </a:extLst>
          </p:cNvPr>
          <p:cNvSpPr txBox="1">
            <a:spLocks/>
          </p:cNvSpPr>
          <p:nvPr/>
        </p:nvSpPr>
        <p:spPr>
          <a:xfrm>
            <a:off x="5766809" y="26647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D4405CA-2151-A95D-ACB0-0D0F81989D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045470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lune brillante / le jardin endormi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3C56DB8C-E09C-8F7A-D68A-7CD8FF27497B}"/>
              </a:ext>
            </a:extLst>
          </p:cNvPr>
          <p:cNvSpPr txBox="1">
            <a:spLocks/>
          </p:cNvSpPr>
          <p:nvPr/>
        </p:nvSpPr>
        <p:spPr>
          <a:xfrm>
            <a:off x="1123071" y="16837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4C3B1FB-6AA9-8E1F-0934-D39AEEFBD7AA}"/>
              </a:ext>
            </a:extLst>
          </p:cNvPr>
          <p:cNvSpPr txBox="1">
            <a:spLocks/>
          </p:cNvSpPr>
          <p:nvPr/>
        </p:nvSpPr>
        <p:spPr>
          <a:xfrm>
            <a:off x="2800738" y="26647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ACD6D58F-D636-2600-DF11-584AA1905B5B}"/>
              </a:ext>
            </a:extLst>
          </p:cNvPr>
          <p:cNvSpPr txBox="1">
            <a:spLocks/>
          </p:cNvSpPr>
          <p:nvPr/>
        </p:nvSpPr>
        <p:spPr>
          <a:xfrm>
            <a:off x="5914292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026C5CA3-7953-865D-79A3-78C384E44A20}"/>
              </a:ext>
            </a:extLst>
          </p:cNvPr>
          <p:cNvSpPr txBox="1">
            <a:spLocks/>
          </p:cNvSpPr>
          <p:nvPr/>
        </p:nvSpPr>
        <p:spPr>
          <a:xfrm>
            <a:off x="10203909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AA40E23-20EA-039F-4C5E-18836096ABF1}"/>
              </a:ext>
            </a:extLst>
          </p:cNvPr>
          <p:cNvSpPr txBox="1">
            <a:spLocks/>
          </p:cNvSpPr>
          <p:nvPr/>
        </p:nvSpPr>
        <p:spPr>
          <a:xfrm>
            <a:off x="2143117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49566E8-EF62-65E1-579D-AA5368BF8F76}"/>
              </a:ext>
            </a:extLst>
          </p:cNvPr>
          <p:cNvSpPr txBox="1">
            <a:spLocks/>
          </p:cNvSpPr>
          <p:nvPr/>
        </p:nvSpPr>
        <p:spPr>
          <a:xfrm>
            <a:off x="7121700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94727764-B45D-6DA6-8191-0BEC01562B13}"/>
              </a:ext>
            </a:extLst>
          </p:cNvPr>
          <p:cNvSpPr txBox="1">
            <a:spLocks/>
          </p:cNvSpPr>
          <p:nvPr/>
        </p:nvSpPr>
        <p:spPr>
          <a:xfrm>
            <a:off x="8284941" y="2664732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C8A40383-8C92-9024-5DB0-B7B16D8F65BF}"/>
              </a:ext>
            </a:extLst>
          </p:cNvPr>
          <p:cNvSpPr txBox="1">
            <a:spLocks/>
          </p:cNvSpPr>
          <p:nvPr/>
        </p:nvSpPr>
        <p:spPr>
          <a:xfrm>
            <a:off x="8180454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C6091546-6FBF-B9C7-00D7-0BD83A638ADD}"/>
              </a:ext>
            </a:extLst>
          </p:cNvPr>
          <p:cNvSpPr txBox="1">
            <a:spLocks/>
          </p:cNvSpPr>
          <p:nvPr/>
        </p:nvSpPr>
        <p:spPr>
          <a:xfrm>
            <a:off x="3865750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886805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48CE6-77EF-E256-B979-893836F30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7327C0C-FAFA-9131-FDA1-83BD7A6466A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235E65A-2DF6-CE0A-6233-E7252C48554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lune brillante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éclaire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jardin endormi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9A3F668-7367-F0B4-85E8-F0F8F7A6F7C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11B8DD0-95D8-C5E2-3CDF-CB95204C86E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nous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144797F-2ECE-CA19-9390-4E95C9EAB0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C02A03E4-134A-BAD2-A28B-A4E85D302A65}"/>
              </a:ext>
            </a:extLst>
          </p:cNvPr>
          <p:cNvSpPr txBox="1">
            <a:spLocks/>
          </p:cNvSpPr>
          <p:nvPr/>
        </p:nvSpPr>
        <p:spPr>
          <a:xfrm>
            <a:off x="5766809" y="26647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5813B52-4983-8F7E-9B2B-6A3D725E56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653750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lune brillante / le jardin endormi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579DF294-E420-A742-CABA-8B9C1A0AD3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8C155169-91E2-6394-4676-7342C7F89F31}"/>
              </a:ext>
            </a:extLst>
          </p:cNvPr>
          <p:cNvSpPr txBox="1">
            <a:spLocks/>
          </p:cNvSpPr>
          <p:nvPr/>
        </p:nvSpPr>
        <p:spPr>
          <a:xfrm>
            <a:off x="1123071" y="16837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6644C811-DF0A-EC08-90A1-A16F7AD1B4A2}"/>
              </a:ext>
            </a:extLst>
          </p:cNvPr>
          <p:cNvSpPr txBox="1">
            <a:spLocks/>
          </p:cNvSpPr>
          <p:nvPr/>
        </p:nvSpPr>
        <p:spPr>
          <a:xfrm>
            <a:off x="2800738" y="26647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DA27721F-F0CA-E79C-DC7F-7455BF38D748}"/>
              </a:ext>
            </a:extLst>
          </p:cNvPr>
          <p:cNvSpPr txBox="1">
            <a:spLocks/>
          </p:cNvSpPr>
          <p:nvPr/>
        </p:nvSpPr>
        <p:spPr>
          <a:xfrm>
            <a:off x="5914292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374C57AC-E0CB-ED43-A392-797D5BAB37E5}"/>
              </a:ext>
            </a:extLst>
          </p:cNvPr>
          <p:cNvSpPr txBox="1">
            <a:spLocks/>
          </p:cNvSpPr>
          <p:nvPr/>
        </p:nvSpPr>
        <p:spPr>
          <a:xfrm>
            <a:off x="10203909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CC94963-CD75-5EFE-1F5B-90D71530DA51}"/>
              </a:ext>
            </a:extLst>
          </p:cNvPr>
          <p:cNvSpPr txBox="1">
            <a:spLocks/>
          </p:cNvSpPr>
          <p:nvPr/>
        </p:nvSpPr>
        <p:spPr>
          <a:xfrm>
            <a:off x="2143117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23F8CDB-0F45-6845-6F30-B979AF80A7BF}"/>
              </a:ext>
            </a:extLst>
          </p:cNvPr>
          <p:cNvSpPr txBox="1">
            <a:spLocks/>
          </p:cNvSpPr>
          <p:nvPr/>
        </p:nvSpPr>
        <p:spPr>
          <a:xfrm>
            <a:off x="7121700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F0A84624-7502-B338-C852-9142D5FA78BD}"/>
              </a:ext>
            </a:extLst>
          </p:cNvPr>
          <p:cNvSpPr txBox="1">
            <a:spLocks/>
          </p:cNvSpPr>
          <p:nvPr/>
        </p:nvSpPr>
        <p:spPr>
          <a:xfrm>
            <a:off x="8284941" y="2664732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9FF05A9-FEE3-C67F-BEF8-1E122B0D5FAF}"/>
              </a:ext>
            </a:extLst>
          </p:cNvPr>
          <p:cNvSpPr txBox="1">
            <a:spLocks/>
          </p:cNvSpPr>
          <p:nvPr/>
        </p:nvSpPr>
        <p:spPr>
          <a:xfrm>
            <a:off x="8180454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B2BF1657-84A6-BE90-7F9E-462BDC9125B2}"/>
              </a:ext>
            </a:extLst>
          </p:cNvPr>
          <p:cNvSpPr txBox="1">
            <a:spLocks/>
          </p:cNvSpPr>
          <p:nvPr/>
        </p:nvSpPr>
        <p:spPr>
          <a:xfrm>
            <a:off x="3865750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733887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A4E2C-C07E-1038-A0D5-4475F7E072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4CCD6FB-63FF-08DF-6788-D6ED9EA1952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2FF8806-4B98-3755-6AA4-68BB82A468E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lune brillante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éclaire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jardin endormi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4D5FD2E-FE58-2C4D-C344-94C9A91F673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565D371-0236-0F9C-F9E7-252FA2E28512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nous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9EAAF13D-B203-1DF4-45CA-2BF605902C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16BF4E38-0B6B-BB25-7E75-7FB0DAB14D42}"/>
              </a:ext>
            </a:extLst>
          </p:cNvPr>
          <p:cNvSpPr txBox="1">
            <a:spLocks/>
          </p:cNvSpPr>
          <p:nvPr/>
        </p:nvSpPr>
        <p:spPr>
          <a:xfrm>
            <a:off x="5766809" y="26647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90F0793-4876-B4F1-95BF-92155F126FEB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lune brillante / le jardin endormi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éclairions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 jardin endormi.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C9AF8D35-ED36-A09C-2A64-9C9795DBB8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48DE83F5-268B-8140-378E-D2BC12C1F762}"/>
              </a:ext>
            </a:extLst>
          </p:cNvPr>
          <p:cNvSpPr txBox="1">
            <a:spLocks/>
          </p:cNvSpPr>
          <p:nvPr/>
        </p:nvSpPr>
        <p:spPr>
          <a:xfrm>
            <a:off x="1123071" y="168379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F1AD628-BC49-E13E-A489-915B94FF49FC}"/>
              </a:ext>
            </a:extLst>
          </p:cNvPr>
          <p:cNvSpPr txBox="1">
            <a:spLocks/>
          </p:cNvSpPr>
          <p:nvPr/>
        </p:nvSpPr>
        <p:spPr>
          <a:xfrm>
            <a:off x="2800738" y="2664732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B8876EC-B097-E458-076A-06CA961FDEFB}"/>
              </a:ext>
            </a:extLst>
          </p:cNvPr>
          <p:cNvSpPr txBox="1">
            <a:spLocks/>
          </p:cNvSpPr>
          <p:nvPr/>
        </p:nvSpPr>
        <p:spPr>
          <a:xfrm>
            <a:off x="5914292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62AC7CAC-06D8-6821-4CDB-039FA274B2D8}"/>
              </a:ext>
            </a:extLst>
          </p:cNvPr>
          <p:cNvSpPr txBox="1">
            <a:spLocks/>
          </p:cNvSpPr>
          <p:nvPr/>
        </p:nvSpPr>
        <p:spPr>
          <a:xfrm>
            <a:off x="10203909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505F02C-39CD-3966-5D7F-5565F2EB276F}"/>
              </a:ext>
            </a:extLst>
          </p:cNvPr>
          <p:cNvSpPr txBox="1">
            <a:spLocks/>
          </p:cNvSpPr>
          <p:nvPr/>
        </p:nvSpPr>
        <p:spPr>
          <a:xfrm>
            <a:off x="2143117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7886FF86-E051-C7E3-237D-15BEB0981FDB}"/>
              </a:ext>
            </a:extLst>
          </p:cNvPr>
          <p:cNvSpPr txBox="1">
            <a:spLocks/>
          </p:cNvSpPr>
          <p:nvPr/>
        </p:nvSpPr>
        <p:spPr>
          <a:xfrm>
            <a:off x="7121700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856F158F-4062-BC1D-ED07-83BC305284F1}"/>
              </a:ext>
            </a:extLst>
          </p:cNvPr>
          <p:cNvSpPr txBox="1">
            <a:spLocks/>
          </p:cNvSpPr>
          <p:nvPr/>
        </p:nvSpPr>
        <p:spPr>
          <a:xfrm>
            <a:off x="8284941" y="2664732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F5388091-EF6E-3860-9431-1D8267EBAEAE}"/>
              </a:ext>
            </a:extLst>
          </p:cNvPr>
          <p:cNvSpPr txBox="1">
            <a:spLocks/>
          </p:cNvSpPr>
          <p:nvPr/>
        </p:nvSpPr>
        <p:spPr>
          <a:xfrm>
            <a:off x="8180454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BA70978-D98A-C7BD-481B-6847D42D3A24}"/>
              </a:ext>
            </a:extLst>
          </p:cNvPr>
          <p:cNvSpPr txBox="1">
            <a:spLocks/>
          </p:cNvSpPr>
          <p:nvPr/>
        </p:nvSpPr>
        <p:spPr>
          <a:xfrm>
            <a:off x="3865750" y="1683792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43471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8FA83-5390-8A02-F582-A6BCB1633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1DC7458-EE91-9CD6-AE8B-CD5784222D5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52CD49E-3569-4DC2-A00D-1CE217A8536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Hier,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gentille maitresse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expliqué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consigne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9966AB03-3E1A-8D19-0800-5E6F69BE94C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AE5F538-E203-3B76-BF89-D966C62F59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23203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311DE-1FD5-3782-80C3-7588A7ACB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39DFDB-CF5E-6BDB-8CCB-9EEA61126FF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F81463-F859-8854-7977-FE3125C9A530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230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DCE48B-497B-92A2-06F2-50EE89893A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63EBE14-ABD1-227C-89ED-2F809F557CC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08CFFD1-FF42-43AD-C652-D1F163365E3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Hier,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gentille maitresse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expliqué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consigne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3411668-B830-D088-1C7F-5E92A74655F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96AD6F1-A00F-FB88-61C6-A4E36F3B5E3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1222EB11-0E2A-2D1B-95A3-139A14DD9D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469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EE0589-DEBE-A459-3FDC-D6620F94AC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F124C89-C745-B3B1-2F1E-183F8F114C1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D69BFD-A301-4AB4-EE39-04BBFD6BA2A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Hier,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gentille maitresse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expliqué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consigne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80C0510-72C9-0CE3-F84E-0A968B1473C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4AFAF22-639E-0BF5-20D9-16BF6CD94EFF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97E1E41F-B2EF-7753-D35C-A4DCCDC71E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FF1726F-ABE3-7B2A-B345-FD9578FDD0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4461309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2581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03DD80-E02F-BDF0-C995-AA117BB0B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7EBC434-E510-0D95-8255-E27944FC6DD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C86CACE-92DA-7A2E-B67F-142794A1450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Hier,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gentille maitresse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expliqué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la consigne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C6BC7A2-1BDE-2241-CD3C-E6763FCFC41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74D6511-190E-28E0-F63D-F62A0FF47932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tu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641A971-4458-B3D2-D8C1-8781452300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FAA6729-EAD3-901A-C7C4-A5F960A09A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600686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0288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TM03457485[[fn=Maillage]]</Template>
  <TotalTime>1287</TotalTime>
  <Words>2758</Words>
  <Application>Microsoft Office PowerPoint</Application>
  <PresentationFormat>Grand écran</PresentationFormat>
  <Paragraphs>686</Paragraphs>
  <Slides>60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60</vt:i4>
      </vt:variant>
    </vt:vector>
  </HeadingPairs>
  <TitlesOfParts>
    <vt:vector size="65" baseType="lpstr">
      <vt:lpstr>Aptos Display</vt:lpstr>
      <vt:lpstr>Calibri</vt:lpstr>
      <vt:lpstr>Arial</vt:lpstr>
      <vt:lpstr>Aptos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Maxime Paul</dc:creator>
  <cp:lastModifiedBy>Maxime Paul</cp:lastModifiedBy>
  <cp:revision>57</cp:revision>
  <dcterms:created xsi:type="dcterms:W3CDTF">2024-11-28T14:19:02Z</dcterms:created>
  <dcterms:modified xsi:type="dcterms:W3CDTF">2025-12-02T08:12:17Z</dcterms:modified>
</cp:coreProperties>
</file>