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036" r:id="rId7"/>
    <p:sldId id="1070" r:id="rId8"/>
    <p:sldId id="1071" r:id="rId9"/>
    <p:sldId id="1072" r:id="rId10"/>
    <p:sldId id="1073" r:id="rId11"/>
    <p:sldId id="1074" r:id="rId12"/>
    <p:sldId id="1075" r:id="rId13"/>
    <p:sldId id="1076" r:id="rId14"/>
    <p:sldId id="1077" r:id="rId15"/>
    <p:sldId id="1078" r:id="rId16"/>
    <p:sldId id="1079" r:id="rId17"/>
    <p:sldId id="1080" r:id="rId18"/>
    <p:sldId id="275" r:id="rId19"/>
    <p:sldId id="290" r:id="rId20"/>
    <p:sldId id="1047" r:id="rId21"/>
    <p:sldId id="1081" r:id="rId22"/>
    <p:sldId id="1082" r:id="rId23"/>
    <p:sldId id="1083" r:id="rId24"/>
    <p:sldId id="1084" r:id="rId25"/>
    <p:sldId id="1085" r:id="rId26"/>
    <p:sldId id="1086" r:id="rId27"/>
    <p:sldId id="1087" r:id="rId28"/>
    <p:sldId id="1088" r:id="rId29"/>
    <p:sldId id="1089" r:id="rId30"/>
    <p:sldId id="1090" r:id="rId31"/>
    <p:sldId id="1091" r:id="rId32"/>
    <p:sldId id="288" r:id="rId33"/>
    <p:sldId id="291" r:id="rId34"/>
    <p:sldId id="1058" r:id="rId35"/>
    <p:sldId id="1092" r:id="rId36"/>
    <p:sldId id="1093" r:id="rId37"/>
    <p:sldId id="1094" r:id="rId38"/>
    <p:sldId id="1095" r:id="rId39"/>
    <p:sldId id="1096" r:id="rId40"/>
    <p:sldId id="1097" r:id="rId41"/>
    <p:sldId id="1098" r:id="rId42"/>
    <p:sldId id="1099" r:id="rId43"/>
    <p:sldId id="1100" r:id="rId44"/>
    <p:sldId id="1101" r:id="rId45"/>
    <p:sldId id="1102" r:id="rId46"/>
    <p:sldId id="304" r:id="rId47"/>
    <p:sldId id="305" r:id="rId48"/>
    <p:sldId id="1069" r:id="rId49"/>
    <p:sldId id="1103" r:id="rId50"/>
    <p:sldId id="1104" r:id="rId51"/>
    <p:sldId id="1105" r:id="rId52"/>
    <p:sldId id="1106" r:id="rId53"/>
    <p:sldId id="1107" r:id="rId54"/>
    <p:sldId id="1108" r:id="rId55"/>
    <p:sldId id="1109" r:id="rId56"/>
    <p:sldId id="1110" r:id="rId57"/>
    <p:sldId id="1111" r:id="rId58"/>
    <p:sldId id="1112" r:id="rId59"/>
    <p:sldId id="1113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P4/S7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P4/S7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7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2B16F-8373-4616-6CF6-27387188D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7A4CFAD-77DD-FC05-11F7-F2F87BC06CF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B90442-7073-5CEF-86C1-7C7DC1B8CB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63379E2-7B02-7EA6-46D3-37A31B8975B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B232D2E-8280-BAD5-7F79-7FCCA7F65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29735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87AC5D9-2718-7915-5288-5F6B044FD49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59B9CE8-3C88-3462-2117-E0C842C69D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889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2160E-23FF-AB55-01E2-0361052B5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9C4E33-D387-9D94-E63C-3944827A651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88A072-2102-5C42-D96F-DC4D39F807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BFB47E4-A8A5-A32E-5501-BA60F91DEE4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410A3CA-88BB-9AB1-18FE-1435818E5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03754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82186FC4-27D3-0DD1-01B3-5D6A7C088750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525F84F-9E0E-7DFA-1196-DB8A2E38A876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318AE2B-EB74-2DB9-75BD-EB9DDD15B607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4AA413-1FC3-1FE1-42B7-4B5796CB3BF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FDF0FD3-718D-3705-6FB0-214B7977E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77583AE2-7FB2-DA41-74B1-BEF0A44A6A89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3980F97-8E24-1357-87A0-B5EA9A69B55B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8BAB3D8-D0AA-90D1-EF4B-199F91B29A45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3445426-51B0-C4CA-B921-CC3438D6182A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9D531DB-C5A7-98BF-FAE8-BAB166699EE5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9F5FC15-05ED-01E2-415B-3D4C91A5655E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6E306D1-693B-8464-1147-DCA6C8F99434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93D4661-5235-202A-328B-A9BA57644771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8797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3F96D-9D11-C2F0-3C85-DE5B6AA4C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ED92F79-4250-08C3-E4BA-945B20CDA7B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769505-3A5A-39F4-0215-D0DF59A8A3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BE2587D-E553-ADF6-7F6F-8C157B35202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12111B-FA6C-C6F7-2D0E-C3D39AAD4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64809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0B5F9AE1-0065-4C60-38F5-54546FE0AD89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63D8899-EAEC-55EB-17A2-8634F8B78B6E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B0AE566-0399-EEF0-931D-E92D791023AE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7B61DEE-7C50-E4C5-CDDB-CDC3A14BE3D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9E51896-DA5D-F4BD-E4C3-52E9BCF4C4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64462D79-B565-E844-73B0-9748B7C0E254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41C7ED4-EC6A-73AF-BBEE-309FB7497FEE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D616A37-3CD7-19F8-36AA-FEAB4288CA0D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598E388-EDEF-3B26-748A-3FB5B8079E91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482DAC7-8076-5C03-C137-87996FF5BC21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C034ABA-D52F-8196-187A-52BD3A50A798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0EB4F8A-A9EF-74D4-CEB7-568AB785FE18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B38362E-0003-F752-9EF7-EEC375ED8BFD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6422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031CB-86DF-04CA-14FC-C1E468917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586EBA4-AFDD-DD23-A18D-FB69C6AFC93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582165-A353-0334-E169-C6FAA38A14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E9AFB5-E1C7-3B38-29DD-88F09546C6C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6637E28-35EB-451D-C5C6-8936D6BA4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18167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14E4FDF1-F10E-BEDD-69D9-F8599F1788BB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12B20CF-121F-7B35-FEA1-5BE9FF66E2D8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9E7FCC9-01E6-7907-3197-463ADFAE835A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201D2CF-C75A-B6C5-1415-479767E72D9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6ED0DDD-F73D-C062-DCE0-B5BE63F012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5EC79F64-7EE1-DD05-A106-ACBE192D798D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5FFEC1B-7871-A791-C174-EE3D8EBEA9AD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55E0221-2B79-DC22-B605-FD93511236CA}"/>
              </a:ext>
            </a:extLst>
          </p:cNvPr>
          <p:cNvSpPr txBox="1">
            <a:spLocks/>
          </p:cNvSpPr>
          <p:nvPr/>
        </p:nvSpPr>
        <p:spPr>
          <a:xfrm>
            <a:off x="4966522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0B18590-F08B-38FD-0EC9-267FED05FD89}"/>
              </a:ext>
            </a:extLst>
          </p:cNvPr>
          <p:cNvSpPr txBox="1">
            <a:spLocks/>
          </p:cNvSpPr>
          <p:nvPr/>
        </p:nvSpPr>
        <p:spPr>
          <a:xfrm>
            <a:off x="271781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78B2B4F-B84E-2114-14F2-E3A32AB9B839}"/>
              </a:ext>
            </a:extLst>
          </p:cNvPr>
          <p:cNvSpPr txBox="1">
            <a:spLocks/>
          </p:cNvSpPr>
          <p:nvPr/>
        </p:nvSpPr>
        <p:spPr>
          <a:xfrm>
            <a:off x="9701139" y="2506287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C734461-3E76-4CDF-7631-769E1EA50701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007C523-E641-F6B9-120C-5FE9E198A8B0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CFFD4F9-DCDA-8810-CABF-D7BCB5AFEA02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73A90DE-A920-5F7C-DF29-46C5B7125D98}"/>
              </a:ext>
            </a:extLst>
          </p:cNvPr>
          <p:cNvSpPr txBox="1">
            <a:spLocks/>
          </p:cNvSpPr>
          <p:nvPr/>
        </p:nvSpPr>
        <p:spPr>
          <a:xfrm>
            <a:off x="596983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3C7DD67-FAB4-34FB-3990-739D4F9F38C6}"/>
              </a:ext>
            </a:extLst>
          </p:cNvPr>
          <p:cNvSpPr txBox="1">
            <a:spLocks/>
          </p:cNvSpPr>
          <p:nvPr/>
        </p:nvSpPr>
        <p:spPr>
          <a:xfrm>
            <a:off x="753869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D99CB80-8AD3-114E-0F3D-10C924708487}"/>
              </a:ext>
            </a:extLst>
          </p:cNvPr>
          <p:cNvSpPr txBox="1">
            <a:spLocks/>
          </p:cNvSpPr>
          <p:nvPr/>
        </p:nvSpPr>
        <p:spPr>
          <a:xfrm>
            <a:off x="865448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DE1335D-BBA1-EC5F-AD64-5D74741B3103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0B175EC-06A7-8F2D-CA8E-B2B28DB89F69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F05A2C2-7D7B-B73A-5F6A-89E37E264C54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02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616A0-474F-8DC2-564B-0D791C0CE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8EDA40-3AA4-6E33-AEAF-661EC4890F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2F7B1C-93CD-FCA6-B0DE-C6D53B4FD23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7AA834-FD54-93B5-CE4C-2153D8BC7D0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EA3379-AA17-C688-11BC-D1835BD08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069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B04C09C3-8FAB-F75E-5448-6C78C0F4925E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17BCCA2-FFA0-7553-9D53-3738BAC5AB4F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5093229-3BD5-F6DB-0D43-67E133F65EB3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2FC67E-B978-2161-D25D-FE8ABF26A52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861FD52-39C5-6065-A36A-2C8611793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0C0B718D-5D2E-D942-1DA8-767A018D6622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FC06CA9-6033-AB6C-DE3E-13839C731379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C6CCE19-62FA-BB24-E3AB-EBB47A357D15}"/>
              </a:ext>
            </a:extLst>
          </p:cNvPr>
          <p:cNvSpPr txBox="1">
            <a:spLocks/>
          </p:cNvSpPr>
          <p:nvPr/>
        </p:nvSpPr>
        <p:spPr>
          <a:xfrm>
            <a:off x="4966522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D4A47A2-84A5-B2BD-671C-761AE5BBED7E}"/>
              </a:ext>
            </a:extLst>
          </p:cNvPr>
          <p:cNvSpPr txBox="1">
            <a:spLocks/>
          </p:cNvSpPr>
          <p:nvPr/>
        </p:nvSpPr>
        <p:spPr>
          <a:xfrm>
            <a:off x="271781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603F006-7CB0-B37E-77C6-97F2C3BE1C23}"/>
              </a:ext>
            </a:extLst>
          </p:cNvPr>
          <p:cNvSpPr txBox="1">
            <a:spLocks/>
          </p:cNvSpPr>
          <p:nvPr/>
        </p:nvSpPr>
        <p:spPr>
          <a:xfrm>
            <a:off x="9701139" y="2506287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5055135-E2EB-D0FC-5E84-D94738FBF039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5737954-F60F-EE7B-0138-0D40146C8219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85CAD32-70BB-DA01-F702-161DB15FB343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9DC3FFB-4386-718E-0A2E-98B89D056F4D}"/>
              </a:ext>
            </a:extLst>
          </p:cNvPr>
          <p:cNvSpPr txBox="1">
            <a:spLocks/>
          </p:cNvSpPr>
          <p:nvPr/>
        </p:nvSpPr>
        <p:spPr>
          <a:xfrm>
            <a:off x="596983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C868C49-7C89-9E8C-CF34-FD2222CB0148}"/>
              </a:ext>
            </a:extLst>
          </p:cNvPr>
          <p:cNvSpPr txBox="1">
            <a:spLocks/>
          </p:cNvSpPr>
          <p:nvPr/>
        </p:nvSpPr>
        <p:spPr>
          <a:xfrm>
            <a:off x="753869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54FA88D-C15A-B284-B5EA-384F2D59791A}"/>
              </a:ext>
            </a:extLst>
          </p:cNvPr>
          <p:cNvSpPr txBox="1">
            <a:spLocks/>
          </p:cNvSpPr>
          <p:nvPr/>
        </p:nvSpPr>
        <p:spPr>
          <a:xfrm>
            <a:off x="865448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E49E674-CDFC-A033-AAB1-711DAF5DB8F4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AEE0564-3AF4-BDCC-FA85-E12FF76660F7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25BF236-3ACB-E30A-EE8E-2AEAB041F21D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220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1476E-D805-B13F-1032-DBA384281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90641F9-DE04-1471-D9F8-6C95C82E98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5E7A7A-9CAD-887A-0703-07D620F27F3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7CA512A-BADE-BD36-E18B-7AF744FF488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6C56E39-2B8E-F32E-3154-467A074CB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3210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oiseaux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903973F3-0973-B4C4-DD9C-D93319E1E536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67AFF26-8A0A-BC19-4E22-56AAB1E11774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05BF9E4-B098-1C62-B47C-9B7BB5DB9DC3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E4D6802-A719-5894-1F65-D86FA44C7B4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307F697-C595-52AD-CC21-3FBE2D1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BE7A4288-45DD-17F8-7A60-0A7F4CBAFD2D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1B9491D9-2CAB-2CAA-D5C7-0F8E1453DE54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DBA34E8-B1E0-9D53-E625-3E12B7CDCEA1}"/>
              </a:ext>
            </a:extLst>
          </p:cNvPr>
          <p:cNvSpPr txBox="1">
            <a:spLocks/>
          </p:cNvSpPr>
          <p:nvPr/>
        </p:nvSpPr>
        <p:spPr>
          <a:xfrm>
            <a:off x="4966522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39B38F8-411B-3172-644B-08FE1E840E4B}"/>
              </a:ext>
            </a:extLst>
          </p:cNvPr>
          <p:cNvSpPr txBox="1">
            <a:spLocks/>
          </p:cNvSpPr>
          <p:nvPr/>
        </p:nvSpPr>
        <p:spPr>
          <a:xfrm>
            <a:off x="271781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36612F2-46B3-1A46-67A7-475E5AB1F479}"/>
              </a:ext>
            </a:extLst>
          </p:cNvPr>
          <p:cNvSpPr txBox="1">
            <a:spLocks/>
          </p:cNvSpPr>
          <p:nvPr/>
        </p:nvSpPr>
        <p:spPr>
          <a:xfrm>
            <a:off x="9701139" y="2506287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B16C69BD-E8B5-B3CE-07A0-D91E40160E06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D8AA933-DB5E-09D5-2C33-D310F9CE26D2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6A4C0C2-5FAD-2C39-282E-D1D919A422E5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0F3AD1D-8655-746A-C37F-B9B066A2AB36}"/>
              </a:ext>
            </a:extLst>
          </p:cNvPr>
          <p:cNvSpPr txBox="1">
            <a:spLocks/>
          </p:cNvSpPr>
          <p:nvPr/>
        </p:nvSpPr>
        <p:spPr>
          <a:xfrm>
            <a:off x="596983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C931E29-07E1-DDC0-0DCC-AD41752F772F}"/>
              </a:ext>
            </a:extLst>
          </p:cNvPr>
          <p:cNvSpPr txBox="1">
            <a:spLocks/>
          </p:cNvSpPr>
          <p:nvPr/>
        </p:nvSpPr>
        <p:spPr>
          <a:xfrm>
            <a:off x="753869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2614CE3-52C9-CD2D-78C9-7E1BB34A58CC}"/>
              </a:ext>
            </a:extLst>
          </p:cNvPr>
          <p:cNvSpPr txBox="1">
            <a:spLocks/>
          </p:cNvSpPr>
          <p:nvPr/>
        </p:nvSpPr>
        <p:spPr>
          <a:xfrm>
            <a:off x="865448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14B05E7-FF0C-EF23-CCB4-BCDD01FC46DD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9692ED8-2596-EA75-1550-817462304D30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BE100BB-2B19-A1FF-C11D-66FE2BE20E33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1912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C1AE5-329C-0458-2184-B3B5E7FC9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6EC84E-DC68-3106-D056-1A23F6EBBA3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4369D5-CBE5-FC95-4ED6-AFDF1E55EB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289C7C-74DD-07C6-81CE-2C3FE4E850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004009F-2438-D075-3145-6AEC34EB5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54794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oiseaux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E30CD13-7718-16AD-F0D3-B9D20B0FC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9C2A7EF2-11BC-2CF1-A199-58C594A5B030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22FE5BD-93F5-75AD-A639-02F0F4472D4D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8A4453-72FF-CD00-03D9-32BE2C640B4A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7873A6-BA14-267D-BA8C-67F4C3B06C1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Myriam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2DDCDAE-DC26-AE47-8917-4930B454E7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A42C400D-DEEB-227B-DA50-E5A4CCF0100C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65019C1-FAC3-958E-7920-08AA60884C61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7E6BFF1-7C82-4890-8E8C-89D7B6A52169}"/>
              </a:ext>
            </a:extLst>
          </p:cNvPr>
          <p:cNvSpPr txBox="1">
            <a:spLocks/>
          </p:cNvSpPr>
          <p:nvPr/>
        </p:nvSpPr>
        <p:spPr>
          <a:xfrm>
            <a:off x="4966522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E7E0C35-1429-4D4C-3324-6255DC7E2B65}"/>
              </a:ext>
            </a:extLst>
          </p:cNvPr>
          <p:cNvSpPr txBox="1">
            <a:spLocks/>
          </p:cNvSpPr>
          <p:nvPr/>
        </p:nvSpPr>
        <p:spPr>
          <a:xfrm>
            <a:off x="271781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020086A-56FA-A2AF-08B0-8E32E2644266}"/>
              </a:ext>
            </a:extLst>
          </p:cNvPr>
          <p:cNvSpPr txBox="1">
            <a:spLocks/>
          </p:cNvSpPr>
          <p:nvPr/>
        </p:nvSpPr>
        <p:spPr>
          <a:xfrm>
            <a:off x="9701139" y="2506287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AAD1DE0-A25F-8EE6-FDE4-F3582C7EC37C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0811D2D-E2EE-E9FF-24C9-E25FD8D6EB03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A585F08-4524-5801-F8E6-2CD5A1E239C4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C70FB8-EB30-02EC-3428-94869E144682}"/>
              </a:ext>
            </a:extLst>
          </p:cNvPr>
          <p:cNvSpPr txBox="1">
            <a:spLocks/>
          </p:cNvSpPr>
          <p:nvPr/>
        </p:nvSpPr>
        <p:spPr>
          <a:xfrm>
            <a:off x="596983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5571A53-7809-BD9C-2556-00DF8356913F}"/>
              </a:ext>
            </a:extLst>
          </p:cNvPr>
          <p:cNvSpPr txBox="1">
            <a:spLocks/>
          </p:cNvSpPr>
          <p:nvPr/>
        </p:nvSpPr>
        <p:spPr>
          <a:xfrm>
            <a:off x="753869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009DCCF-F469-D638-E6E2-1235134F454E}"/>
              </a:ext>
            </a:extLst>
          </p:cNvPr>
          <p:cNvSpPr txBox="1">
            <a:spLocks/>
          </p:cNvSpPr>
          <p:nvPr/>
        </p:nvSpPr>
        <p:spPr>
          <a:xfrm>
            <a:off x="865448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7ECC0D1-A70B-BE6C-E0A9-54401D3CA5F5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1C874DF-6462-5D1A-CDDB-5F95D4A476FF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78BA1E5-CE21-99E5-9F01-A3990726F5B8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3959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042D2-CCE5-6DF5-8D6C-78FB26E9C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A14667-74B5-33F3-63A3-BE8B474140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D25442-EC42-B5D4-0054-55CC50AFBDC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74F047D-9E37-3080-2AA2-D9D4D36DBD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B25E3E-DBD6-84EF-3689-7BE93B1FABB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chant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oiseaux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Myriam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douce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Myriam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préfèrera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silence.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2A57C4A-3B82-8689-C2D3-234C7C9FB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6290659C-8BA8-7D7B-D2FC-81E7AFCD1579}"/>
              </a:ext>
            </a:extLst>
          </p:cNvPr>
          <p:cNvSpPr txBox="1">
            <a:spLocks/>
          </p:cNvSpPr>
          <p:nvPr/>
        </p:nvSpPr>
        <p:spPr>
          <a:xfrm>
            <a:off x="2915370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3DAC1B6-FA97-2B68-53D3-B4B950B244FD}"/>
              </a:ext>
            </a:extLst>
          </p:cNvPr>
          <p:cNvSpPr txBox="1">
            <a:spLocks/>
          </p:cNvSpPr>
          <p:nvPr/>
        </p:nvSpPr>
        <p:spPr>
          <a:xfrm>
            <a:off x="4121749" y="1683043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F537944-DFFE-CEF3-C96C-21CF1752841A}"/>
              </a:ext>
            </a:extLst>
          </p:cNvPr>
          <p:cNvSpPr txBox="1">
            <a:spLocks/>
          </p:cNvSpPr>
          <p:nvPr/>
        </p:nvSpPr>
        <p:spPr>
          <a:xfrm>
            <a:off x="9718903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4392221-FFC3-792D-B8E5-EFE53823566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Myriam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683DD58-5338-F060-267B-968900904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00000636-8F98-824F-EB71-54675A5CEF71}"/>
              </a:ext>
            </a:extLst>
          </p:cNvPr>
          <p:cNvSpPr txBox="1">
            <a:spLocks/>
          </p:cNvSpPr>
          <p:nvPr/>
        </p:nvSpPr>
        <p:spPr>
          <a:xfrm>
            <a:off x="109704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5C9F27B2-8D2D-7EB2-614C-8B84C00F78AC}"/>
              </a:ext>
            </a:extLst>
          </p:cNvPr>
          <p:cNvSpPr txBox="1">
            <a:spLocks/>
          </p:cNvSpPr>
          <p:nvPr/>
        </p:nvSpPr>
        <p:spPr>
          <a:xfrm>
            <a:off x="6044105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B4B87D7-6B62-7085-2923-8FC0413C09D9}"/>
              </a:ext>
            </a:extLst>
          </p:cNvPr>
          <p:cNvSpPr txBox="1">
            <a:spLocks/>
          </p:cNvSpPr>
          <p:nvPr/>
        </p:nvSpPr>
        <p:spPr>
          <a:xfrm>
            <a:off x="4966522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63F883-ECBA-FC49-2296-3CC4A4BFFD8C}"/>
              </a:ext>
            </a:extLst>
          </p:cNvPr>
          <p:cNvSpPr txBox="1">
            <a:spLocks/>
          </p:cNvSpPr>
          <p:nvPr/>
        </p:nvSpPr>
        <p:spPr>
          <a:xfrm>
            <a:off x="271781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ACE3C11-3A77-65F9-9B92-DCA3F23919CF}"/>
              </a:ext>
            </a:extLst>
          </p:cNvPr>
          <p:cNvSpPr txBox="1">
            <a:spLocks/>
          </p:cNvSpPr>
          <p:nvPr/>
        </p:nvSpPr>
        <p:spPr>
          <a:xfrm>
            <a:off x="9701139" y="2506287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DEA8973-395F-7D6A-31F4-A1C133459BB5}"/>
              </a:ext>
            </a:extLst>
          </p:cNvPr>
          <p:cNvSpPr txBox="1">
            <a:spLocks/>
          </p:cNvSpPr>
          <p:nvPr/>
        </p:nvSpPr>
        <p:spPr>
          <a:xfrm>
            <a:off x="1938159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6568912-2B0F-A19E-E540-391BD174141A}"/>
              </a:ext>
            </a:extLst>
          </p:cNvPr>
          <p:cNvSpPr txBox="1">
            <a:spLocks/>
          </p:cNvSpPr>
          <p:nvPr/>
        </p:nvSpPr>
        <p:spPr>
          <a:xfrm>
            <a:off x="5240213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4034CC6-F83C-8663-9D87-9D00135D8D7F}"/>
              </a:ext>
            </a:extLst>
          </p:cNvPr>
          <p:cNvSpPr txBox="1">
            <a:spLocks/>
          </p:cNvSpPr>
          <p:nvPr/>
        </p:nvSpPr>
        <p:spPr>
          <a:xfrm>
            <a:off x="10626070" y="168304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E7182C6-7E8D-3167-356F-89EED205C03A}"/>
              </a:ext>
            </a:extLst>
          </p:cNvPr>
          <p:cNvSpPr txBox="1">
            <a:spLocks/>
          </p:cNvSpPr>
          <p:nvPr/>
        </p:nvSpPr>
        <p:spPr>
          <a:xfrm>
            <a:off x="596983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C91BFC6-8BAF-D34A-17A6-2F765BC4960A}"/>
              </a:ext>
            </a:extLst>
          </p:cNvPr>
          <p:cNvSpPr txBox="1">
            <a:spLocks/>
          </p:cNvSpPr>
          <p:nvPr/>
        </p:nvSpPr>
        <p:spPr>
          <a:xfrm>
            <a:off x="7538696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671D5F5-D0F6-7B12-C8AE-F5AB654CB0F9}"/>
              </a:ext>
            </a:extLst>
          </p:cNvPr>
          <p:cNvSpPr txBox="1">
            <a:spLocks/>
          </p:cNvSpPr>
          <p:nvPr/>
        </p:nvSpPr>
        <p:spPr>
          <a:xfrm>
            <a:off x="8654485" y="25062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A224727-533C-16E8-783A-8F2CC989E57D}"/>
              </a:ext>
            </a:extLst>
          </p:cNvPr>
          <p:cNvSpPr txBox="1">
            <a:spLocks/>
          </p:cNvSpPr>
          <p:nvPr/>
        </p:nvSpPr>
        <p:spPr>
          <a:xfrm>
            <a:off x="6997974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6601744-B0AB-7CB1-C811-27BE9AA63AA7}"/>
              </a:ext>
            </a:extLst>
          </p:cNvPr>
          <p:cNvSpPr txBox="1">
            <a:spLocks/>
          </p:cNvSpPr>
          <p:nvPr/>
        </p:nvSpPr>
        <p:spPr>
          <a:xfrm>
            <a:off x="7773291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871571A-295D-78F7-F99B-51F2907B26E6}"/>
              </a:ext>
            </a:extLst>
          </p:cNvPr>
          <p:cNvSpPr txBox="1">
            <a:spLocks/>
          </p:cNvSpPr>
          <p:nvPr/>
        </p:nvSpPr>
        <p:spPr>
          <a:xfrm>
            <a:off x="8736537" y="168304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0182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F9532-6D7E-DADB-DFF6-F9D316A01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E110F52-B76D-1B24-9F58-0303F6A8E9A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9BBFBE-CF64-5F5A-7D0A-6BEEE294662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A8C2B7D-17A0-6FF6-1383-B3B2A5EE544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B555035-EB08-FDD5-12EB-C35D6E64C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661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1AC5-0727-5B46-3053-C6384D8D9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38B4E2-A5F5-BBF3-D265-1D21BF22667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E901EB-06CE-C99B-5F85-3909C45900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45C1CEE-EF6D-DD5D-3DD5-9EAB87782CF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4E315E8-C27F-FEDC-DAE9-6385A7F6F2C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AF5765F-E4E9-01C1-504C-6D45DB0DA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63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59C10-3D0F-2738-1151-8E044A45B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15DDEC9-57AF-2C56-6CE2-B45DC47EB8D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2B8BFD-5175-FAAC-EDE4-B83F959CDA3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264FAF0-C717-DDCC-E1AD-ADA357ED82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4CE4CEA-2717-6F7D-F16D-13758D8BC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77517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BAE7AC5-1940-23C7-6245-1AD72A4D989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0177F6-7734-3AC3-651A-2E317A428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694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5242C-F7D5-E662-F329-C662029DC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2F58936-AE9F-5EB0-C95F-E8F74959ABD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D83394-7320-661A-C580-AAEC12DC2E0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27324E0-29B7-A511-0500-3739FD68F3B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26228B-4B75-44B4-7C03-6907F36FE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9596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C175CA2-2073-4FD3-5AF6-E8CE646BFCF0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793A5DC-159D-9B61-7080-28CA9173F737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04CDC82-A886-B282-C19D-FBE82238A9C7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7607E10-38FB-95E6-2E5C-2B2D908DC550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9B46FD8-C978-58AF-3FF7-21A52145EBA3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39B534-51B2-6569-43BC-FE63DFD4FB4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13CF27-6DEA-B230-9E97-1A7C8E2FF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24DA8D1-551E-34AA-B458-F6F48D2FBAAB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EBDDBFD-F471-4CBC-81D5-3BF32C7A1D16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4674A7B-2676-09B9-B58F-8E32D81A9DC6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F897132-ECE9-AF62-E90B-9D1EDE1C32EE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CCF7928-EC39-7E4B-26CE-FADE10A91768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6908C03-A404-A88B-D347-3C07EA7F7495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2782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B6988-C029-8571-8042-D94B2FC59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34E1ACA-03EA-A5C6-9922-F2A6DB1153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A63C47-7B4C-C27A-B94A-846AA94B8F7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49F50F-DA50-FD99-FDCD-021F37CE2C1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430DE6D-B1EE-98B9-14E1-90D5DC746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14823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8FA9BC3-9D91-0838-9BB0-862F13F44CF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A5F2AB9-DBCD-B1BD-3BA9-460E766DD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82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F3FD8-804C-63DC-9E6B-4532DB537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C615F32-0CE3-78C9-03EB-01B3F52CFA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AB50F0-6BB6-52AA-5213-7FB929B4BD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6C530E7-0C8A-D1C3-E53B-4C457E1922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819A7E-E1D2-0FAF-C2E6-7CA7B6290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41942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8540369-F6BC-01E4-3DAC-ADDD2B986FED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0709A37-19F8-2EC2-AEB1-451182E43016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C5539A8-A04F-61EA-D7A4-D970ABA35E0F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4266E2F-372E-631F-E005-82863E5DEAA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899DCEC-1082-1285-486F-577E79D456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63A4AD4-057F-B7F2-A759-B6BE778577FC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734C8BC-8864-47C1-57C2-A064B7E5CFCA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1480541-477B-6782-6EE1-A27EE3113F0B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89384D2-84DC-9767-E7BF-DCE1AE142253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CA5F23D-2E7C-1399-F66F-DE05BAFC7EED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51384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BD635-D0C7-1CAB-1992-864052214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BB6DE8C-4FCE-E934-8BD6-F0989B1086C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9FB550-4873-75E8-DDC4-BBFAB231D4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BED64C2-9AA7-5B5F-CFF6-910CACA56B5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238D23-3610-E2C9-0C9F-F3F982481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6073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414D811-6E35-7031-1B17-CFF134925011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B59797C-CE32-8225-C99E-621FE539D87F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8DB8038-DC84-1B2C-911F-7D24900961B5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E31499E-67D9-76D9-B3FE-EE4E71A2612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5CD8560-42BC-A224-8590-1E80E1DDB7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2CD2F9D-1B10-84A6-66E4-E1008E4888AF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C020D52-7F9B-1B44-5979-8E074B59CE6C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50D01EF-E6D6-A18F-178B-A7566A5905A8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E059F7C-C4EB-D036-4E9A-22E47EC33A76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173BDD2-59BE-70D6-B5E1-A425CE1AA60A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3319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7EBCF-47B3-289D-3200-76462C7AE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637AA8-C142-4504-EB16-0E85BEB04BC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10DF3B-603A-4518-8E50-8EBABCCA290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C53EEF9-3DB0-F120-2447-4E65259342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685C71-0115-8196-B71F-AC7E696B9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00497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0C9FC06-5B2E-9E14-1EE7-BB61E237300B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34947D1-8A10-E77F-3768-EEF6CC3E68F4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97EFD9A-56B0-3514-3980-76DAA09B3B94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4A2939B-93C9-83D5-A21A-B0844888A84D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72E1C37-C31C-D57A-29B6-24D81E988B34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E940812-1477-396C-E14D-302A90C03A2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A75B45E-9E63-2E03-449C-B06F438F8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9DFA54C-D4BF-AF07-4967-AE5694D01E69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D7BA3EE-6E61-4E4B-3613-E018AC76A1AF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32495AE-47F7-0C58-52CD-0B650DCF201A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A9DE78C-DE83-A745-55C0-F0C2205A1E0E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48EBD51-3479-4F2A-BF4A-4DEA95E20782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1964629-7B15-7452-16B1-EAA7F4F6055A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857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9FEC4-AA06-F12E-3D83-A6F258AD2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6368933-12A5-E354-A338-3B184C1314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8524C6-17E2-596E-F460-EDDD1AEAF5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A92C23-1FBB-5140-3291-4481F80EB98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E838644-1CB4-18D8-67E2-96271BDCE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2497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A7FC233-49FF-17BA-161A-046A4CBDB959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ED59918-6510-F50D-742C-8193B723ADCF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532B90F-09E9-8727-FBF0-36FCD87791B9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55363A8-5B16-EB86-EB47-CEB6ECCF8488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03156B5-3B81-C457-D158-5A1A2289DBF3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5AF97D2-6C08-F578-8F71-66E71458EC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4F514FD-9DF7-EEF9-FF02-788B06F6B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76FF64C-8937-2B44-B096-CA3EACD741DC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555557E-2EA4-5BE2-1FA7-7BDC152451B5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EF3C616-5917-8B19-E0FC-B56801D2FE83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A50D0C4-BC8F-E50B-9FEA-CC027A84A226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6DC345D-4AB2-CCA5-9182-98B3C5E426C8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98E58E4-2EA2-452C-F51B-F027E9DF2DF2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852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8F262-389E-6027-2C9D-59D0457A4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FFBBE9-61FA-A7AA-1235-0EA9F45C03E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391448-5DF2-0B49-D095-AB1B6190B8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19DA8D9-71D9-6359-B4CE-0CDE9C65A3D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45E2466-50DA-A0F6-4F22-B267E8FA3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43909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chaleur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poêle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C25A9D1C-8428-FACC-3235-3445B5DB7B7A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DEE63B1-A215-AE75-4B1C-4D83D731A662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E0DE953-2571-A392-48DA-938E94257C74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C2C7001-C2F2-4504-29A8-F3B5BDDF7550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06E4CD3-8831-7765-0BF1-34607BA55F2F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9AA33FA-5FB5-3781-6552-E94845ED929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589B8D3-FE4A-079A-F871-6146A8C7A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ED32C9B-B8F1-7924-6D50-A5CC3DEA7045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C358FD8-75BD-866E-00E9-236398294F96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EEF9085-765B-69A7-1A88-49D438BEFA9C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F095F3E-9390-1B6A-5933-1693FBCBE8B1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578CDA7-8AFE-82B0-51B6-F24CD08F8E3E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C05CABF-75D6-4648-693E-16309E3A8EB4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2742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9C59E-8BC7-1EBF-4B1D-9F825DFBE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58B866C-1B0B-C8C9-0BA3-E9EC8C69CB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5365F9-CF6A-A3AB-2F24-6DB4508181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156DAA-2B3B-3626-B27F-609E5DA5C1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069BAD-637F-9CC2-23C0-FDF708FFC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15152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chaleur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poêle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8C20D94-3B5A-E6EF-DEB8-053A47AD1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9C782915-278A-BDE5-A0C6-4F028D4BFDC7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FFA2F9E-6B32-AEE1-3E85-37A834BEA40B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F6B0481-E2B2-C3B5-0695-C1BBA0A8AA69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31BA8DF-43AA-B6FB-AD86-D5D840D80BA3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748E8B1-90D4-F968-B62B-B3AE4B6BADA5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45B0B19-DEF0-3042-1C0E-D9A4E7B12C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1030AE0-65AA-5927-DB2B-888E85AC4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CC8CEAE-B688-BAC3-E381-4641B766C80B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FE50400-00A7-B581-8B20-8E8A927D12C8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B0C0A2D-1ABD-32CA-F20A-C07B8754EC98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F1A8B4C-8AEB-E75E-760E-C022E4E4DAF9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A2E094C-E0D7-0BB3-DE99-6604ADD77BE5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7F92C75-5149-EAFD-41BA-0780168F5793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23192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D1DD3-046A-1982-36E5-C3454CDC1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10FA15D-F305-2AF0-A024-B1CA51B281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48B401-7208-665A-AEBC-22413A42536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chaleur du poêle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réchauffait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promeneurs frigorifiés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2CBFD9C-0E87-B760-973A-9F6098D763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B4215C4-CD07-F64D-E0E8-501115660A3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chaleur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poêle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réchauffèrent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promeneurs fatigués.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6575C06-7FF0-33FA-7D71-A10C64382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EBBD708C-F4BB-5E44-399A-AB4A58812012}"/>
              </a:ext>
            </a:extLst>
          </p:cNvPr>
          <p:cNvSpPr txBox="1">
            <a:spLocks/>
          </p:cNvSpPr>
          <p:nvPr/>
        </p:nvSpPr>
        <p:spPr>
          <a:xfrm>
            <a:off x="294730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578CFC9-DEA0-DADF-1449-478110AC08DA}"/>
              </a:ext>
            </a:extLst>
          </p:cNvPr>
          <p:cNvSpPr txBox="1">
            <a:spLocks/>
          </p:cNvSpPr>
          <p:nvPr/>
        </p:nvSpPr>
        <p:spPr>
          <a:xfrm>
            <a:off x="2306055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038F155-05DD-0744-AA0C-91951B95BAEC}"/>
              </a:ext>
            </a:extLst>
          </p:cNvPr>
          <p:cNvSpPr txBox="1">
            <a:spLocks/>
          </p:cNvSpPr>
          <p:nvPr/>
        </p:nvSpPr>
        <p:spPr>
          <a:xfrm>
            <a:off x="3775997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7622C7C-5D3B-6A47-5C92-1D7B04DCA35C}"/>
              </a:ext>
            </a:extLst>
          </p:cNvPr>
          <p:cNvSpPr txBox="1">
            <a:spLocks/>
          </p:cNvSpPr>
          <p:nvPr/>
        </p:nvSpPr>
        <p:spPr>
          <a:xfrm>
            <a:off x="8378531" y="2496887"/>
            <a:ext cx="207785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7A00F6E-ED2B-03B8-B6F2-6236095A4DA0}"/>
              </a:ext>
            </a:extLst>
          </p:cNvPr>
          <p:cNvSpPr txBox="1">
            <a:spLocks/>
          </p:cNvSpPr>
          <p:nvPr/>
        </p:nvSpPr>
        <p:spPr>
          <a:xfrm>
            <a:off x="1920759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6B4CC0-7AC6-5F98-7DEF-EF5200EF7A7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AA5D5F5-9646-9AB6-C2A7-262E814CF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AA1E50C-6185-FA24-3841-61E79338B3C9}"/>
              </a:ext>
            </a:extLst>
          </p:cNvPr>
          <p:cNvSpPr txBox="1">
            <a:spLocks/>
          </p:cNvSpPr>
          <p:nvPr/>
        </p:nvSpPr>
        <p:spPr>
          <a:xfrm>
            <a:off x="889525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25ACE71-F996-9CB3-AE6C-C8E03E3DE43B}"/>
              </a:ext>
            </a:extLst>
          </p:cNvPr>
          <p:cNvSpPr txBox="1">
            <a:spLocks/>
          </p:cNvSpPr>
          <p:nvPr/>
        </p:nvSpPr>
        <p:spPr>
          <a:xfrm>
            <a:off x="5341032" y="24968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8E9FDF7-BF49-D4FB-970E-B2FED79E5152}"/>
              </a:ext>
            </a:extLst>
          </p:cNvPr>
          <p:cNvSpPr txBox="1">
            <a:spLocks/>
          </p:cNvSpPr>
          <p:nvPr/>
        </p:nvSpPr>
        <p:spPr>
          <a:xfrm>
            <a:off x="5471302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CBDE057-387E-5FF5-C8F2-953CB4F66A2D}"/>
              </a:ext>
            </a:extLst>
          </p:cNvPr>
          <p:cNvSpPr txBox="1">
            <a:spLocks/>
          </p:cNvSpPr>
          <p:nvPr/>
        </p:nvSpPr>
        <p:spPr>
          <a:xfrm>
            <a:off x="6898904" y="16690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8B3F723-E059-18F3-76CE-38D08D4C9AEE}"/>
              </a:ext>
            </a:extLst>
          </p:cNvPr>
          <p:cNvSpPr txBox="1">
            <a:spLocks/>
          </p:cNvSpPr>
          <p:nvPr/>
        </p:nvSpPr>
        <p:spPr>
          <a:xfrm>
            <a:off x="8340514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7017E1A-C7BB-F1DF-B45C-34E90BA26E66}"/>
              </a:ext>
            </a:extLst>
          </p:cNvPr>
          <p:cNvSpPr txBox="1">
            <a:spLocks/>
          </p:cNvSpPr>
          <p:nvPr/>
        </p:nvSpPr>
        <p:spPr>
          <a:xfrm>
            <a:off x="10494481" y="1669092"/>
            <a:ext cx="893560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4555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B84B6-E25E-BF88-1E05-354894F7B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A21AD6F-0689-4A80-C51D-889923B9773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BF9E22-3607-3666-F8CF-8BCFE1F7C26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4C0ED2-636A-1866-D180-372D8C218AF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E4FC277-787E-C120-44A2-BFFA52711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886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3C175-1A33-63EA-C261-89F185903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C68802F-2AE1-8576-DABD-E797ECEBA3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1B86AB-9CD2-DBB4-F954-4F40F1290CB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98D374-AC17-3592-706E-BDEDED3718D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1FE5303-E158-ABA6-7182-7E0C9A548FB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022E659-B8E6-C89E-3A7D-9FA1FB2CC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7831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EB177-9A55-EBE7-C916-1A07AE192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217EE43-D15A-2B3E-2875-ED11C408E4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6DC58F-D5AF-5889-DAF0-2999AFC351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5D6BDB9-CD09-FFE9-9C65-9E425E29E98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2767FA-FC9F-D8D7-2CCB-98024C77E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86984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F8274C0-EAF4-1E7A-F299-979ABADC1AC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5090E84-6630-B483-016E-DE395AD77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995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0E9D9-4B42-23D6-28BA-6004A2D6B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76EDCB-4F65-59BC-20EE-AB1F537CBE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36F43C-D56E-E1CD-A8A3-A2E7DEAA4D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FE02463-5677-BBCD-9AED-4B7C0CBD1F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CB5F17-55D1-7731-0E3F-2D9B5666B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4840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63546E2-16E5-2EE5-1FE8-37396CC8F72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B80C87D-C27C-9FE5-82EC-B474E88D6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555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0929A-9CB0-B91F-3E5D-B146A40FE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6FA30B-50DE-5645-3B8A-06D9F6144CD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C52906-6A14-CD29-0EF6-E28B2E62AF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B728AAF-3AF5-C993-10FA-AABC4298E51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0055C49-D14B-75BB-D836-0AD27B4A4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3676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32676A9-C9F9-37F1-B2ED-2AE467E4EBC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2AF987B-7FCB-AE10-CE17-4D0E79B9A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3999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30BF2-C821-0D41-C4F3-45CDB2989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1CBDFFD-CDDF-66C8-0A5C-3CD9107B3EC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3A20C4-0F2E-4B5B-C43A-B51B3423137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6B10D5B-CFE9-556C-575C-DB3DCFCA249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9B62E2B-4FC0-A88E-EA1E-85F977A36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71096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C74504F-214A-E9FE-9166-4F3E2AEE30FC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3F8F9F4-1B51-720E-8B4B-CD4FD0BEA4D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EFFCDCB-84D7-8066-1709-D0D36F1DE2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0AD08AEC-E668-B2D6-DFA9-8A631F108887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4AE032D-EAA8-D698-1412-CB3000CF804C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2463B0F-B813-2D85-38AD-67958BA6C118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FBF9E0B-5693-3697-C077-58E67E86C867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5D15AE6-F2AF-20C3-D269-EE4C1FEA933A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CA62D37-92EE-92D1-A27E-D039C14CE184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F29F54C-0D31-8496-DDBA-195CB575D080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5DC6E8E-6B5D-86E7-54EC-426D90E3891B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008A2C5-D008-2554-BE05-69DC71E4AAB9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499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970A7-A64C-44E4-2BA8-62AA80CBD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7E870CC-9B0C-F1C7-594C-7EDD85718A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27546D-0F33-0D28-ABFC-9EA9965B962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s’alluma,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E3653C6-7A93-DE2A-0F9E-FF0C507552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A0D93C-8D8B-5172-857F-DA7314180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383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E3CBC5D-0ECC-8EF4-35C1-02ADEAB9F802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1F8D11B-4068-AAF2-CB01-60247E08852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62AA052-497D-9BC3-7E5D-2AD323209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66188AF-D7EE-47A1-BF61-048DCE69D10B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DE230BA-81B9-F1FC-0ADB-67C5E8216271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329CCE7-FD7D-8886-BD07-BAA13F88C99B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1E3D736-F0AB-3E1B-EB58-DCCBFD130459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344F3BE-D795-FB18-9534-78F4706217B7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C1C28C3-2265-CE70-F9BD-7C711794587A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BDA6B0-BFD1-D2B5-2340-7DF815EF69AA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E6A0D04-FE43-771B-BA62-52C492EBEB83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9C899AA-F65D-B8FC-6F04-6D7653E5B852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66075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B4B8F-EF94-F383-9D0B-766DA74D3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9DC1C13-8AA0-2308-D8EF-9961BACFEAA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A4062A-B8B0-8170-ABF1-81A9AFA5ACE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C9A8CD-D2A9-6118-C8EA-EEB43955B94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CB3BA89-E006-88A1-E2AC-C05320FE3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60498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F2E7E3E-6D42-A739-85B3-CF67BF964277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BA98EAD-FEEC-094F-53DF-0A342677CA2C}"/>
              </a:ext>
            </a:extLst>
          </p:cNvPr>
          <p:cNvSpPr txBox="1">
            <a:spLocks/>
          </p:cNvSpPr>
          <p:nvPr/>
        </p:nvSpPr>
        <p:spPr>
          <a:xfrm>
            <a:off x="2298992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6B5C778-7726-0C27-F511-2366334EE4E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29BDC52-FD76-2B68-ADAB-2B84C310A7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3406B07-C9B3-77E1-2CC7-C76F016A5064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D2BFB09-9413-7A0B-74B6-087FFFADD4DF}"/>
              </a:ext>
            </a:extLst>
          </p:cNvPr>
          <p:cNvSpPr txBox="1">
            <a:spLocks/>
          </p:cNvSpPr>
          <p:nvPr/>
        </p:nvSpPr>
        <p:spPr>
          <a:xfrm>
            <a:off x="5022057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1FE5C4B-B553-B0EA-7B19-01136332D375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4F6713C-CE09-DA87-2888-81BCE2F88146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F009E23-3145-BCB2-D760-104F86FE3BE4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3D9AB0A-CE2A-6678-9A11-D06373A5680C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95C0786-7B2F-C0C8-199F-38389B18520C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6FA3A42-F6A5-98F2-A001-CE17FD9272D1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2CC182A-4ED2-94DD-6034-21043F522D72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B5750D7-E206-3C27-9B9C-3584D48944F6}"/>
              </a:ext>
            </a:extLst>
          </p:cNvPr>
          <p:cNvSpPr txBox="1">
            <a:spLocks/>
          </p:cNvSpPr>
          <p:nvPr/>
        </p:nvSpPr>
        <p:spPr>
          <a:xfrm>
            <a:off x="729684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F6F5E53-FF23-285B-A9DE-1459063CFA7D}"/>
              </a:ext>
            </a:extLst>
          </p:cNvPr>
          <p:cNvSpPr txBox="1">
            <a:spLocks/>
          </p:cNvSpPr>
          <p:nvPr/>
        </p:nvSpPr>
        <p:spPr>
          <a:xfrm>
            <a:off x="9213680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B5BD20C-92B9-CAE5-677C-8E4465C42A90}"/>
              </a:ext>
            </a:extLst>
          </p:cNvPr>
          <p:cNvSpPr txBox="1">
            <a:spLocks/>
          </p:cNvSpPr>
          <p:nvPr/>
        </p:nvSpPr>
        <p:spPr>
          <a:xfrm>
            <a:off x="1061680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D66BA4C-9257-86AD-8C97-03D9E1A49385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94366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A28BC-905B-1019-39B0-2E2717B26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D241438-5972-2DEC-D9F2-59DE582610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C80D8F-E0E4-1CBA-A345-AEF04EDE51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6420C98-51E8-2333-E415-8215281FA7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A5953B9-B0DF-D37B-F9AF-CEEFAD373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8516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632B2E2-E968-5DBF-BB89-6C4BBEF19A57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B6881A4-7F6B-69C2-029E-A6EAF912760B}"/>
              </a:ext>
            </a:extLst>
          </p:cNvPr>
          <p:cNvSpPr txBox="1">
            <a:spLocks/>
          </p:cNvSpPr>
          <p:nvPr/>
        </p:nvSpPr>
        <p:spPr>
          <a:xfrm>
            <a:off x="2298992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DA40432-962E-F75C-1591-5C3D8B7DD29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4FB9B08-27B7-7A9D-214F-C1170D674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F05D558-AC6B-CF41-45DD-660E27ACC7F3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50C4819-98A6-32FB-6E67-18A23281910F}"/>
              </a:ext>
            </a:extLst>
          </p:cNvPr>
          <p:cNvSpPr txBox="1">
            <a:spLocks/>
          </p:cNvSpPr>
          <p:nvPr/>
        </p:nvSpPr>
        <p:spPr>
          <a:xfrm>
            <a:off x="5022057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97FD22A-6273-4B35-A855-9F62EE831809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417C85C-0D75-712A-7058-483EB0B65095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BD4503A-D3DF-03AF-D6A7-160BE7D46206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3D0035E-29A9-1CB1-6879-25C6F65FB6F5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467AEAA-02C6-EE05-E154-5FC825167FDE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787E8BC-D1C3-FFC9-AFFF-19A73558CEF1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C05BF50-77C1-C007-BB0B-DAF5830EE952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19CF742-DFF3-6177-59F7-1BAD4B58EF52}"/>
              </a:ext>
            </a:extLst>
          </p:cNvPr>
          <p:cNvSpPr txBox="1">
            <a:spLocks/>
          </p:cNvSpPr>
          <p:nvPr/>
        </p:nvSpPr>
        <p:spPr>
          <a:xfrm>
            <a:off x="729684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AB0A95D-6F1D-7B86-1E5D-3347FD18E1B8}"/>
              </a:ext>
            </a:extLst>
          </p:cNvPr>
          <p:cNvSpPr txBox="1">
            <a:spLocks/>
          </p:cNvSpPr>
          <p:nvPr/>
        </p:nvSpPr>
        <p:spPr>
          <a:xfrm>
            <a:off x="9213680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488644F-3C32-D0A5-B29D-AD4B060EB98B}"/>
              </a:ext>
            </a:extLst>
          </p:cNvPr>
          <p:cNvSpPr txBox="1">
            <a:spLocks/>
          </p:cNvSpPr>
          <p:nvPr/>
        </p:nvSpPr>
        <p:spPr>
          <a:xfrm>
            <a:off x="1061680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48A279C-8E5A-6126-1787-0E08B597214C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6237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91CB0-AD83-D13B-DCBB-6351E719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01BFF9-C937-FACF-9512-263BB205D4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2683F4-F4F5-E6AB-7045-49D985D5C7A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3590B3-4D8D-BA74-DA6F-8663698860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E6676B2-E3B7-ED37-D3E7-9F9D7864C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52793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lumière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phare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50941DA-7202-F56C-28D9-36E3A37FA10B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B4A140E-A559-5993-08F1-7B1A92D612E5}"/>
              </a:ext>
            </a:extLst>
          </p:cNvPr>
          <p:cNvSpPr txBox="1">
            <a:spLocks/>
          </p:cNvSpPr>
          <p:nvPr/>
        </p:nvSpPr>
        <p:spPr>
          <a:xfrm>
            <a:off x="2298992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D3DCD40-AF36-846A-F894-572C17C2DD2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873A4B5-954C-F7B4-55A4-FB1558021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AF47A6F-55C8-502A-9AA7-6F96A0E14823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F83B983-4178-8499-EB50-A2B953CB5CCE}"/>
              </a:ext>
            </a:extLst>
          </p:cNvPr>
          <p:cNvSpPr txBox="1">
            <a:spLocks/>
          </p:cNvSpPr>
          <p:nvPr/>
        </p:nvSpPr>
        <p:spPr>
          <a:xfrm>
            <a:off x="5022057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B0F6F93-348E-44E6-D5A3-582A00BA1DA5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C3040E1-6EE1-6F3D-62E2-3E4C6072EA38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5570CFF-2B21-F572-08FB-1268A60C8AF9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1305764-D22E-2136-FD32-BD2CE3887DAB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65C0F90-D230-3D86-CF91-A9AB41D3D1FE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317FCA2-9CFD-BB19-2C28-BAF58BB8BA29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DAA9C9E-C820-2D1B-7E76-4B30AC3DA76F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ACE7761-C88A-9F15-59DE-0904995F3382}"/>
              </a:ext>
            </a:extLst>
          </p:cNvPr>
          <p:cNvSpPr txBox="1">
            <a:spLocks/>
          </p:cNvSpPr>
          <p:nvPr/>
        </p:nvSpPr>
        <p:spPr>
          <a:xfrm>
            <a:off x="729684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455B3B9-37EB-668C-E946-F758C7146FC3}"/>
              </a:ext>
            </a:extLst>
          </p:cNvPr>
          <p:cNvSpPr txBox="1">
            <a:spLocks/>
          </p:cNvSpPr>
          <p:nvPr/>
        </p:nvSpPr>
        <p:spPr>
          <a:xfrm>
            <a:off x="9213680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41F3B9F-B6C6-31EF-A472-A2591DEE0B56}"/>
              </a:ext>
            </a:extLst>
          </p:cNvPr>
          <p:cNvSpPr txBox="1">
            <a:spLocks/>
          </p:cNvSpPr>
          <p:nvPr/>
        </p:nvSpPr>
        <p:spPr>
          <a:xfrm>
            <a:off x="1061680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F2BE4EF-D6F1-4464-5BAC-46109C6989CA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99819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7F2F9-D30F-CF55-2A53-A0ACBE80E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EB8368-A3E3-D967-8D32-B37219E442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2295E2-4E31-C1B2-274D-7BCAA456FE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84903A1-E556-8258-11F5-7990C30DA96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E8B29C-CEBC-A5EF-3226-0832755FF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38041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lumière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phare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A47C3FF-F566-81D7-18FC-AE764A112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9956073-D43F-B962-9561-17751BE7715F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2AED902-19B5-5B49-9993-60E59DB9E344}"/>
              </a:ext>
            </a:extLst>
          </p:cNvPr>
          <p:cNvSpPr txBox="1">
            <a:spLocks/>
          </p:cNvSpPr>
          <p:nvPr/>
        </p:nvSpPr>
        <p:spPr>
          <a:xfrm>
            <a:off x="2298992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D6E7D5B-7CAD-D0B6-4017-A2AF9D61A83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6C509E7-6861-794A-7262-DA796EA8C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421B3D1-EB0D-4067-BDD5-7534E83066AD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023C41B-C731-EB6E-4C85-68DEDCF121AE}"/>
              </a:ext>
            </a:extLst>
          </p:cNvPr>
          <p:cNvSpPr txBox="1">
            <a:spLocks/>
          </p:cNvSpPr>
          <p:nvPr/>
        </p:nvSpPr>
        <p:spPr>
          <a:xfrm>
            <a:off x="5022057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9624FC9-4E8E-1862-C863-06651B3CE5BB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385686B-2ACD-3EBF-C40D-8A0661E9F455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D032C11-EB54-3B7F-907B-DF1D892127CB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A50C2D9-C752-E8FE-6143-694ACAED2C32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DEA6AF9-B7F2-A8B2-B99E-EDB35077112F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C08B18C-2958-8535-843C-0963C0181130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820ADBA-D525-8889-2067-EC8759E2FA39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E4D2613-00E2-7785-AADA-124C302DBACF}"/>
              </a:ext>
            </a:extLst>
          </p:cNvPr>
          <p:cNvSpPr txBox="1">
            <a:spLocks/>
          </p:cNvSpPr>
          <p:nvPr/>
        </p:nvSpPr>
        <p:spPr>
          <a:xfrm>
            <a:off x="729684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D88EA60-0CEA-DFA5-9D45-5929D6FB2EF7}"/>
              </a:ext>
            </a:extLst>
          </p:cNvPr>
          <p:cNvSpPr txBox="1">
            <a:spLocks/>
          </p:cNvSpPr>
          <p:nvPr/>
        </p:nvSpPr>
        <p:spPr>
          <a:xfrm>
            <a:off x="9213680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78F831C-8D8F-35E9-75A7-1BF3701E48C9}"/>
              </a:ext>
            </a:extLst>
          </p:cNvPr>
          <p:cNvSpPr txBox="1">
            <a:spLocks/>
          </p:cNvSpPr>
          <p:nvPr/>
        </p:nvSpPr>
        <p:spPr>
          <a:xfrm>
            <a:off x="1061680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82F4B4A-D9B8-2C24-EE82-BAE7FC6D9BDE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04070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E250D-DB44-A7ED-99BD-20D077F0D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539200-3E58-117A-1C52-6E9E868031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C2C4AF-0946-07DC-8386-10B3C499635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3094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lumière du phare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s’alluma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équipages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furent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5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rassurés</a:t>
            </a:r>
            <a:r>
              <a:rPr lang="fr-FR" sz="35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5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36DD22F-4838-D1C3-DD3F-D72D14D83F7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DCB2523-18EC-836C-D11C-719DF7EFCB7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lumière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phare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allument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rassurées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5A0E237-40AE-54D7-6421-9F37E2661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D419D89-691F-83D7-12C9-F5F7721C274D}"/>
              </a:ext>
            </a:extLst>
          </p:cNvPr>
          <p:cNvSpPr txBox="1">
            <a:spLocks/>
          </p:cNvSpPr>
          <p:nvPr/>
        </p:nvSpPr>
        <p:spPr>
          <a:xfrm>
            <a:off x="87718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E9E83ED-8336-F7C1-73D4-F87CA1E1BF51}"/>
              </a:ext>
            </a:extLst>
          </p:cNvPr>
          <p:cNvSpPr txBox="1">
            <a:spLocks/>
          </p:cNvSpPr>
          <p:nvPr/>
        </p:nvSpPr>
        <p:spPr>
          <a:xfrm>
            <a:off x="2298992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30BB0C7-37BC-FF82-E1F7-6F76720B9A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4269429-088F-54E7-72F0-F15FAF69F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86AD5BB-08B6-753F-A0CF-58996AEAD6AF}"/>
              </a:ext>
            </a:extLst>
          </p:cNvPr>
          <p:cNvSpPr txBox="1">
            <a:spLocks/>
          </p:cNvSpPr>
          <p:nvPr/>
        </p:nvSpPr>
        <p:spPr>
          <a:xfrm>
            <a:off x="1878124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F7718C6-57C1-C557-E6AF-A7920AE4F8D4}"/>
              </a:ext>
            </a:extLst>
          </p:cNvPr>
          <p:cNvSpPr txBox="1">
            <a:spLocks/>
          </p:cNvSpPr>
          <p:nvPr/>
        </p:nvSpPr>
        <p:spPr>
          <a:xfrm>
            <a:off x="5022057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C8E4307-78E6-3A79-8D4E-512833786133}"/>
              </a:ext>
            </a:extLst>
          </p:cNvPr>
          <p:cNvSpPr txBox="1">
            <a:spLocks/>
          </p:cNvSpPr>
          <p:nvPr/>
        </p:nvSpPr>
        <p:spPr>
          <a:xfrm>
            <a:off x="2954612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D579EE8-6216-901B-041B-BE466CF2C51F}"/>
              </a:ext>
            </a:extLst>
          </p:cNvPr>
          <p:cNvSpPr txBox="1">
            <a:spLocks/>
          </p:cNvSpPr>
          <p:nvPr/>
        </p:nvSpPr>
        <p:spPr>
          <a:xfrm>
            <a:off x="5293407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BF21DEB-CE81-60AE-3F22-2F0137BBCE4E}"/>
              </a:ext>
            </a:extLst>
          </p:cNvPr>
          <p:cNvSpPr txBox="1">
            <a:spLocks/>
          </p:cNvSpPr>
          <p:nvPr/>
        </p:nvSpPr>
        <p:spPr>
          <a:xfrm>
            <a:off x="6369459" y="1672906"/>
            <a:ext cx="913442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8045207-EE10-F592-5F74-6621B0C9F515}"/>
              </a:ext>
            </a:extLst>
          </p:cNvPr>
          <p:cNvSpPr txBox="1">
            <a:spLocks/>
          </p:cNvSpPr>
          <p:nvPr/>
        </p:nvSpPr>
        <p:spPr>
          <a:xfrm>
            <a:off x="3774728" y="167290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75A1BB1-4D6E-53AB-1F0F-8BD7EE4CF12F}"/>
              </a:ext>
            </a:extLst>
          </p:cNvPr>
          <p:cNvSpPr txBox="1">
            <a:spLocks/>
          </p:cNvSpPr>
          <p:nvPr/>
        </p:nvSpPr>
        <p:spPr>
          <a:xfrm>
            <a:off x="7747719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25DC8E7-2DFC-E51D-AC6A-A514364E4B87}"/>
              </a:ext>
            </a:extLst>
          </p:cNvPr>
          <p:cNvSpPr txBox="1">
            <a:spLocks/>
          </p:cNvSpPr>
          <p:nvPr/>
        </p:nvSpPr>
        <p:spPr>
          <a:xfrm>
            <a:off x="937762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B1314FE-A0DA-9979-1DF4-2F779D40BA05}"/>
              </a:ext>
            </a:extLst>
          </p:cNvPr>
          <p:cNvSpPr txBox="1">
            <a:spLocks/>
          </p:cNvSpPr>
          <p:nvPr/>
        </p:nvSpPr>
        <p:spPr>
          <a:xfrm>
            <a:off x="10840073" y="167290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AB0FD0D-02C8-4276-E572-8C568A11B4CC}"/>
              </a:ext>
            </a:extLst>
          </p:cNvPr>
          <p:cNvSpPr txBox="1">
            <a:spLocks/>
          </p:cNvSpPr>
          <p:nvPr/>
        </p:nvSpPr>
        <p:spPr>
          <a:xfrm>
            <a:off x="729684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0E72FEC-42DF-5893-758F-8D5ED1A53DB0}"/>
              </a:ext>
            </a:extLst>
          </p:cNvPr>
          <p:cNvSpPr txBox="1">
            <a:spLocks/>
          </p:cNvSpPr>
          <p:nvPr/>
        </p:nvSpPr>
        <p:spPr>
          <a:xfrm>
            <a:off x="9213680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0ABBC28-6DB6-574E-62DD-8D92B103BF1F}"/>
              </a:ext>
            </a:extLst>
          </p:cNvPr>
          <p:cNvSpPr txBox="1">
            <a:spLocks/>
          </p:cNvSpPr>
          <p:nvPr/>
        </p:nvSpPr>
        <p:spPr>
          <a:xfrm>
            <a:off x="10616803" y="248161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79FB5DE-CF08-4EE7-4EC0-7ADE6DCAC4DB}"/>
              </a:ext>
            </a:extLst>
          </p:cNvPr>
          <p:cNvSpPr txBox="1">
            <a:spLocks/>
          </p:cNvSpPr>
          <p:nvPr/>
        </p:nvSpPr>
        <p:spPr>
          <a:xfrm>
            <a:off x="4539966" y="1672906"/>
            <a:ext cx="796458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76155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C9ACB-E24C-5841-99C4-1DA88EE63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F3FA2B-01A2-C7E8-87F8-21460A746F7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4BCA4E-F8EA-3A2D-5F00-E2B6914BE1E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C3FB1B-CB65-2313-4B49-35F017B8208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197F0BC-E105-BC87-82DA-066616072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853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5A4A8-59A2-9880-4887-DE2068A57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ABB09CD-35F1-7455-BC17-885D8DFE3E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6D2143-DC0D-0A91-BE6E-89C689296BF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7A893DC-1EA7-A962-4DF2-46401A96B90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F283F8D-9037-BE68-214F-B8163992F74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55CE430-08EB-CDC0-5086-6451B97B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20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C0EF8-5BCE-070D-1060-5094097AB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FDA209-F679-B612-ED0F-E4FFC080D73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822E6F-462A-A180-AEDD-78F947E5C3C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C071F42-86E2-F3A8-662F-766BD4674F6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20BF88-3AF6-1622-904D-C4B670B44C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09053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1A87944-6128-6460-62A2-61440D1BE4C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9B225B9-7FE2-8E5D-36FC-62F70CBE4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77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ABD5E-F0C6-3861-860A-70437087D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0EA889B-F3E7-8190-E4E1-681D42E8BBB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EDF87F-6FC8-CD6B-C1D0-9F95E60399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200B98-1EE3-682C-CEDB-052C2875979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353993B-D332-F47A-CC91-42D5BD2F2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6608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12F8374-6E9C-E196-A42C-725467F7CEF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2E266BD-CA7E-9572-3E71-D98D7B9DF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5793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3052B-FFD4-D6FA-316B-D4612146C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42DFB1-033E-1C41-C01F-1D4937150C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988040-6CED-DC39-0281-A58D17BE647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3C077FD-F5FE-780D-CF02-6C71BA014B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A67E397-19D4-90C5-08F6-3DEF05A4B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8235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F0179DA-C865-4EB7-787E-F122EF4A005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8324690-7087-EFAB-4B1F-CEB834A06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660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7819-B284-50D4-59B8-4829E62C6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9B3C644-C551-AD5B-F825-DFDA21537A5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0EFC15-528A-DDCD-B368-AB24FA75C33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37E91B7-3CCE-F77E-7020-EB10BCA2363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AABE9A2-B5CB-3DA1-02D5-D645603DE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98800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AEDF334-1DC8-EB85-3E08-CFA30AF64946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9D32F99-1A5D-AA51-F19F-4EC8D078319A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B1EE83C-B285-76B4-2AC4-669F06912C6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1F513D7-81ED-1D25-B71E-9EA18147B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BAD40B25-B527-D1C0-BA58-22BC7C37A0C8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EBD8A9A-F4A1-3129-A66B-469CC8CA5F4D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08EF6482-1437-0B6E-ECB3-0F9AE8C0763E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A1EC4A3-9445-5A1F-7F7C-ADAC4D6CEE0B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C2D6C17-3294-DD36-B787-CBD8FA9CA2BC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0EA54316-FDE6-774A-347E-62FBCF907A67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47067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1A69-C38D-73EE-4976-9691074CE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B08F867-E49D-378D-5B1F-6FF1780C728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F15340-4572-A9F6-1C8F-BC049E5E88A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C6821A-4DA9-F422-FC02-BE0719A163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757540-EA85-A2E9-6B29-CD0CF4BBA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1613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280B4CD-59EF-8738-898C-FCAEC0F85DD7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BAF64DB-00AD-B4E5-0540-63F259647C49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87526DD-63AA-8896-B4F2-64E3D1B6FEE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7EFDFBF-4FFB-E606-DF86-3605012FB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DD9ABAF0-F7B6-58B6-BCA8-1007C5B4BF11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D81AC93-0518-68CB-DEBD-3CBEADBCB84A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32E205E1-AEB9-4BED-2A04-BF89E77121B6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A07CF7D-41C3-5FFB-0A50-EC0BDEB47BBB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2607F72-F64F-411E-C35B-3191D108D36D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E6777D4-E95E-344A-7578-35E54A1DC655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1824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F68C1-A81F-F0FD-86E6-25B75D5A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6E97D46-570B-F3E4-931C-327647E4FA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B5A884-6518-F446-F804-3601ED6A842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4AF427-45C0-CFA5-6E45-9A058A7DAD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369A1B-62C5-A376-FB03-577936A04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89434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212A7BC-3E84-4505-CB1E-3A27E8E9616F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9283F81-9D51-246B-D46E-6D0198381D2E}"/>
              </a:ext>
            </a:extLst>
          </p:cNvPr>
          <p:cNvSpPr txBox="1">
            <a:spLocks/>
          </p:cNvSpPr>
          <p:nvPr/>
        </p:nvSpPr>
        <p:spPr>
          <a:xfrm>
            <a:off x="3782216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79F7F46-0C28-3575-5FF7-B1718F8A24D0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4EDA489-814E-A4BB-BAB0-F9EBCBC6EA7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B5A4B40-393A-FD5C-1F15-F119994CF9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43A35756-8AC9-1C33-2B6C-E359D54C0A80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87A88C4-9F25-47B8-BDE9-851A42BFAF80}"/>
              </a:ext>
            </a:extLst>
          </p:cNvPr>
          <p:cNvSpPr txBox="1">
            <a:spLocks/>
          </p:cNvSpPr>
          <p:nvPr/>
        </p:nvSpPr>
        <p:spPr>
          <a:xfrm>
            <a:off x="7309610" y="2653714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FD432BF-D075-F514-E6F7-2A7605EE0266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8BED6735-3ED8-3D30-FC13-5755F5539B87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185BC90-926A-193F-9092-B2C4B08E491A}"/>
              </a:ext>
            </a:extLst>
          </p:cNvPr>
          <p:cNvSpPr txBox="1">
            <a:spLocks/>
          </p:cNvSpPr>
          <p:nvPr/>
        </p:nvSpPr>
        <p:spPr>
          <a:xfrm>
            <a:off x="9291244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45C320C-C542-270C-DCA8-23D00279B377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9D587D1-4500-5942-2F4B-E60215A4B5A4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7C7D3B16-F4A5-857E-6401-229E6174C02C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53578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BBC4B-9410-871D-1A8F-C6C3292BA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A3E4A2-2AED-DAC6-832B-3C1B8888C0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A43F88-F5C1-26C7-2E3C-A67961B1853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53AFAEB-EE13-0DA1-2373-3C2B5E25195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75A9885-7964-BFB5-231D-585120086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7802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FD80A62-F8DA-EABD-2AE9-F836C58D7A17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FC28C43-2ED6-4934-D122-3236B4D07DC1}"/>
              </a:ext>
            </a:extLst>
          </p:cNvPr>
          <p:cNvSpPr txBox="1">
            <a:spLocks/>
          </p:cNvSpPr>
          <p:nvPr/>
        </p:nvSpPr>
        <p:spPr>
          <a:xfrm>
            <a:off x="3782216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AD69157-7291-B868-C1F5-74999D4EFE36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F9FE25F-00DC-C58B-573A-0DCCCC407C6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A25D51-A775-B63E-FC6D-E44E86DA2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7A9ABB8C-D5B9-5502-01EF-00965A86EED8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AB90D34-3C7C-7F6C-D9CE-86923C6F567B}"/>
              </a:ext>
            </a:extLst>
          </p:cNvPr>
          <p:cNvSpPr txBox="1">
            <a:spLocks/>
          </p:cNvSpPr>
          <p:nvPr/>
        </p:nvSpPr>
        <p:spPr>
          <a:xfrm>
            <a:off x="7309610" y="2653714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84CA5CB-FFF8-DB37-3CCE-7981DD2B56B9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8CEE2AF6-A1A2-4FDC-0E1C-EAC1B7EFC109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D895F36-B96A-6AE8-CFB9-DF0FCDC0E13D}"/>
              </a:ext>
            </a:extLst>
          </p:cNvPr>
          <p:cNvSpPr txBox="1">
            <a:spLocks/>
          </p:cNvSpPr>
          <p:nvPr/>
        </p:nvSpPr>
        <p:spPr>
          <a:xfrm>
            <a:off x="9291244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89D5C63-88E7-55F1-AF61-87C1A5F75762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1B03BD4-36BC-843F-EA80-C35D12484D1E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7901CE34-E692-83B4-E0E7-43CA742778B0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33964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96B98-B7A9-F243-9AB0-4D96689F2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D0C263E-68A7-BC30-1D90-C8F7E1749F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CC6C89-407F-734A-603B-C5A94B0FE7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B62ECA-8ACB-D7AE-4E2D-8BF3AE0812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9FDC627-2C75-DF93-0061-5299F9F091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31891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souvenir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 voyage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10A517C-723B-98C0-BEF7-6EDCFBC3F78E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E341A25-0D6C-C440-5684-CD39EA5FBA43}"/>
              </a:ext>
            </a:extLst>
          </p:cNvPr>
          <p:cNvSpPr txBox="1">
            <a:spLocks/>
          </p:cNvSpPr>
          <p:nvPr/>
        </p:nvSpPr>
        <p:spPr>
          <a:xfrm>
            <a:off x="3782216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974DA5C-FD30-5B85-86A6-CFD00C4C1E2B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F34F502-91E3-C9B2-64DE-2DC2F108B6A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4B21254-D8C6-FA73-2A25-A7505A361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D7591717-0705-E5BD-4DCC-D430DCA2101E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DAA6197-E5E0-9253-5A5F-18C48AE30DC3}"/>
              </a:ext>
            </a:extLst>
          </p:cNvPr>
          <p:cNvSpPr txBox="1">
            <a:spLocks/>
          </p:cNvSpPr>
          <p:nvPr/>
        </p:nvSpPr>
        <p:spPr>
          <a:xfrm>
            <a:off x="7309610" y="2653714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E25098C-3EB7-99FA-1DA1-1419ACEB37B9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57262915-E707-C395-6CEB-C2AA36B3B562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5A30383-EDA5-2C29-2C63-D40D9DF019F3}"/>
              </a:ext>
            </a:extLst>
          </p:cNvPr>
          <p:cNvSpPr txBox="1">
            <a:spLocks/>
          </p:cNvSpPr>
          <p:nvPr/>
        </p:nvSpPr>
        <p:spPr>
          <a:xfrm>
            <a:off x="9291244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391EC6D-DB51-2758-7B68-EE41EEF177DD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2C26878-6106-5351-79A0-64D1109DB638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CD2DFAE5-30F1-60CC-3705-B13B7961168F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9676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FBA10-C399-459D-A798-4E6DEC395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A2C41B2-BD9C-DD7C-AC82-31E4AA98E45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228D91-AA5A-B962-7D1F-15E1E18E54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2BE2D14-E407-B3C2-64C0-F258DD21730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9D372B-DC13-328C-AE77-F61A8A546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15873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souvenir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 voyage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0EC80EA-095C-EB70-1575-3DB0C3976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2ACC207-1970-AC40-6B64-FD9ECBDC01BC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312841B-D366-3002-C996-5852CAE1973B}"/>
              </a:ext>
            </a:extLst>
          </p:cNvPr>
          <p:cNvSpPr txBox="1">
            <a:spLocks/>
          </p:cNvSpPr>
          <p:nvPr/>
        </p:nvSpPr>
        <p:spPr>
          <a:xfrm>
            <a:off x="3782216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E79AD88-1401-F1E2-2387-1C8D396053CF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6907869-9E9C-1BD9-D5DF-C31BFDCF3ED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1245A20-68F4-83F6-3DD2-0F9BC594AB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085564E5-31C3-AE3F-3449-DE6EBC337920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51830F0-4D32-53A6-B71C-FC971A80E130}"/>
              </a:ext>
            </a:extLst>
          </p:cNvPr>
          <p:cNvSpPr txBox="1">
            <a:spLocks/>
          </p:cNvSpPr>
          <p:nvPr/>
        </p:nvSpPr>
        <p:spPr>
          <a:xfrm>
            <a:off x="7309610" y="2653714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9369F2C-268C-000E-5604-B7EA71A5BA02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F14E5896-22F2-2605-1D46-46552B161777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A901D04-0025-5075-F162-F064B47422DC}"/>
              </a:ext>
            </a:extLst>
          </p:cNvPr>
          <p:cNvSpPr txBox="1">
            <a:spLocks/>
          </p:cNvSpPr>
          <p:nvPr/>
        </p:nvSpPr>
        <p:spPr>
          <a:xfrm>
            <a:off x="9291244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B2B8789-0E48-0712-A810-274FFCF06363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2EDAD87-AE4C-409F-5994-511A99B761E9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5C5F3F0-0C3B-5D5B-651B-82A1197C695C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2241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3E565-91D0-892F-8EC1-D4349230C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BAB92E-B30D-5199-9680-BBC8250C473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7D5DE0-1127-0A0C-FB75-13B9A8E6E6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souvenir de ce voyage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m’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attristé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7C7176E-BB7F-85C9-2D54-DA59BC905D6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86F9E5E-540F-3E0E-5B45-D4583D7DA96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souvenir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 voyage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attristé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EDBDAC7-0907-69F4-A480-C4C80E5A5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49FA6A7-62AF-09EC-487E-DE10FE110B7C}"/>
              </a:ext>
            </a:extLst>
          </p:cNvPr>
          <p:cNvSpPr txBox="1">
            <a:spLocks/>
          </p:cNvSpPr>
          <p:nvPr/>
        </p:nvSpPr>
        <p:spPr>
          <a:xfrm>
            <a:off x="120502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5697FC5-1A06-B41F-E666-D2F797FB0EA9}"/>
              </a:ext>
            </a:extLst>
          </p:cNvPr>
          <p:cNvSpPr txBox="1">
            <a:spLocks/>
          </p:cNvSpPr>
          <p:nvPr/>
        </p:nvSpPr>
        <p:spPr>
          <a:xfrm>
            <a:off x="3782216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861C8FA-04D3-AF43-B482-C4FCB3759533}"/>
              </a:ext>
            </a:extLst>
          </p:cNvPr>
          <p:cNvSpPr txBox="1">
            <a:spLocks/>
          </p:cNvSpPr>
          <p:nvPr/>
        </p:nvSpPr>
        <p:spPr>
          <a:xfrm>
            <a:off x="42429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746921C-25B5-D924-614E-68D9A27B5E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C363C82-52C5-A07A-9F53-9D1FDC89A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02A34A07-D3E4-19D2-D429-BC49975BC939}"/>
              </a:ext>
            </a:extLst>
          </p:cNvPr>
          <p:cNvSpPr txBox="1">
            <a:spLocks/>
          </p:cNvSpPr>
          <p:nvPr/>
        </p:nvSpPr>
        <p:spPr>
          <a:xfrm>
            <a:off x="267777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E42255C-1B5C-59F7-0271-2BD2630CD110}"/>
              </a:ext>
            </a:extLst>
          </p:cNvPr>
          <p:cNvSpPr txBox="1">
            <a:spLocks/>
          </p:cNvSpPr>
          <p:nvPr/>
        </p:nvSpPr>
        <p:spPr>
          <a:xfrm>
            <a:off x="7309610" y="2653714"/>
            <a:ext cx="1569570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B2901A1-A04B-750B-416B-71DB4BC53007}"/>
              </a:ext>
            </a:extLst>
          </p:cNvPr>
          <p:cNvSpPr txBox="1">
            <a:spLocks/>
          </p:cNvSpPr>
          <p:nvPr/>
        </p:nvSpPr>
        <p:spPr>
          <a:xfrm>
            <a:off x="7595666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4ED0DD33-FBA9-D76C-176B-8224B97825C6}"/>
              </a:ext>
            </a:extLst>
          </p:cNvPr>
          <p:cNvSpPr txBox="1">
            <a:spLocks/>
          </p:cNvSpPr>
          <p:nvPr/>
        </p:nvSpPr>
        <p:spPr>
          <a:xfrm>
            <a:off x="8614412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2BE0F50-CBE8-2BB9-D454-9DD60F7025D4}"/>
              </a:ext>
            </a:extLst>
          </p:cNvPr>
          <p:cNvSpPr txBox="1">
            <a:spLocks/>
          </p:cNvSpPr>
          <p:nvPr/>
        </p:nvSpPr>
        <p:spPr>
          <a:xfrm>
            <a:off x="9291244" y="265371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F6BE847-45BB-03C2-33BD-4D1EAD49DA20}"/>
              </a:ext>
            </a:extLst>
          </p:cNvPr>
          <p:cNvSpPr txBox="1">
            <a:spLocks/>
          </p:cNvSpPr>
          <p:nvPr/>
        </p:nvSpPr>
        <p:spPr>
          <a:xfrm>
            <a:off x="5009388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8B4B8A0-D37C-5B1C-4811-D2849F064A7A}"/>
              </a:ext>
            </a:extLst>
          </p:cNvPr>
          <p:cNvSpPr txBox="1">
            <a:spLocks/>
          </p:cNvSpPr>
          <p:nvPr/>
        </p:nvSpPr>
        <p:spPr>
          <a:xfrm>
            <a:off x="6347891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5BB08A9-56F5-386A-2DDF-11BBEB2698A1}"/>
              </a:ext>
            </a:extLst>
          </p:cNvPr>
          <p:cNvSpPr txBox="1">
            <a:spLocks/>
          </p:cNvSpPr>
          <p:nvPr/>
        </p:nvSpPr>
        <p:spPr>
          <a:xfrm>
            <a:off x="10219299" y="168938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798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CCE5B-0120-BB62-1A01-842030BC1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52832E-47F7-8AF3-57C9-5F9CC5194F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0418AA-8C2B-0482-0400-4C986E6E3A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B654FEE-50CC-A7C2-B039-62BEEAC2974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7161A8F-8094-44EC-A9AC-D03ED93A64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457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8178B-6CDF-D22E-A6D0-B2346CAEE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CD1798-EC04-7B4E-4D60-86D1DBCD3DF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C4B714-19CD-9CEA-2ABB-40B10DA66C3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864821-92A4-83D2-DFAB-A5D0832821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D56675-EFBA-8DA2-7D9D-6E269CFD910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F0DD739-CA40-8158-36F6-29BFD372C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76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9B159-9ADC-AB33-F3CA-CA4E5AD84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A42AC7B-728A-8BBD-AED7-3BDEE71735D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34D3AB-AA73-AA5B-12F8-89A74B1120D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41CCE94-5A65-4959-AB8A-414250ECF68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1F2486C-0B8F-A695-2B43-9B7AAC082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03661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A6CA246-3986-8C6D-E7B4-4DD62613196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DDEA15B-4FA9-463F-47AE-6148156B0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49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A005B-DDD3-7A77-30DD-B346F3BC3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8A9AF07-31B2-80C2-BC6D-01737C6A98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206B24-7C5C-0F7A-C3F9-2512CA93C4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chant des oiseaux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doux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mais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préfère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le silence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1D94B2-037C-A603-25D9-0E0653B3BA9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DB49EF9-8D5E-AFAD-5D3E-BEBC5D5C0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0375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F4939D64-9FF6-6C6F-CB79-6C660FC1741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Myriam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3EA2632-C494-1F36-CF24-DD38A9DDF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14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1076</TotalTime>
  <Words>2913</Words>
  <Application>Microsoft Office PowerPoint</Application>
  <PresentationFormat>Grand écran</PresentationFormat>
  <Paragraphs>785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53</cp:revision>
  <dcterms:created xsi:type="dcterms:W3CDTF">2024-11-28T14:19:02Z</dcterms:created>
  <dcterms:modified xsi:type="dcterms:W3CDTF">2025-10-21T07:20:36Z</dcterms:modified>
</cp:coreProperties>
</file>