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991" r:id="rId7"/>
    <p:sldId id="1025" r:id="rId8"/>
    <p:sldId id="1026" r:id="rId9"/>
    <p:sldId id="1027" r:id="rId10"/>
    <p:sldId id="1028" r:id="rId11"/>
    <p:sldId id="1029" r:id="rId12"/>
    <p:sldId id="1030" r:id="rId13"/>
    <p:sldId id="1031" r:id="rId14"/>
    <p:sldId id="1032" r:id="rId15"/>
    <p:sldId id="1033" r:id="rId16"/>
    <p:sldId id="1034" r:id="rId17"/>
    <p:sldId id="1035" r:id="rId18"/>
    <p:sldId id="1036" r:id="rId19"/>
    <p:sldId id="275" r:id="rId20"/>
    <p:sldId id="290" r:id="rId21"/>
    <p:sldId id="1002" r:id="rId22"/>
    <p:sldId id="1037" r:id="rId23"/>
    <p:sldId id="1038" r:id="rId24"/>
    <p:sldId id="1039" r:id="rId25"/>
    <p:sldId id="1040" r:id="rId26"/>
    <p:sldId id="1041" r:id="rId27"/>
    <p:sldId id="1042" r:id="rId28"/>
    <p:sldId id="1043" r:id="rId29"/>
    <p:sldId id="1044" r:id="rId30"/>
    <p:sldId id="1045" r:id="rId31"/>
    <p:sldId id="1046" r:id="rId32"/>
    <p:sldId id="1047" r:id="rId33"/>
    <p:sldId id="288" r:id="rId34"/>
    <p:sldId id="291" r:id="rId35"/>
    <p:sldId id="1013" r:id="rId36"/>
    <p:sldId id="1048" r:id="rId37"/>
    <p:sldId id="1049" r:id="rId38"/>
    <p:sldId id="1050" r:id="rId39"/>
    <p:sldId id="1051" r:id="rId40"/>
    <p:sldId id="1052" r:id="rId41"/>
    <p:sldId id="1053" r:id="rId42"/>
    <p:sldId id="1054" r:id="rId43"/>
    <p:sldId id="1055" r:id="rId44"/>
    <p:sldId id="1056" r:id="rId45"/>
    <p:sldId id="1057" r:id="rId46"/>
    <p:sldId id="1058" r:id="rId47"/>
    <p:sldId id="304" r:id="rId48"/>
    <p:sldId id="305" r:id="rId49"/>
    <p:sldId id="1024" r:id="rId50"/>
    <p:sldId id="1059" r:id="rId51"/>
    <p:sldId id="1060" r:id="rId52"/>
    <p:sldId id="1061" r:id="rId53"/>
    <p:sldId id="1062" r:id="rId54"/>
    <p:sldId id="1063" r:id="rId55"/>
    <p:sldId id="1064" r:id="rId56"/>
    <p:sldId id="1065" r:id="rId57"/>
    <p:sldId id="1066" r:id="rId58"/>
    <p:sldId id="1067" r:id="rId59"/>
    <p:sldId id="1068" r:id="rId60"/>
    <p:sldId id="1069" r:id="rId61"/>
    <p:sldId id="318" r:id="rId6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P4/S6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P4/S6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4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8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20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6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36A7D-D380-8792-ED03-909778343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F1EBEF3-D8A1-6CCC-EFD7-5E3DE6363AF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22D0BA-0A2D-32F1-185F-9AE3E63191B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7F1BB7E-F370-B26B-24D6-8B83C82CEFE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3FEB900-2D35-5051-6CA0-C02CD76073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56902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B8C4EA99-C4A8-FFE3-9C2E-9463E358575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16060E9-BC98-F2F1-EFE6-361661A0D9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396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9FBF6-53CE-581F-7F21-0686915A4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124119B-9C92-1E1D-2A49-B32FE2F65E8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216BAE-EE3E-C8F8-8F6A-C092E89CFD0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570A3D1-2B74-87A8-12C9-1E5B5392AD5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8304660-B5F3-FAE9-7269-A78F557A99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79513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685B6401-3013-52A1-CBEA-8DDA012AD7BA}"/>
              </a:ext>
            </a:extLst>
          </p:cNvPr>
          <p:cNvSpPr txBox="1">
            <a:spLocks/>
          </p:cNvSpPr>
          <p:nvPr/>
        </p:nvSpPr>
        <p:spPr>
          <a:xfrm>
            <a:off x="741117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BF39ABF-6A06-4091-8744-D985B0CCCD45}"/>
              </a:ext>
            </a:extLst>
          </p:cNvPr>
          <p:cNvSpPr txBox="1">
            <a:spLocks/>
          </p:cNvSpPr>
          <p:nvPr/>
        </p:nvSpPr>
        <p:spPr>
          <a:xfrm>
            <a:off x="8655649" y="1672222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6E2429A-188F-6CC4-3CFF-B59CA16F6E64}"/>
              </a:ext>
            </a:extLst>
          </p:cNvPr>
          <p:cNvSpPr txBox="1">
            <a:spLocks/>
          </p:cNvSpPr>
          <p:nvPr/>
        </p:nvSpPr>
        <p:spPr>
          <a:xfrm>
            <a:off x="9871303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ECC84DC-5966-B980-223A-E74457410E7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9EB4F71-8C6A-A6E3-0C64-2EE33E4698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478E00FD-0268-753A-928F-A41E3072EC20}"/>
              </a:ext>
            </a:extLst>
          </p:cNvPr>
          <p:cNvSpPr txBox="1">
            <a:spLocks/>
          </p:cNvSpPr>
          <p:nvPr/>
        </p:nvSpPr>
        <p:spPr>
          <a:xfrm>
            <a:off x="133517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293673AB-FA0E-E079-2CE5-317882B6A633}"/>
              </a:ext>
            </a:extLst>
          </p:cNvPr>
          <p:cNvSpPr txBox="1">
            <a:spLocks/>
          </p:cNvSpPr>
          <p:nvPr/>
        </p:nvSpPr>
        <p:spPr>
          <a:xfrm>
            <a:off x="620603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76AFC5E-D2CF-05A3-8C0C-1B62F1A4164D}"/>
              </a:ext>
            </a:extLst>
          </p:cNvPr>
          <p:cNvSpPr txBox="1">
            <a:spLocks/>
          </p:cNvSpPr>
          <p:nvPr/>
        </p:nvSpPr>
        <p:spPr>
          <a:xfrm>
            <a:off x="293828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7812A0C-D51D-B48D-B535-02C6C4E218C2}"/>
              </a:ext>
            </a:extLst>
          </p:cNvPr>
          <p:cNvSpPr txBox="1">
            <a:spLocks/>
          </p:cNvSpPr>
          <p:nvPr/>
        </p:nvSpPr>
        <p:spPr>
          <a:xfrm>
            <a:off x="4821113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1EA6995-D65F-523F-C85E-8302CE4E7D2E}"/>
              </a:ext>
            </a:extLst>
          </p:cNvPr>
          <p:cNvSpPr txBox="1">
            <a:spLocks/>
          </p:cNvSpPr>
          <p:nvPr/>
        </p:nvSpPr>
        <p:spPr>
          <a:xfrm>
            <a:off x="10702270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2966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C3E32-CAB1-67D0-3D96-9F5722AB6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0B7B0AF-5B4F-2EA0-A61B-EDB000710D2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98CFCD-917F-D7B5-1F2D-F13D9A7A1D8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4D7BB0F-837C-6AD9-D850-8CECB185187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556CA03-5A7E-5445-A69E-824C0A8BF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6508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241D36FA-A804-3F48-5DB0-7EA48CF33463}"/>
              </a:ext>
            </a:extLst>
          </p:cNvPr>
          <p:cNvSpPr txBox="1">
            <a:spLocks/>
          </p:cNvSpPr>
          <p:nvPr/>
        </p:nvSpPr>
        <p:spPr>
          <a:xfrm>
            <a:off x="741117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BAD2CEA-419C-DE10-4D8E-42A88264A154}"/>
              </a:ext>
            </a:extLst>
          </p:cNvPr>
          <p:cNvSpPr txBox="1">
            <a:spLocks/>
          </p:cNvSpPr>
          <p:nvPr/>
        </p:nvSpPr>
        <p:spPr>
          <a:xfrm>
            <a:off x="8655649" y="1672222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8C5E7FE-0A4E-B10F-4186-E12928449C78}"/>
              </a:ext>
            </a:extLst>
          </p:cNvPr>
          <p:cNvSpPr txBox="1">
            <a:spLocks/>
          </p:cNvSpPr>
          <p:nvPr/>
        </p:nvSpPr>
        <p:spPr>
          <a:xfrm>
            <a:off x="9871303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151684B-D461-BF11-AE3A-29F1BF9BE64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F2B5BD9-F464-B8BF-7984-3E8B181B2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A0A19843-650B-BF48-8F68-37CFD233199A}"/>
              </a:ext>
            </a:extLst>
          </p:cNvPr>
          <p:cNvSpPr txBox="1">
            <a:spLocks/>
          </p:cNvSpPr>
          <p:nvPr/>
        </p:nvSpPr>
        <p:spPr>
          <a:xfrm>
            <a:off x="133517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D1660EE-2293-4395-A4DB-1D651A8BC214}"/>
              </a:ext>
            </a:extLst>
          </p:cNvPr>
          <p:cNvSpPr txBox="1">
            <a:spLocks/>
          </p:cNvSpPr>
          <p:nvPr/>
        </p:nvSpPr>
        <p:spPr>
          <a:xfrm>
            <a:off x="620603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62C7745-29B0-9598-6C19-AD5E01BB80D0}"/>
              </a:ext>
            </a:extLst>
          </p:cNvPr>
          <p:cNvSpPr txBox="1">
            <a:spLocks/>
          </p:cNvSpPr>
          <p:nvPr/>
        </p:nvSpPr>
        <p:spPr>
          <a:xfrm>
            <a:off x="293828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DE6E211-347B-15F8-1174-32EF842CCA1F}"/>
              </a:ext>
            </a:extLst>
          </p:cNvPr>
          <p:cNvSpPr txBox="1">
            <a:spLocks/>
          </p:cNvSpPr>
          <p:nvPr/>
        </p:nvSpPr>
        <p:spPr>
          <a:xfrm>
            <a:off x="4821113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0DAD2E2-A8FF-FDC7-B0A5-D73370AB2226}"/>
              </a:ext>
            </a:extLst>
          </p:cNvPr>
          <p:cNvSpPr txBox="1">
            <a:spLocks/>
          </p:cNvSpPr>
          <p:nvPr/>
        </p:nvSpPr>
        <p:spPr>
          <a:xfrm>
            <a:off x="10702270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4397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FE8B7-2541-AEEF-693F-59F338BCC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89E49C3-5FFF-ACD8-E1C7-18F5DF00A7C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A1B072-4733-3AD0-E3B7-FE98043B344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A41F477-E2E8-B975-B634-ABCF7D329AE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2E92C76-27CD-8203-9663-26BA633FF4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52347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E72EAC43-9A48-694E-424F-01717C4F929F}"/>
              </a:ext>
            </a:extLst>
          </p:cNvPr>
          <p:cNvSpPr txBox="1">
            <a:spLocks/>
          </p:cNvSpPr>
          <p:nvPr/>
        </p:nvSpPr>
        <p:spPr>
          <a:xfrm>
            <a:off x="741117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481F4B5-CED6-308F-AA0F-DC61A9649BA4}"/>
              </a:ext>
            </a:extLst>
          </p:cNvPr>
          <p:cNvSpPr txBox="1">
            <a:spLocks/>
          </p:cNvSpPr>
          <p:nvPr/>
        </p:nvSpPr>
        <p:spPr>
          <a:xfrm>
            <a:off x="8655649" y="1672222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B0023A3-ECC3-79F7-1DE2-267656A77C5A}"/>
              </a:ext>
            </a:extLst>
          </p:cNvPr>
          <p:cNvSpPr txBox="1">
            <a:spLocks/>
          </p:cNvSpPr>
          <p:nvPr/>
        </p:nvSpPr>
        <p:spPr>
          <a:xfrm>
            <a:off x="9871303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2C2840F-B621-7A18-D9D3-F4833F1D674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718840F-76DD-9F8B-664F-A151008B0E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8C356817-D6B1-1D78-CBA7-3801A81E86FC}"/>
              </a:ext>
            </a:extLst>
          </p:cNvPr>
          <p:cNvSpPr txBox="1">
            <a:spLocks/>
          </p:cNvSpPr>
          <p:nvPr/>
        </p:nvSpPr>
        <p:spPr>
          <a:xfrm>
            <a:off x="133517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674DCBF4-E3D3-EE01-1EFD-4068D4BED6D8}"/>
              </a:ext>
            </a:extLst>
          </p:cNvPr>
          <p:cNvSpPr txBox="1">
            <a:spLocks/>
          </p:cNvSpPr>
          <p:nvPr/>
        </p:nvSpPr>
        <p:spPr>
          <a:xfrm>
            <a:off x="620603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08BBE46-7578-3A1A-88E8-00DC66BE4081}"/>
              </a:ext>
            </a:extLst>
          </p:cNvPr>
          <p:cNvSpPr txBox="1">
            <a:spLocks/>
          </p:cNvSpPr>
          <p:nvPr/>
        </p:nvSpPr>
        <p:spPr>
          <a:xfrm>
            <a:off x="5614222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D6F91C7-E5E0-6D48-914F-18074C160312}"/>
              </a:ext>
            </a:extLst>
          </p:cNvPr>
          <p:cNvSpPr txBox="1">
            <a:spLocks/>
          </p:cNvSpPr>
          <p:nvPr/>
        </p:nvSpPr>
        <p:spPr>
          <a:xfrm>
            <a:off x="2489347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3397261-A357-2DA6-820D-4E0AC2293522}"/>
              </a:ext>
            </a:extLst>
          </p:cNvPr>
          <p:cNvSpPr txBox="1">
            <a:spLocks/>
          </p:cNvSpPr>
          <p:nvPr/>
        </p:nvSpPr>
        <p:spPr>
          <a:xfrm>
            <a:off x="8419162" y="2555989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B7428CE-903E-4047-3A30-211A19D68FFA}"/>
              </a:ext>
            </a:extLst>
          </p:cNvPr>
          <p:cNvSpPr txBox="1">
            <a:spLocks/>
          </p:cNvSpPr>
          <p:nvPr/>
        </p:nvSpPr>
        <p:spPr>
          <a:xfrm>
            <a:off x="293828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4B6D2F5-C340-6F6B-A031-25CDABD1E32B}"/>
              </a:ext>
            </a:extLst>
          </p:cNvPr>
          <p:cNvSpPr txBox="1">
            <a:spLocks/>
          </p:cNvSpPr>
          <p:nvPr/>
        </p:nvSpPr>
        <p:spPr>
          <a:xfrm>
            <a:off x="4821113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FACB0A7-B5E0-D224-7782-5BE32FBB301F}"/>
              </a:ext>
            </a:extLst>
          </p:cNvPr>
          <p:cNvSpPr txBox="1">
            <a:spLocks/>
          </p:cNvSpPr>
          <p:nvPr/>
        </p:nvSpPr>
        <p:spPr>
          <a:xfrm>
            <a:off x="10702270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4362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85154-4D39-9BC5-6B01-B69AD302F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41D1A76-DDB6-8047-C27C-7313D5CFB38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FBB572-CAED-853D-1366-F016837C78D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6246CD7-C351-5E52-5E51-E0943FC215B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BE342FD-3993-4FAC-AA90-2D2205AF06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73555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D04CE7C5-BF7C-30DA-9B21-E422252CA07E}"/>
              </a:ext>
            </a:extLst>
          </p:cNvPr>
          <p:cNvSpPr txBox="1">
            <a:spLocks/>
          </p:cNvSpPr>
          <p:nvPr/>
        </p:nvSpPr>
        <p:spPr>
          <a:xfrm>
            <a:off x="741117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44C6392-3444-ABB9-CB7F-78F3B63F68FF}"/>
              </a:ext>
            </a:extLst>
          </p:cNvPr>
          <p:cNvSpPr txBox="1">
            <a:spLocks/>
          </p:cNvSpPr>
          <p:nvPr/>
        </p:nvSpPr>
        <p:spPr>
          <a:xfrm>
            <a:off x="8655649" y="1672222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8ECC80B-4E5B-01D5-20AF-EAA84DDF1E2A}"/>
              </a:ext>
            </a:extLst>
          </p:cNvPr>
          <p:cNvSpPr txBox="1">
            <a:spLocks/>
          </p:cNvSpPr>
          <p:nvPr/>
        </p:nvSpPr>
        <p:spPr>
          <a:xfrm>
            <a:off x="9871303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1B9EF82-9551-55C8-AC31-C1C252EE44C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AD341A1-C6E8-8C64-78DA-E7AA47999F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D66DEE6B-9989-E4B0-67B9-1A12045CCA3D}"/>
              </a:ext>
            </a:extLst>
          </p:cNvPr>
          <p:cNvSpPr txBox="1">
            <a:spLocks/>
          </p:cNvSpPr>
          <p:nvPr/>
        </p:nvSpPr>
        <p:spPr>
          <a:xfrm>
            <a:off x="133517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A43D251E-A425-ABEF-7A72-E4915113F3E3}"/>
              </a:ext>
            </a:extLst>
          </p:cNvPr>
          <p:cNvSpPr txBox="1">
            <a:spLocks/>
          </p:cNvSpPr>
          <p:nvPr/>
        </p:nvSpPr>
        <p:spPr>
          <a:xfrm>
            <a:off x="620603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62105750-DD6C-EC9E-F890-77D091A4FC17}"/>
              </a:ext>
            </a:extLst>
          </p:cNvPr>
          <p:cNvSpPr txBox="1">
            <a:spLocks/>
          </p:cNvSpPr>
          <p:nvPr/>
        </p:nvSpPr>
        <p:spPr>
          <a:xfrm>
            <a:off x="5614222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2880A25-2B30-2AE0-313B-15B7FFD6BAE5}"/>
              </a:ext>
            </a:extLst>
          </p:cNvPr>
          <p:cNvSpPr txBox="1">
            <a:spLocks/>
          </p:cNvSpPr>
          <p:nvPr/>
        </p:nvSpPr>
        <p:spPr>
          <a:xfrm>
            <a:off x="2489347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988551A-2AB2-63FC-1A2C-DCB3FFBF1AD5}"/>
              </a:ext>
            </a:extLst>
          </p:cNvPr>
          <p:cNvSpPr txBox="1">
            <a:spLocks/>
          </p:cNvSpPr>
          <p:nvPr/>
        </p:nvSpPr>
        <p:spPr>
          <a:xfrm>
            <a:off x="8419162" y="2555989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EB9F961-E4AF-7976-499B-C11FB515E213}"/>
              </a:ext>
            </a:extLst>
          </p:cNvPr>
          <p:cNvSpPr txBox="1">
            <a:spLocks/>
          </p:cNvSpPr>
          <p:nvPr/>
        </p:nvSpPr>
        <p:spPr>
          <a:xfrm>
            <a:off x="293828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7B93B51-2C3C-0DF5-6284-D6A468C49523}"/>
              </a:ext>
            </a:extLst>
          </p:cNvPr>
          <p:cNvSpPr txBox="1">
            <a:spLocks/>
          </p:cNvSpPr>
          <p:nvPr/>
        </p:nvSpPr>
        <p:spPr>
          <a:xfrm>
            <a:off x="4821113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F2A6BF4-E11D-C5FD-CA98-2310A04E97DE}"/>
              </a:ext>
            </a:extLst>
          </p:cNvPr>
          <p:cNvSpPr txBox="1">
            <a:spLocks/>
          </p:cNvSpPr>
          <p:nvPr/>
        </p:nvSpPr>
        <p:spPr>
          <a:xfrm>
            <a:off x="10702270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2015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DC8A1-9E6D-42B4-DF65-4B01D67D3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B205EB5-5659-8F98-0C7E-A5A65EAC8C7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7D2028-C9B5-AB9B-373F-E2BFDB9599F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F473431-092A-F1A8-8391-D5789ECA238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F87A334-8B5C-2B35-C408-84882039BE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87477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douceur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8A6188B6-896B-0B85-4C1E-A68719F423FD}"/>
              </a:ext>
            </a:extLst>
          </p:cNvPr>
          <p:cNvSpPr txBox="1">
            <a:spLocks/>
          </p:cNvSpPr>
          <p:nvPr/>
        </p:nvSpPr>
        <p:spPr>
          <a:xfrm>
            <a:off x="741117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285A232-3DC5-EF03-334F-32C1041D1542}"/>
              </a:ext>
            </a:extLst>
          </p:cNvPr>
          <p:cNvSpPr txBox="1">
            <a:spLocks/>
          </p:cNvSpPr>
          <p:nvPr/>
        </p:nvSpPr>
        <p:spPr>
          <a:xfrm>
            <a:off x="8655649" y="1672222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D6268BB-8081-3D74-0B19-338ED2D03922}"/>
              </a:ext>
            </a:extLst>
          </p:cNvPr>
          <p:cNvSpPr txBox="1">
            <a:spLocks/>
          </p:cNvSpPr>
          <p:nvPr/>
        </p:nvSpPr>
        <p:spPr>
          <a:xfrm>
            <a:off x="9871303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9374938-7185-8B36-FB81-B3CE0AC32A3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23D195C-B324-D8BD-AB28-132054E3A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4C1C0119-62B0-9868-3908-D0EE5A27B2A6}"/>
              </a:ext>
            </a:extLst>
          </p:cNvPr>
          <p:cNvSpPr txBox="1">
            <a:spLocks/>
          </p:cNvSpPr>
          <p:nvPr/>
        </p:nvSpPr>
        <p:spPr>
          <a:xfrm>
            <a:off x="133517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12FCACEB-343D-1F41-1D45-E13DFD18E29A}"/>
              </a:ext>
            </a:extLst>
          </p:cNvPr>
          <p:cNvSpPr txBox="1">
            <a:spLocks/>
          </p:cNvSpPr>
          <p:nvPr/>
        </p:nvSpPr>
        <p:spPr>
          <a:xfrm>
            <a:off x="620603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64A4221D-A846-518B-9F42-F9484D02ECC1}"/>
              </a:ext>
            </a:extLst>
          </p:cNvPr>
          <p:cNvSpPr txBox="1">
            <a:spLocks/>
          </p:cNvSpPr>
          <p:nvPr/>
        </p:nvSpPr>
        <p:spPr>
          <a:xfrm>
            <a:off x="5614222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AC882FA-44CE-9805-0647-DE9FE7D1A421}"/>
              </a:ext>
            </a:extLst>
          </p:cNvPr>
          <p:cNvSpPr txBox="1">
            <a:spLocks/>
          </p:cNvSpPr>
          <p:nvPr/>
        </p:nvSpPr>
        <p:spPr>
          <a:xfrm>
            <a:off x="2489347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09BCA26-41A4-C34F-CFC3-6C0EA5983803}"/>
              </a:ext>
            </a:extLst>
          </p:cNvPr>
          <p:cNvSpPr txBox="1">
            <a:spLocks/>
          </p:cNvSpPr>
          <p:nvPr/>
        </p:nvSpPr>
        <p:spPr>
          <a:xfrm>
            <a:off x="8419162" y="2555989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4C4EC3F-8961-0FB8-478A-32B8CCB1D1D6}"/>
              </a:ext>
            </a:extLst>
          </p:cNvPr>
          <p:cNvSpPr txBox="1">
            <a:spLocks/>
          </p:cNvSpPr>
          <p:nvPr/>
        </p:nvSpPr>
        <p:spPr>
          <a:xfrm>
            <a:off x="293828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551E436-401F-DD5F-F936-AF1130F0D9A5}"/>
              </a:ext>
            </a:extLst>
          </p:cNvPr>
          <p:cNvSpPr txBox="1">
            <a:spLocks/>
          </p:cNvSpPr>
          <p:nvPr/>
        </p:nvSpPr>
        <p:spPr>
          <a:xfrm>
            <a:off x="4821113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85EAF13-1CCA-AA03-557E-0866F7C60F4E}"/>
              </a:ext>
            </a:extLst>
          </p:cNvPr>
          <p:cNvSpPr txBox="1">
            <a:spLocks/>
          </p:cNvSpPr>
          <p:nvPr/>
        </p:nvSpPr>
        <p:spPr>
          <a:xfrm>
            <a:off x="10702270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0936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B1CB1-0B2D-4CFB-5D5E-21F85061C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2CB6F1D-20D8-1EF3-0080-AC7237474F1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7C3C37-13E0-12ED-C058-06934B3141E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5BCF3FF-87B0-EFAD-2A08-7B76FCD926E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33CC041-DDFE-3154-C459-699BB473D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6853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douceur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vent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AF79C056-186A-AA7D-1914-EC81EF2AF2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A942FCD9-08AD-22EB-1F92-97233CE7F4E1}"/>
              </a:ext>
            </a:extLst>
          </p:cNvPr>
          <p:cNvSpPr txBox="1">
            <a:spLocks/>
          </p:cNvSpPr>
          <p:nvPr/>
        </p:nvSpPr>
        <p:spPr>
          <a:xfrm>
            <a:off x="741117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EC80FEC-5BFC-9656-95D4-73A121636F01}"/>
              </a:ext>
            </a:extLst>
          </p:cNvPr>
          <p:cNvSpPr txBox="1">
            <a:spLocks/>
          </p:cNvSpPr>
          <p:nvPr/>
        </p:nvSpPr>
        <p:spPr>
          <a:xfrm>
            <a:off x="8655649" y="1672222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F2B5989-D1D4-D715-7AB4-FE18DE89F82B}"/>
              </a:ext>
            </a:extLst>
          </p:cNvPr>
          <p:cNvSpPr txBox="1">
            <a:spLocks/>
          </p:cNvSpPr>
          <p:nvPr/>
        </p:nvSpPr>
        <p:spPr>
          <a:xfrm>
            <a:off x="9871303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C521D7E-957F-DB59-428D-E22E903E2A9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il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81EF99D-0266-F7D2-24C0-65D89B8E0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E09704A2-266D-EA67-B3F2-E34E6E77A6D9}"/>
              </a:ext>
            </a:extLst>
          </p:cNvPr>
          <p:cNvSpPr txBox="1">
            <a:spLocks/>
          </p:cNvSpPr>
          <p:nvPr/>
        </p:nvSpPr>
        <p:spPr>
          <a:xfrm>
            <a:off x="133517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A924A0FB-6FB4-4C69-3DED-78F1196D97BC}"/>
              </a:ext>
            </a:extLst>
          </p:cNvPr>
          <p:cNvSpPr txBox="1">
            <a:spLocks/>
          </p:cNvSpPr>
          <p:nvPr/>
        </p:nvSpPr>
        <p:spPr>
          <a:xfrm>
            <a:off x="620603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F3E638E-2363-1F3D-6FAD-AF787F5055CC}"/>
              </a:ext>
            </a:extLst>
          </p:cNvPr>
          <p:cNvSpPr txBox="1">
            <a:spLocks/>
          </p:cNvSpPr>
          <p:nvPr/>
        </p:nvSpPr>
        <p:spPr>
          <a:xfrm>
            <a:off x="5614222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DE8DB27-7691-953E-BEDF-2B757CD9A978}"/>
              </a:ext>
            </a:extLst>
          </p:cNvPr>
          <p:cNvSpPr txBox="1">
            <a:spLocks/>
          </p:cNvSpPr>
          <p:nvPr/>
        </p:nvSpPr>
        <p:spPr>
          <a:xfrm>
            <a:off x="2489347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21F9C7A-8F4C-D48D-3B75-8287E02AFDA3}"/>
              </a:ext>
            </a:extLst>
          </p:cNvPr>
          <p:cNvSpPr txBox="1">
            <a:spLocks/>
          </p:cNvSpPr>
          <p:nvPr/>
        </p:nvSpPr>
        <p:spPr>
          <a:xfrm>
            <a:off x="8419162" y="2555989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9F7B9D9-83FE-87CB-93C9-898B392EC2A5}"/>
              </a:ext>
            </a:extLst>
          </p:cNvPr>
          <p:cNvSpPr txBox="1">
            <a:spLocks/>
          </p:cNvSpPr>
          <p:nvPr/>
        </p:nvSpPr>
        <p:spPr>
          <a:xfrm>
            <a:off x="293828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9B96C38-7B09-76B7-D1D0-21B3328BAD82}"/>
              </a:ext>
            </a:extLst>
          </p:cNvPr>
          <p:cNvSpPr txBox="1">
            <a:spLocks/>
          </p:cNvSpPr>
          <p:nvPr/>
        </p:nvSpPr>
        <p:spPr>
          <a:xfrm>
            <a:off x="4821113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C5FBF4E-B66A-A300-04D9-6338A7A9DCF4}"/>
              </a:ext>
            </a:extLst>
          </p:cNvPr>
          <p:cNvSpPr txBox="1">
            <a:spLocks/>
          </p:cNvSpPr>
          <p:nvPr/>
        </p:nvSpPr>
        <p:spPr>
          <a:xfrm>
            <a:off x="10702270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5550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6E979-35E7-6765-19DB-5EB1B2332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08D8292-2C08-7867-9996-7A9A025286B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CE711E-FA1D-F118-8F12-EBF7473E140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F6BE4D1-CFC7-28AE-9CD2-892B52BE30B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5F58F20-E6D9-574B-2E90-A99B75863EA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douceur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vent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avait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apprécié la douceur du vent.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F7ABEA81-ED58-0FAA-491E-44FE37AD72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BC5BCB3E-3CA1-4347-8CE4-BB5AEC0B6AB7}"/>
              </a:ext>
            </a:extLst>
          </p:cNvPr>
          <p:cNvSpPr txBox="1">
            <a:spLocks/>
          </p:cNvSpPr>
          <p:nvPr/>
        </p:nvSpPr>
        <p:spPr>
          <a:xfrm>
            <a:off x="741117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E5533DD-491A-0B62-7DC2-8935CFF34327}"/>
              </a:ext>
            </a:extLst>
          </p:cNvPr>
          <p:cNvSpPr txBox="1">
            <a:spLocks/>
          </p:cNvSpPr>
          <p:nvPr/>
        </p:nvSpPr>
        <p:spPr>
          <a:xfrm>
            <a:off x="8655649" y="1672222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10E2E5C-15D5-C88B-14DA-A01A804869EC}"/>
              </a:ext>
            </a:extLst>
          </p:cNvPr>
          <p:cNvSpPr txBox="1">
            <a:spLocks/>
          </p:cNvSpPr>
          <p:nvPr/>
        </p:nvSpPr>
        <p:spPr>
          <a:xfrm>
            <a:off x="9871303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90CA866-9CB4-9D3F-E871-B90C7763A06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il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07D3873-39D2-0A03-ECD7-D9D8A2E09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57C46D3F-C302-F2EF-4F92-7AED743D88D2}"/>
              </a:ext>
            </a:extLst>
          </p:cNvPr>
          <p:cNvSpPr txBox="1">
            <a:spLocks/>
          </p:cNvSpPr>
          <p:nvPr/>
        </p:nvSpPr>
        <p:spPr>
          <a:xfrm>
            <a:off x="133517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217E4C4-DE9F-6B44-DD3C-D3F96C8ACDB9}"/>
              </a:ext>
            </a:extLst>
          </p:cNvPr>
          <p:cNvSpPr txBox="1">
            <a:spLocks/>
          </p:cNvSpPr>
          <p:nvPr/>
        </p:nvSpPr>
        <p:spPr>
          <a:xfrm>
            <a:off x="620603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D8408A91-91D7-A0F2-050A-F19A6D7F6D4A}"/>
              </a:ext>
            </a:extLst>
          </p:cNvPr>
          <p:cNvSpPr txBox="1">
            <a:spLocks/>
          </p:cNvSpPr>
          <p:nvPr/>
        </p:nvSpPr>
        <p:spPr>
          <a:xfrm>
            <a:off x="5614222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50341D5-D67D-CD4A-99D8-595AFD2D65A0}"/>
              </a:ext>
            </a:extLst>
          </p:cNvPr>
          <p:cNvSpPr txBox="1">
            <a:spLocks/>
          </p:cNvSpPr>
          <p:nvPr/>
        </p:nvSpPr>
        <p:spPr>
          <a:xfrm>
            <a:off x="2489347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CCC1DE6-AC8E-D590-669C-A4A5FF49ACF5}"/>
              </a:ext>
            </a:extLst>
          </p:cNvPr>
          <p:cNvSpPr txBox="1">
            <a:spLocks/>
          </p:cNvSpPr>
          <p:nvPr/>
        </p:nvSpPr>
        <p:spPr>
          <a:xfrm>
            <a:off x="8419162" y="2555989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C50DE1B-70FD-9D38-4A6D-DF6057785D7F}"/>
              </a:ext>
            </a:extLst>
          </p:cNvPr>
          <p:cNvSpPr txBox="1">
            <a:spLocks/>
          </p:cNvSpPr>
          <p:nvPr/>
        </p:nvSpPr>
        <p:spPr>
          <a:xfrm>
            <a:off x="293828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A9B9AC0-8A96-A3B4-5E84-BC06310793C0}"/>
              </a:ext>
            </a:extLst>
          </p:cNvPr>
          <p:cNvSpPr txBox="1">
            <a:spLocks/>
          </p:cNvSpPr>
          <p:nvPr/>
        </p:nvSpPr>
        <p:spPr>
          <a:xfrm>
            <a:off x="4821113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D2BAEF6-7592-79C9-0249-403B5F3F53DA}"/>
              </a:ext>
            </a:extLst>
          </p:cNvPr>
          <p:cNvSpPr txBox="1">
            <a:spLocks/>
          </p:cNvSpPr>
          <p:nvPr/>
        </p:nvSpPr>
        <p:spPr>
          <a:xfrm>
            <a:off x="10702270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1470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CCE5B-0120-BB62-1A01-842030BC1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D52832E-47F7-8AF3-57C9-5F9CC5194F4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70418AA-8C2B-0482-0400-4C986E6E3AD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030100C-8503-5B20-E6E2-35698199C63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D5A5D72-2B2A-26DD-3234-C3910FF22FF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douceur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vent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avait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apprécié la douceur du vent.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19ADC68-EBB8-9F0B-0C06-DD0C2732E3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90AD78D7-B04B-ED6A-B51A-81B570100048}"/>
              </a:ext>
            </a:extLst>
          </p:cNvPr>
          <p:cNvSpPr txBox="1">
            <a:spLocks/>
          </p:cNvSpPr>
          <p:nvPr/>
        </p:nvSpPr>
        <p:spPr>
          <a:xfrm>
            <a:off x="741117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E26F8F4-3B9A-530C-1DE8-0056FB95D95C}"/>
              </a:ext>
            </a:extLst>
          </p:cNvPr>
          <p:cNvSpPr txBox="1">
            <a:spLocks/>
          </p:cNvSpPr>
          <p:nvPr/>
        </p:nvSpPr>
        <p:spPr>
          <a:xfrm>
            <a:off x="8655649" y="1672222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326F016-1779-C701-9203-6F598E64B9F4}"/>
              </a:ext>
            </a:extLst>
          </p:cNvPr>
          <p:cNvSpPr txBox="1">
            <a:spLocks/>
          </p:cNvSpPr>
          <p:nvPr/>
        </p:nvSpPr>
        <p:spPr>
          <a:xfrm>
            <a:off x="9871303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B654FEE-50CC-A7C2-B039-62BEEAC2974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il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7161A8F-8094-44EC-A9AC-D03ED93A64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5825F9A2-F067-A006-4D69-BF8051A63F46}"/>
              </a:ext>
            </a:extLst>
          </p:cNvPr>
          <p:cNvSpPr txBox="1">
            <a:spLocks/>
          </p:cNvSpPr>
          <p:nvPr/>
        </p:nvSpPr>
        <p:spPr>
          <a:xfrm>
            <a:off x="133517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9587BE27-2C17-7B0F-D6D7-97D2BC135FFA}"/>
              </a:ext>
            </a:extLst>
          </p:cNvPr>
          <p:cNvSpPr txBox="1">
            <a:spLocks/>
          </p:cNvSpPr>
          <p:nvPr/>
        </p:nvSpPr>
        <p:spPr>
          <a:xfrm>
            <a:off x="6206030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3A74C21-AE6F-A2C1-1FB6-E1A80055D7ED}"/>
              </a:ext>
            </a:extLst>
          </p:cNvPr>
          <p:cNvSpPr txBox="1">
            <a:spLocks/>
          </p:cNvSpPr>
          <p:nvPr/>
        </p:nvSpPr>
        <p:spPr>
          <a:xfrm>
            <a:off x="5614222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7C6E6BC-A24C-5DF7-DA12-C6B875738938}"/>
              </a:ext>
            </a:extLst>
          </p:cNvPr>
          <p:cNvSpPr txBox="1">
            <a:spLocks/>
          </p:cNvSpPr>
          <p:nvPr/>
        </p:nvSpPr>
        <p:spPr>
          <a:xfrm>
            <a:off x="2489347" y="25559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27F3FA8-EA94-30B3-372D-327756818932}"/>
              </a:ext>
            </a:extLst>
          </p:cNvPr>
          <p:cNvSpPr txBox="1">
            <a:spLocks/>
          </p:cNvSpPr>
          <p:nvPr/>
        </p:nvSpPr>
        <p:spPr>
          <a:xfrm>
            <a:off x="8419162" y="2555989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60F2617-770D-0F32-A5B0-5B87D0DDC12E}"/>
              </a:ext>
            </a:extLst>
          </p:cNvPr>
          <p:cNvSpPr txBox="1">
            <a:spLocks/>
          </p:cNvSpPr>
          <p:nvPr/>
        </p:nvSpPr>
        <p:spPr>
          <a:xfrm>
            <a:off x="2938284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2B57A1F-38AB-F29F-3BEC-66411B7890AC}"/>
              </a:ext>
            </a:extLst>
          </p:cNvPr>
          <p:cNvSpPr txBox="1">
            <a:spLocks/>
          </p:cNvSpPr>
          <p:nvPr/>
        </p:nvSpPr>
        <p:spPr>
          <a:xfrm>
            <a:off x="4821113" y="16722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5328FCB-77AC-7413-BDDF-F7ED7E375337}"/>
              </a:ext>
            </a:extLst>
          </p:cNvPr>
          <p:cNvSpPr txBox="1">
            <a:spLocks/>
          </p:cNvSpPr>
          <p:nvPr/>
        </p:nvSpPr>
        <p:spPr>
          <a:xfrm>
            <a:off x="10702270" y="167222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81457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8F868-630F-4BCE-8726-507F4226B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B29AB97-453E-D543-292A-0F8CEBE3090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9328DE-BEFF-7C96-6ACD-225076DE085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2E7EAEB-580E-8E61-90A4-8E9C88FE218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7C1142F-03CB-EBFD-34FA-9373A6F553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8157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6AE4B-58B0-0976-F117-0702EF2A2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15CF149-DC5D-3B67-46BE-27E1B569A28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3B4530E-AFCF-1744-8144-72CDF46870D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CD6638C-9EC1-1FAF-D34F-E2141E7A774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0D05AF5-0362-877D-379A-BFB2A8EFA0A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864725A-9061-138A-8170-01FC2AF95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2954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C1D33-1058-79F4-4444-3ABB26281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06112D4-9B5C-FE0D-5FD4-573929872B6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E51401-941C-4EA5-7F0C-4D971A55028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237A719-CE98-FD67-8385-7A26C250ADB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09D1C76-D11C-7B9F-BFA8-9A10B2628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41680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631F69A-E251-6802-2C8D-1F7D843CB63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519C58E-076A-85FD-BF83-CE1A93DED5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8727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76486-A89F-482E-24BF-6BE22224C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7338F48-7777-ED91-6B97-BB1F94610D7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259261-E28B-5830-8121-E0DEC93FAD7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C4E4FBA-16FA-BCD8-B19A-4C7E6758FBB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89925DC-320B-6856-B030-4C4453EA7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70601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D9388AEA-7937-D60F-AA53-E3353E877D8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00F1CA3-6F5F-7142-DBCC-8DF9172B41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887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962D7-BA6C-947B-17DB-8383493D5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88F4C49-6172-AC27-84A3-2430C2A0339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551C21-28D9-907A-4848-2D9485B8949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145BB4D-963A-36E9-F950-6749A30467B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3B3BE8E-83A0-B346-C29C-F34F6842F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32911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97BEDA66-B16E-B35C-55DF-476E59D4793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2470C3C-F383-769F-E97A-F14AD3D541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2926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409FE-5984-4A1A-36E3-F83D64F38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28E6C01-24CA-DA90-ACE0-A5C51CEF778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0368A8-7E11-4089-4B54-AFF0C1A1984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7B004D1-1810-D050-5E5C-F4CA516B8D8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ABB72B4-504C-9313-2598-788BC42A0B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67374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D9B1D33A-1E0C-DEEB-C150-D9564689D6B6}"/>
              </a:ext>
            </a:extLst>
          </p:cNvPr>
          <p:cNvSpPr txBox="1">
            <a:spLocks/>
          </p:cNvSpPr>
          <p:nvPr/>
        </p:nvSpPr>
        <p:spPr>
          <a:xfrm>
            <a:off x="257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9BC8DF3-D874-1FB6-644A-6035EE2BFEF0}"/>
              </a:ext>
            </a:extLst>
          </p:cNvPr>
          <p:cNvSpPr txBox="1">
            <a:spLocks/>
          </p:cNvSpPr>
          <p:nvPr/>
        </p:nvSpPr>
        <p:spPr>
          <a:xfrm>
            <a:off x="355692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05F1726-B87D-04A0-275B-E7618F6F0687}"/>
              </a:ext>
            </a:extLst>
          </p:cNvPr>
          <p:cNvSpPr txBox="1">
            <a:spLocks/>
          </p:cNvSpPr>
          <p:nvPr/>
        </p:nvSpPr>
        <p:spPr>
          <a:xfrm>
            <a:off x="162548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6C0DFEC-7EEC-1A6C-827F-B744BB00592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B62262F-FA8C-751F-4B05-AA9FE2C41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FE9BE22-10A4-4D11-6EA0-52FE56B52E4C}"/>
              </a:ext>
            </a:extLst>
          </p:cNvPr>
          <p:cNvSpPr txBox="1">
            <a:spLocks/>
          </p:cNvSpPr>
          <p:nvPr/>
        </p:nvSpPr>
        <p:spPr>
          <a:xfrm>
            <a:off x="90857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52908BB-FE03-902E-A017-4DB934B8D1D0}"/>
              </a:ext>
            </a:extLst>
          </p:cNvPr>
          <p:cNvSpPr txBox="1">
            <a:spLocks/>
          </p:cNvSpPr>
          <p:nvPr/>
        </p:nvSpPr>
        <p:spPr>
          <a:xfrm>
            <a:off x="5090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20CB16D-0922-9FC6-531F-DFE6A08504D1}"/>
              </a:ext>
            </a:extLst>
          </p:cNvPr>
          <p:cNvSpPr txBox="1">
            <a:spLocks/>
          </p:cNvSpPr>
          <p:nvPr/>
        </p:nvSpPr>
        <p:spPr>
          <a:xfrm>
            <a:off x="6854581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D9BDBE3-CE06-0513-0874-D7CC9549DC36}"/>
              </a:ext>
            </a:extLst>
          </p:cNvPr>
          <p:cNvSpPr txBox="1">
            <a:spLocks/>
          </p:cNvSpPr>
          <p:nvPr/>
        </p:nvSpPr>
        <p:spPr>
          <a:xfrm>
            <a:off x="787045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0D1CC82-F68B-E77C-18CB-D78E405C0287}"/>
              </a:ext>
            </a:extLst>
          </p:cNvPr>
          <p:cNvSpPr txBox="1">
            <a:spLocks/>
          </p:cNvSpPr>
          <p:nvPr/>
        </p:nvSpPr>
        <p:spPr>
          <a:xfrm>
            <a:off x="8731039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60FAE3E4-83D5-81FF-9740-1C6E87E89CDA}"/>
              </a:ext>
            </a:extLst>
          </p:cNvPr>
          <p:cNvSpPr txBox="1">
            <a:spLocks/>
          </p:cNvSpPr>
          <p:nvPr/>
        </p:nvSpPr>
        <p:spPr>
          <a:xfrm>
            <a:off x="609712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5FF2DD4-36A9-5C64-9EB2-DF91B87AC5AB}"/>
              </a:ext>
            </a:extLst>
          </p:cNvPr>
          <p:cNvSpPr txBox="1">
            <a:spLocks/>
          </p:cNvSpPr>
          <p:nvPr/>
        </p:nvSpPr>
        <p:spPr>
          <a:xfrm>
            <a:off x="104563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77040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48DFA-13F6-86CE-42E8-22244CC0F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E554A35-8D29-DF9D-976F-0CD3390968E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033857-28E2-650D-AC6F-2E5971F2A1A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CB57052-E596-AEEB-5B43-36F72CAD583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1A9686E-3651-C9BF-8693-B2E83DA330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01972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0391EB82-3276-5142-39A7-F22CAB994050}"/>
              </a:ext>
            </a:extLst>
          </p:cNvPr>
          <p:cNvSpPr txBox="1">
            <a:spLocks/>
          </p:cNvSpPr>
          <p:nvPr/>
        </p:nvSpPr>
        <p:spPr>
          <a:xfrm>
            <a:off x="257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9DC2A22-D49B-850B-A8AA-517A58246FC3}"/>
              </a:ext>
            </a:extLst>
          </p:cNvPr>
          <p:cNvSpPr txBox="1">
            <a:spLocks/>
          </p:cNvSpPr>
          <p:nvPr/>
        </p:nvSpPr>
        <p:spPr>
          <a:xfrm>
            <a:off x="355692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1F28471-3735-0150-C788-FD3D137C0657}"/>
              </a:ext>
            </a:extLst>
          </p:cNvPr>
          <p:cNvSpPr txBox="1">
            <a:spLocks/>
          </p:cNvSpPr>
          <p:nvPr/>
        </p:nvSpPr>
        <p:spPr>
          <a:xfrm>
            <a:off x="162548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2F7C5B8-216C-90B4-C897-816B27E0971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D6EE123-FBC0-F278-AD16-F7BC46014D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C1418A6A-769C-672B-69ED-28C2967825DF}"/>
              </a:ext>
            </a:extLst>
          </p:cNvPr>
          <p:cNvSpPr txBox="1">
            <a:spLocks/>
          </p:cNvSpPr>
          <p:nvPr/>
        </p:nvSpPr>
        <p:spPr>
          <a:xfrm>
            <a:off x="90857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C5A42AF-C5C1-1DA8-E89E-581BC7B587E6}"/>
              </a:ext>
            </a:extLst>
          </p:cNvPr>
          <p:cNvSpPr txBox="1">
            <a:spLocks/>
          </p:cNvSpPr>
          <p:nvPr/>
        </p:nvSpPr>
        <p:spPr>
          <a:xfrm>
            <a:off x="5090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627758D-3031-2E9D-C8E3-D098EB70742A}"/>
              </a:ext>
            </a:extLst>
          </p:cNvPr>
          <p:cNvSpPr txBox="1">
            <a:spLocks/>
          </p:cNvSpPr>
          <p:nvPr/>
        </p:nvSpPr>
        <p:spPr>
          <a:xfrm>
            <a:off x="6854581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9353536-361F-94C5-7239-4E9BC3CB26A3}"/>
              </a:ext>
            </a:extLst>
          </p:cNvPr>
          <p:cNvSpPr txBox="1">
            <a:spLocks/>
          </p:cNvSpPr>
          <p:nvPr/>
        </p:nvSpPr>
        <p:spPr>
          <a:xfrm>
            <a:off x="787045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4F1170D-9470-1880-B74F-4DC468F8C198}"/>
              </a:ext>
            </a:extLst>
          </p:cNvPr>
          <p:cNvSpPr txBox="1">
            <a:spLocks/>
          </p:cNvSpPr>
          <p:nvPr/>
        </p:nvSpPr>
        <p:spPr>
          <a:xfrm>
            <a:off x="8731039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B083EBD7-5AB6-E669-7907-12CF13EE2201}"/>
              </a:ext>
            </a:extLst>
          </p:cNvPr>
          <p:cNvSpPr txBox="1">
            <a:spLocks/>
          </p:cNvSpPr>
          <p:nvPr/>
        </p:nvSpPr>
        <p:spPr>
          <a:xfrm>
            <a:off x="609712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51E4B63-7FB0-3880-B62F-B4085939173A}"/>
              </a:ext>
            </a:extLst>
          </p:cNvPr>
          <p:cNvSpPr txBox="1">
            <a:spLocks/>
          </p:cNvSpPr>
          <p:nvPr/>
        </p:nvSpPr>
        <p:spPr>
          <a:xfrm>
            <a:off x="104563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02340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BE4C2-8E77-21E5-620E-9C72FF645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8FEC668-3551-FABF-AF90-A4E694ECA01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22A565-A3D2-5E85-AAEC-D78D9D7AA87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CF047FA-D6F6-0EFC-613D-ECCAB53A726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E74BB2F-E4C9-C01C-7043-8733AB9F9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78259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F730202A-1227-C559-7345-A84F23F6529E}"/>
              </a:ext>
            </a:extLst>
          </p:cNvPr>
          <p:cNvSpPr txBox="1">
            <a:spLocks/>
          </p:cNvSpPr>
          <p:nvPr/>
        </p:nvSpPr>
        <p:spPr>
          <a:xfrm>
            <a:off x="257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B0DD067-E59D-6275-75A0-354CCEA15FA3}"/>
              </a:ext>
            </a:extLst>
          </p:cNvPr>
          <p:cNvSpPr txBox="1">
            <a:spLocks/>
          </p:cNvSpPr>
          <p:nvPr/>
        </p:nvSpPr>
        <p:spPr>
          <a:xfrm>
            <a:off x="2190817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B3C9A0F-EDDE-3699-DD06-84C7D5F10839}"/>
              </a:ext>
            </a:extLst>
          </p:cNvPr>
          <p:cNvSpPr txBox="1">
            <a:spLocks/>
          </p:cNvSpPr>
          <p:nvPr/>
        </p:nvSpPr>
        <p:spPr>
          <a:xfrm>
            <a:off x="355692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6C8BEDD-66A6-9690-CD09-C0595DCDF681}"/>
              </a:ext>
            </a:extLst>
          </p:cNvPr>
          <p:cNvSpPr txBox="1">
            <a:spLocks/>
          </p:cNvSpPr>
          <p:nvPr/>
        </p:nvSpPr>
        <p:spPr>
          <a:xfrm>
            <a:off x="6247000" y="2467896"/>
            <a:ext cx="1632159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1150E2A-6E14-8507-BB83-3E12788ECE1F}"/>
              </a:ext>
            </a:extLst>
          </p:cNvPr>
          <p:cNvSpPr txBox="1">
            <a:spLocks/>
          </p:cNvSpPr>
          <p:nvPr/>
        </p:nvSpPr>
        <p:spPr>
          <a:xfrm>
            <a:off x="162548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987A8EC-9CC1-4C47-3BB1-B10264CF5F6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EBB9A97-FC54-5492-B6A5-DF795D6149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7061642A-8739-4C7E-CF5B-1F2951F8C683}"/>
              </a:ext>
            </a:extLst>
          </p:cNvPr>
          <p:cNvSpPr txBox="1">
            <a:spLocks/>
          </p:cNvSpPr>
          <p:nvPr/>
        </p:nvSpPr>
        <p:spPr>
          <a:xfrm>
            <a:off x="90857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C568A0F-9041-0026-4F2F-7421F97A4BD9}"/>
              </a:ext>
            </a:extLst>
          </p:cNvPr>
          <p:cNvSpPr txBox="1">
            <a:spLocks/>
          </p:cNvSpPr>
          <p:nvPr/>
        </p:nvSpPr>
        <p:spPr>
          <a:xfrm>
            <a:off x="4922065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1F01222-6213-2245-1A97-78CE40DB9524}"/>
              </a:ext>
            </a:extLst>
          </p:cNvPr>
          <p:cNvSpPr txBox="1">
            <a:spLocks/>
          </p:cNvSpPr>
          <p:nvPr/>
        </p:nvSpPr>
        <p:spPr>
          <a:xfrm>
            <a:off x="5090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E134605-5AA2-C989-1439-AD70FC704E56}"/>
              </a:ext>
            </a:extLst>
          </p:cNvPr>
          <p:cNvSpPr txBox="1">
            <a:spLocks/>
          </p:cNvSpPr>
          <p:nvPr/>
        </p:nvSpPr>
        <p:spPr>
          <a:xfrm>
            <a:off x="6854581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AC9C439-1254-0344-BFB5-0F4ADB42016C}"/>
              </a:ext>
            </a:extLst>
          </p:cNvPr>
          <p:cNvSpPr txBox="1">
            <a:spLocks/>
          </p:cNvSpPr>
          <p:nvPr/>
        </p:nvSpPr>
        <p:spPr>
          <a:xfrm>
            <a:off x="787045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F4C45A7-0AFD-E72A-1123-C4C7AE0A8E5C}"/>
              </a:ext>
            </a:extLst>
          </p:cNvPr>
          <p:cNvSpPr txBox="1">
            <a:spLocks/>
          </p:cNvSpPr>
          <p:nvPr/>
        </p:nvSpPr>
        <p:spPr>
          <a:xfrm>
            <a:off x="8731039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86FCFEEE-86A7-7F6D-37DC-AF5554AAFCE1}"/>
              </a:ext>
            </a:extLst>
          </p:cNvPr>
          <p:cNvSpPr txBox="1">
            <a:spLocks/>
          </p:cNvSpPr>
          <p:nvPr/>
        </p:nvSpPr>
        <p:spPr>
          <a:xfrm>
            <a:off x="609712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F3979D8-7C52-052B-4BAB-A8CF49CC9C83}"/>
              </a:ext>
            </a:extLst>
          </p:cNvPr>
          <p:cNvSpPr txBox="1">
            <a:spLocks/>
          </p:cNvSpPr>
          <p:nvPr/>
        </p:nvSpPr>
        <p:spPr>
          <a:xfrm>
            <a:off x="104563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29F39E5-31DF-D694-9C3E-20E3D4F54AFD}"/>
              </a:ext>
            </a:extLst>
          </p:cNvPr>
          <p:cNvSpPr txBox="1">
            <a:spLocks/>
          </p:cNvSpPr>
          <p:nvPr/>
        </p:nvSpPr>
        <p:spPr>
          <a:xfrm>
            <a:off x="8427430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B6CB93D-CC6A-DA4B-9418-8B3AB536575D}"/>
              </a:ext>
            </a:extLst>
          </p:cNvPr>
          <p:cNvSpPr txBox="1">
            <a:spLocks/>
          </p:cNvSpPr>
          <p:nvPr/>
        </p:nvSpPr>
        <p:spPr>
          <a:xfrm>
            <a:off x="10346668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74318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04C23-BB3B-68E8-DA70-EBCA85BBF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0A52AA9-C711-D568-E4EE-7CC893A16E7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41E445-0F47-B14F-BDC5-C94E0047E57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FE390BA-429C-C88D-6BCD-96FDF669BE6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1998D04-F843-738E-199B-CA319CE2A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29558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13B7E30D-64E6-C5F4-4371-5A151C834964}"/>
              </a:ext>
            </a:extLst>
          </p:cNvPr>
          <p:cNvSpPr txBox="1">
            <a:spLocks/>
          </p:cNvSpPr>
          <p:nvPr/>
        </p:nvSpPr>
        <p:spPr>
          <a:xfrm>
            <a:off x="257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B932D4C-D350-6B04-A82D-81C428D332EF}"/>
              </a:ext>
            </a:extLst>
          </p:cNvPr>
          <p:cNvSpPr txBox="1">
            <a:spLocks/>
          </p:cNvSpPr>
          <p:nvPr/>
        </p:nvSpPr>
        <p:spPr>
          <a:xfrm>
            <a:off x="2190817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7122302-0D9E-0282-CDEF-5D15CAF7657A}"/>
              </a:ext>
            </a:extLst>
          </p:cNvPr>
          <p:cNvSpPr txBox="1">
            <a:spLocks/>
          </p:cNvSpPr>
          <p:nvPr/>
        </p:nvSpPr>
        <p:spPr>
          <a:xfrm>
            <a:off x="355692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0DA5993-D20D-6B5B-80F5-0FD11ABF4FF8}"/>
              </a:ext>
            </a:extLst>
          </p:cNvPr>
          <p:cNvSpPr txBox="1">
            <a:spLocks/>
          </p:cNvSpPr>
          <p:nvPr/>
        </p:nvSpPr>
        <p:spPr>
          <a:xfrm>
            <a:off x="6247000" y="2467896"/>
            <a:ext cx="1632159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57D9ED1-54F0-6667-AAA3-96F32348F87A}"/>
              </a:ext>
            </a:extLst>
          </p:cNvPr>
          <p:cNvSpPr txBox="1">
            <a:spLocks/>
          </p:cNvSpPr>
          <p:nvPr/>
        </p:nvSpPr>
        <p:spPr>
          <a:xfrm>
            <a:off x="162548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D8FF062-96AE-ED2D-783A-35E4C3527A5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3E767D1-8270-F605-949C-16B6C97ECF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058E92F9-2379-02F0-7CE1-C3E7C99A3AB2}"/>
              </a:ext>
            </a:extLst>
          </p:cNvPr>
          <p:cNvSpPr txBox="1">
            <a:spLocks/>
          </p:cNvSpPr>
          <p:nvPr/>
        </p:nvSpPr>
        <p:spPr>
          <a:xfrm>
            <a:off x="90857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A5E784B-1ADF-EAB9-B30F-22F85205E047}"/>
              </a:ext>
            </a:extLst>
          </p:cNvPr>
          <p:cNvSpPr txBox="1">
            <a:spLocks/>
          </p:cNvSpPr>
          <p:nvPr/>
        </p:nvSpPr>
        <p:spPr>
          <a:xfrm>
            <a:off x="4922065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36F6B9C-18A8-2242-F1D1-B4CC3A707921}"/>
              </a:ext>
            </a:extLst>
          </p:cNvPr>
          <p:cNvSpPr txBox="1">
            <a:spLocks/>
          </p:cNvSpPr>
          <p:nvPr/>
        </p:nvSpPr>
        <p:spPr>
          <a:xfrm>
            <a:off x="5090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A5FFDD0-CF64-6F4D-FD52-AEE15ECC535C}"/>
              </a:ext>
            </a:extLst>
          </p:cNvPr>
          <p:cNvSpPr txBox="1">
            <a:spLocks/>
          </p:cNvSpPr>
          <p:nvPr/>
        </p:nvSpPr>
        <p:spPr>
          <a:xfrm>
            <a:off x="6854581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B06E0BA-B940-F546-6E46-9FED03449A9F}"/>
              </a:ext>
            </a:extLst>
          </p:cNvPr>
          <p:cNvSpPr txBox="1">
            <a:spLocks/>
          </p:cNvSpPr>
          <p:nvPr/>
        </p:nvSpPr>
        <p:spPr>
          <a:xfrm>
            <a:off x="787045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FF4F8FB-B620-2607-ADED-A78417ADB518}"/>
              </a:ext>
            </a:extLst>
          </p:cNvPr>
          <p:cNvSpPr txBox="1">
            <a:spLocks/>
          </p:cNvSpPr>
          <p:nvPr/>
        </p:nvSpPr>
        <p:spPr>
          <a:xfrm>
            <a:off x="8731039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53D9C17B-7E83-89E5-016B-492DC0E70A70}"/>
              </a:ext>
            </a:extLst>
          </p:cNvPr>
          <p:cNvSpPr txBox="1">
            <a:spLocks/>
          </p:cNvSpPr>
          <p:nvPr/>
        </p:nvSpPr>
        <p:spPr>
          <a:xfrm>
            <a:off x="609712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1E116E3-BBAA-4484-3937-C9A620CF4E19}"/>
              </a:ext>
            </a:extLst>
          </p:cNvPr>
          <p:cNvSpPr txBox="1">
            <a:spLocks/>
          </p:cNvSpPr>
          <p:nvPr/>
        </p:nvSpPr>
        <p:spPr>
          <a:xfrm>
            <a:off x="104563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F43DE83A-59C8-934C-0320-0E77D81CF803}"/>
              </a:ext>
            </a:extLst>
          </p:cNvPr>
          <p:cNvSpPr txBox="1">
            <a:spLocks/>
          </p:cNvSpPr>
          <p:nvPr/>
        </p:nvSpPr>
        <p:spPr>
          <a:xfrm>
            <a:off x="8427430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359E79E-698A-F1AD-6009-197DA511F0DD}"/>
              </a:ext>
            </a:extLst>
          </p:cNvPr>
          <p:cNvSpPr txBox="1">
            <a:spLocks/>
          </p:cNvSpPr>
          <p:nvPr/>
        </p:nvSpPr>
        <p:spPr>
          <a:xfrm>
            <a:off x="10346668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374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61554-6CF4-4748-86B1-B79958EB7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58957B0-DDD8-0C7E-2CE4-C0B0EEEB385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F78109-C78D-99D7-C4D2-02A20CB4408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659BB44-8DAD-A934-EBD3-59B7CD4B15A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024F055-0E75-9795-F509-69F4AD78CA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21615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L’ombre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des nuages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6CB77E10-6890-1EC6-F25C-D08E6C83919D}"/>
              </a:ext>
            </a:extLst>
          </p:cNvPr>
          <p:cNvSpPr txBox="1">
            <a:spLocks/>
          </p:cNvSpPr>
          <p:nvPr/>
        </p:nvSpPr>
        <p:spPr>
          <a:xfrm>
            <a:off x="257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0DC574D-4D85-6DAD-BE2D-6CC339E082B5}"/>
              </a:ext>
            </a:extLst>
          </p:cNvPr>
          <p:cNvSpPr txBox="1">
            <a:spLocks/>
          </p:cNvSpPr>
          <p:nvPr/>
        </p:nvSpPr>
        <p:spPr>
          <a:xfrm>
            <a:off x="2190817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121B76C-582E-2466-22D0-1319523B42D1}"/>
              </a:ext>
            </a:extLst>
          </p:cNvPr>
          <p:cNvSpPr txBox="1">
            <a:spLocks/>
          </p:cNvSpPr>
          <p:nvPr/>
        </p:nvSpPr>
        <p:spPr>
          <a:xfrm>
            <a:off x="355692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9524ADF-A849-4EA6-74D7-EAC68D35C42E}"/>
              </a:ext>
            </a:extLst>
          </p:cNvPr>
          <p:cNvSpPr txBox="1">
            <a:spLocks/>
          </p:cNvSpPr>
          <p:nvPr/>
        </p:nvSpPr>
        <p:spPr>
          <a:xfrm>
            <a:off x="6247000" y="2467896"/>
            <a:ext cx="1632159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B812D0C-949B-105B-2AA0-EE282CF6F9B2}"/>
              </a:ext>
            </a:extLst>
          </p:cNvPr>
          <p:cNvSpPr txBox="1">
            <a:spLocks/>
          </p:cNvSpPr>
          <p:nvPr/>
        </p:nvSpPr>
        <p:spPr>
          <a:xfrm>
            <a:off x="162548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019C0D5-F3CE-D0B4-2BDE-3FD26B7C804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A094176-E518-EA52-E83B-49C9B13F40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C8E79F10-036F-3094-D6D0-44086B969BE9}"/>
              </a:ext>
            </a:extLst>
          </p:cNvPr>
          <p:cNvSpPr txBox="1">
            <a:spLocks/>
          </p:cNvSpPr>
          <p:nvPr/>
        </p:nvSpPr>
        <p:spPr>
          <a:xfrm>
            <a:off x="90857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BA2A517-F7CD-3BE1-089F-312E4DE704FB}"/>
              </a:ext>
            </a:extLst>
          </p:cNvPr>
          <p:cNvSpPr txBox="1">
            <a:spLocks/>
          </p:cNvSpPr>
          <p:nvPr/>
        </p:nvSpPr>
        <p:spPr>
          <a:xfrm>
            <a:off x="4922065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83ABAED-6EC2-CFA2-8283-0D393A562B74}"/>
              </a:ext>
            </a:extLst>
          </p:cNvPr>
          <p:cNvSpPr txBox="1">
            <a:spLocks/>
          </p:cNvSpPr>
          <p:nvPr/>
        </p:nvSpPr>
        <p:spPr>
          <a:xfrm>
            <a:off x="5090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75CF926-5BF0-1884-E4EF-9AD8C215597B}"/>
              </a:ext>
            </a:extLst>
          </p:cNvPr>
          <p:cNvSpPr txBox="1">
            <a:spLocks/>
          </p:cNvSpPr>
          <p:nvPr/>
        </p:nvSpPr>
        <p:spPr>
          <a:xfrm>
            <a:off x="6854581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4B74BB9-399A-F702-0AA5-28222809A28F}"/>
              </a:ext>
            </a:extLst>
          </p:cNvPr>
          <p:cNvSpPr txBox="1">
            <a:spLocks/>
          </p:cNvSpPr>
          <p:nvPr/>
        </p:nvSpPr>
        <p:spPr>
          <a:xfrm>
            <a:off x="787045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478255B-AC2D-E696-0687-A056582FAF06}"/>
              </a:ext>
            </a:extLst>
          </p:cNvPr>
          <p:cNvSpPr txBox="1">
            <a:spLocks/>
          </p:cNvSpPr>
          <p:nvPr/>
        </p:nvSpPr>
        <p:spPr>
          <a:xfrm>
            <a:off x="8731039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3DE893A6-C35D-F8B4-FBCE-0C68EE031A17}"/>
              </a:ext>
            </a:extLst>
          </p:cNvPr>
          <p:cNvSpPr txBox="1">
            <a:spLocks/>
          </p:cNvSpPr>
          <p:nvPr/>
        </p:nvSpPr>
        <p:spPr>
          <a:xfrm>
            <a:off x="609712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EA1CDBF-BABC-D6AD-5564-4526387320E7}"/>
              </a:ext>
            </a:extLst>
          </p:cNvPr>
          <p:cNvSpPr txBox="1">
            <a:spLocks/>
          </p:cNvSpPr>
          <p:nvPr/>
        </p:nvSpPr>
        <p:spPr>
          <a:xfrm>
            <a:off x="104563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69FC03C-F112-40BA-4813-BE138A9B755C}"/>
              </a:ext>
            </a:extLst>
          </p:cNvPr>
          <p:cNvSpPr txBox="1">
            <a:spLocks/>
          </p:cNvSpPr>
          <p:nvPr/>
        </p:nvSpPr>
        <p:spPr>
          <a:xfrm>
            <a:off x="8427430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14BAFC4-18D5-7801-7272-3DD557A506E2}"/>
              </a:ext>
            </a:extLst>
          </p:cNvPr>
          <p:cNvSpPr txBox="1">
            <a:spLocks/>
          </p:cNvSpPr>
          <p:nvPr/>
        </p:nvSpPr>
        <p:spPr>
          <a:xfrm>
            <a:off x="10346668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40249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26734-E688-B27E-7429-549F1CA42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FE1A51F-1C20-C605-4DBC-0ED2DB6E55A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925E9F-A156-3FBA-8130-77B1153F232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27104E3-54D6-5E85-C464-8D1561E80BF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BE9665E-18A3-A238-1AA9-942FF0C7FA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32628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L’ombre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des nuages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C89BAA7-297C-6A4F-3EF6-D4E46BE87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27FF051B-4401-EFD4-50DC-7FF28BF47D9E}"/>
              </a:ext>
            </a:extLst>
          </p:cNvPr>
          <p:cNvSpPr txBox="1">
            <a:spLocks/>
          </p:cNvSpPr>
          <p:nvPr/>
        </p:nvSpPr>
        <p:spPr>
          <a:xfrm>
            <a:off x="257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2C925F5-F908-4C60-E8F2-6C29417FC930}"/>
              </a:ext>
            </a:extLst>
          </p:cNvPr>
          <p:cNvSpPr txBox="1">
            <a:spLocks/>
          </p:cNvSpPr>
          <p:nvPr/>
        </p:nvSpPr>
        <p:spPr>
          <a:xfrm>
            <a:off x="2190817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F64DD63-6CBE-2F12-E80D-9189EE0E6769}"/>
              </a:ext>
            </a:extLst>
          </p:cNvPr>
          <p:cNvSpPr txBox="1">
            <a:spLocks/>
          </p:cNvSpPr>
          <p:nvPr/>
        </p:nvSpPr>
        <p:spPr>
          <a:xfrm>
            <a:off x="355692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B4A6070-ABFE-2A1A-76E6-08E8FD626E91}"/>
              </a:ext>
            </a:extLst>
          </p:cNvPr>
          <p:cNvSpPr txBox="1">
            <a:spLocks/>
          </p:cNvSpPr>
          <p:nvPr/>
        </p:nvSpPr>
        <p:spPr>
          <a:xfrm>
            <a:off x="6247000" y="2467896"/>
            <a:ext cx="1632159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BAF952F-24CB-7FF0-1E8D-0B939291E220}"/>
              </a:ext>
            </a:extLst>
          </p:cNvPr>
          <p:cNvSpPr txBox="1">
            <a:spLocks/>
          </p:cNvSpPr>
          <p:nvPr/>
        </p:nvSpPr>
        <p:spPr>
          <a:xfrm>
            <a:off x="162548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8B8A85C-7665-5D9D-61CD-FEFEEFD7A4A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vous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43D3411-9816-34D2-153E-978486CF5D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28830DB2-CEC3-7886-B99C-B31EC418BB53}"/>
              </a:ext>
            </a:extLst>
          </p:cNvPr>
          <p:cNvSpPr txBox="1">
            <a:spLocks/>
          </p:cNvSpPr>
          <p:nvPr/>
        </p:nvSpPr>
        <p:spPr>
          <a:xfrm>
            <a:off x="90857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6DBD566-7AC8-85DC-EA64-11EFA1F5C19C}"/>
              </a:ext>
            </a:extLst>
          </p:cNvPr>
          <p:cNvSpPr txBox="1">
            <a:spLocks/>
          </p:cNvSpPr>
          <p:nvPr/>
        </p:nvSpPr>
        <p:spPr>
          <a:xfrm>
            <a:off x="4922065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94C7763-847B-BDE5-77DB-9F4B0B03FFAC}"/>
              </a:ext>
            </a:extLst>
          </p:cNvPr>
          <p:cNvSpPr txBox="1">
            <a:spLocks/>
          </p:cNvSpPr>
          <p:nvPr/>
        </p:nvSpPr>
        <p:spPr>
          <a:xfrm>
            <a:off x="5090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9A6B2E1-379F-A166-D8E4-F79EDDC853FA}"/>
              </a:ext>
            </a:extLst>
          </p:cNvPr>
          <p:cNvSpPr txBox="1">
            <a:spLocks/>
          </p:cNvSpPr>
          <p:nvPr/>
        </p:nvSpPr>
        <p:spPr>
          <a:xfrm>
            <a:off x="6854581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F06E411-01E7-521E-9A48-6C8091265142}"/>
              </a:ext>
            </a:extLst>
          </p:cNvPr>
          <p:cNvSpPr txBox="1">
            <a:spLocks/>
          </p:cNvSpPr>
          <p:nvPr/>
        </p:nvSpPr>
        <p:spPr>
          <a:xfrm>
            <a:off x="787045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B75DA5E-4269-3F86-8EC1-FFA528417360}"/>
              </a:ext>
            </a:extLst>
          </p:cNvPr>
          <p:cNvSpPr txBox="1">
            <a:spLocks/>
          </p:cNvSpPr>
          <p:nvPr/>
        </p:nvSpPr>
        <p:spPr>
          <a:xfrm>
            <a:off x="8731039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FAC63A2-9E6B-DF16-9CDD-3FA43E149560}"/>
              </a:ext>
            </a:extLst>
          </p:cNvPr>
          <p:cNvSpPr txBox="1">
            <a:spLocks/>
          </p:cNvSpPr>
          <p:nvPr/>
        </p:nvSpPr>
        <p:spPr>
          <a:xfrm>
            <a:off x="609712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4EE6935-3B91-90DF-0EDD-0D9A9E41BBB3}"/>
              </a:ext>
            </a:extLst>
          </p:cNvPr>
          <p:cNvSpPr txBox="1">
            <a:spLocks/>
          </p:cNvSpPr>
          <p:nvPr/>
        </p:nvSpPr>
        <p:spPr>
          <a:xfrm>
            <a:off x="104563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C820AE9-22D4-D01D-D875-4AA56C7AB45F}"/>
              </a:ext>
            </a:extLst>
          </p:cNvPr>
          <p:cNvSpPr txBox="1">
            <a:spLocks/>
          </p:cNvSpPr>
          <p:nvPr/>
        </p:nvSpPr>
        <p:spPr>
          <a:xfrm>
            <a:off x="8427430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9562767-D782-B65F-128A-D39F52D131AC}"/>
              </a:ext>
            </a:extLst>
          </p:cNvPr>
          <p:cNvSpPr txBox="1">
            <a:spLocks/>
          </p:cNvSpPr>
          <p:nvPr/>
        </p:nvSpPr>
        <p:spPr>
          <a:xfrm>
            <a:off x="10346668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22089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F9532-6D7E-DADB-DFF6-F9D316A01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E110F52-B76D-1B24-9F58-0303F6A8E9A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19BBFBE-CF64-5F5A-7D0A-6BEEE294662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00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L’ombre des nuages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recouvrit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plage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3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rentrèrent</a:t>
            </a:r>
            <a:r>
              <a:rPr lang="fr-FR" sz="33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3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F345E84-6CE5-1274-A248-AE1930503A1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25DACFB-838B-F89E-085C-72BEB8DAEB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2824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L’ombre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des nuages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recouvert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la plage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êtes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rentrés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4E33189-7421-365A-A8DB-C9FE1286BD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8200CB2C-86DF-778B-C050-8C567E6DE955}"/>
              </a:ext>
            </a:extLst>
          </p:cNvPr>
          <p:cNvSpPr txBox="1">
            <a:spLocks/>
          </p:cNvSpPr>
          <p:nvPr/>
        </p:nvSpPr>
        <p:spPr>
          <a:xfrm>
            <a:off x="257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283EDB5-1E2C-0A77-2412-8B042A704C6B}"/>
              </a:ext>
            </a:extLst>
          </p:cNvPr>
          <p:cNvSpPr txBox="1">
            <a:spLocks/>
          </p:cNvSpPr>
          <p:nvPr/>
        </p:nvSpPr>
        <p:spPr>
          <a:xfrm>
            <a:off x="2190817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D719460-927E-4C54-5C73-94A2C0BAE162}"/>
              </a:ext>
            </a:extLst>
          </p:cNvPr>
          <p:cNvSpPr txBox="1">
            <a:spLocks/>
          </p:cNvSpPr>
          <p:nvPr/>
        </p:nvSpPr>
        <p:spPr>
          <a:xfrm>
            <a:off x="355692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6128EA9-AEBF-04B8-B503-11B593CE3BC1}"/>
              </a:ext>
            </a:extLst>
          </p:cNvPr>
          <p:cNvSpPr txBox="1">
            <a:spLocks/>
          </p:cNvSpPr>
          <p:nvPr/>
        </p:nvSpPr>
        <p:spPr>
          <a:xfrm>
            <a:off x="6247000" y="2467896"/>
            <a:ext cx="1632159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D09F95F-B691-36EE-8C80-547FFE84C218}"/>
              </a:ext>
            </a:extLst>
          </p:cNvPr>
          <p:cNvSpPr txBox="1">
            <a:spLocks/>
          </p:cNvSpPr>
          <p:nvPr/>
        </p:nvSpPr>
        <p:spPr>
          <a:xfrm>
            <a:off x="162548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A8C2B7D-17A0-6FF6-1383-B3B2A5EE544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vous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B555035-EB08-FDD5-12EB-C35D6E64CE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99A8304-93AB-7DCA-BD5A-5E5EA146E86A}"/>
              </a:ext>
            </a:extLst>
          </p:cNvPr>
          <p:cNvSpPr txBox="1">
            <a:spLocks/>
          </p:cNvSpPr>
          <p:nvPr/>
        </p:nvSpPr>
        <p:spPr>
          <a:xfrm>
            <a:off x="90857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262BBD4-0088-78EF-C819-08A766F84C8B}"/>
              </a:ext>
            </a:extLst>
          </p:cNvPr>
          <p:cNvSpPr txBox="1">
            <a:spLocks/>
          </p:cNvSpPr>
          <p:nvPr/>
        </p:nvSpPr>
        <p:spPr>
          <a:xfrm>
            <a:off x="4922065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F51929B-4CB5-B743-75B6-2EA93CFF9914}"/>
              </a:ext>
            </a:extLst>
          </p:cNvPr>
          <p:cNvSpPr txBox="1">
            <a:spLocks/>
          </p:cNvSpPr>
          <p:nvPr/>
        </p:nvSpPr>
        <p:spPr>
          <a:xfrm>
            <a:off x="5090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0BD4A52-D999-1A96-0209-4217CF84F842}"/>
              </a:ext>
            </a:extLst>
          </p:cNvPr>
          <p:cNvSpPr txBox="1">
            <a:spLocks/>
          </p:cNvSpPr>
          <p:nvPr/>
        </p:nvSpPr>
        <p:spPr>
          <a:xfrm>
            <a:off x="6854581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B55AA04-46C4-E7F7-789B-F6E3B51B3232}"/>
              </a:ext>
            </a:extLst>
          </p:cNvPr>
          <p:cNvSpPr txBox="1">
            <a:spLocks/>
          </p:cNvSpPr>
          <p:nvPr/>
        </p:nvSpPr>
        <p:spPr>
          <a:xfrm>
            <a:off x="787045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5D4805C2-ACB3-0FAF-1579-CD94DECCB65E}"/>
              </a:ext>
            </a:extLst>
          </p:cNvPr>
          <p:cNvSpPr txBox="1">
            <a:spLocks/>
          </p:cNvSpPr>
          <p:nvPr/>
        </p:nvSpPr>
        <p:spPr>
          <a:xfrm>
            <a:off x="8731039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4EC06C94-FC0F-0C6A-7FB6-D26975DA8542}"/>
              </a:ext>
            </a:extLst>
          </p:cNvPr>
          <p:cNvSpPr txBox="1">
            <a:spLocks/>
          </p:cNvSpPr>
          <p:nvPr/>
        </p:nvSpPr>
        <p:spPr>
          <a:xfrm>
            <a:off x="609712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3484E62-F3F7-19F9-B5FF-042B23EE4D09}"/>
              </a:ext>
            </a:extLst>
          </p:cNvPr>
          <p:cNvSpPr txBox="1">
            <a:spLocks/>
          </p:cNvSpPr>
          <p:nvPr/>
        </p:nvSpPr>
        <p:spPr>
          <a:xfrm>
            <a:off x="104563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238F618-CC3A-0130-77E2-B4A9797E00F2}"/>
              </a:ext>
            </a:extLst>
          </p:cNvPr>
          <p:cNvSpPr txBox="1">
            <a:spLocks/>
          </p:cNvSpPr>
          <p:nvPr/>
        </p:nvSpPr>
        <p:spPr>
          <a:xfrm>
            <a:off x="8427430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A375605-5B63-438A-4F40-392CBB3F0290}"/>
              </a:ext>
            </a:extLst>
          </p:cNvPr>
          <p:cNvSpPr txBox="1">
            <a:spLocks/>
          </p:cNvSpPr>
          <p:nvPr/>
        </p:nvSpPr>
        <p:spPr>
          <a:xfrm>
            <a:off x="10346668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96617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2434B-9BBA-D8A4-7086-52B79210F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D54C396-1C64-8367-2541-61A911B3C29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E9830-59AC-C285-1688-F113C12D6A2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2257FBF-4932-3154-8DC1-16BB4D69A22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E1640EA-A645-239D-AEBA-3945D2231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2885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842D1-A73C-C186-55F8-84BD81EAF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EB5D098-9F9F-55B9-068D-ED2DDB7B1B8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7469C94-1449-967A-7A27-B61A36D5A06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E475721-E0CD-B93B-E9B1-2F07B49A501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3278CB9-6E90-EC76-4D4C-D68F4E374C0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1E9A914-6285-28D2-0BC4-9B4B3F3FD1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7323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2A9FD-08F1-97A4-8639-7B670D282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61320C7-BB00-3BD2-DAED-FAE58189254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33BAEFE-D876-26D6-571E-EA4FEBB66A7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2B73D08-E218-7FB1-8DEE-23722BAC0B9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BB08925-A567-DBAA-E0B4-8768A96E17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37036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67BFD728-1B6A-E6B2-A2D2-1B5307901B5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D268673-2593-C13C-B353-AF19599AF1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268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D0202-C652-91FB-16D2-E7EC4DFB3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E77F27A-3FE4-75BD-903A-6653C7DEC98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C75AF76-DAD6-2488-4AAF-D647AD99E48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45F61B3-F7E0-6C29-1F8D-4C5728D3ED2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1EEA679-0746-088C-2C86-39617A4609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24624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868ACAB-1169-F754-73B4-08A35320F0B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6A2B22A-4F3D-0842-8D4B-DACADFC58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2000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920F6-4B78-F9D6-3F2A-A482EC762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35862FB-F456-5640-B1AE-705D0AC97D6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2270F7-6184-5912-374C-17E93CFBB51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D6489A7-8F6E-D4F4-C883-76A6DFE03AA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95EE357-D88C-8AA4-7C9C-89267A6A60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17849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ADFBBA0-C7D9-6289-AE72-A589A3AC0A1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FA0C079-E92D-3FBA-E1AC-AFB7BFAD74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200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 du nom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le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6B830-6455-5391-CC5E-F88B62A1F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9BE57B9-C9E1-FEEC-66A5-8AFC1CECBB2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C9BDDA-EF9E-4257-2353-D49666B0927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1754443-9117-7D25-A150-FD5BEBE8A69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E20C14F-8DCC-247F-DAC4-6FBDA866F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53691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3103E54-B9EB-E835-ED2B-C549152843AB}"/>
              </a:ext>
            </a:extLst>
          </p:cNvPr>
          <p:cNvSpPr txBox="1">
            <a:spLocks/>
          </p:cNvSpPr>
          <p:nvPr/>
        </p:nvSpPr>
        <p:spPr>
          <a:xfrm>
            <a:off x="150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862D798-DC8C-6ABE-0E1B-5DA00A3EE2EC}"/>
              </a:ext>
            </a:extLst>
          </p:cNvPr>
          <p:cNvSpPr txBox="1">
            <a:spLocks/>
          </p:cNvSpPr>
          <p:nvPr/>
        </p:nvSpPr>
        <p:spPr>
          <a:xfrm>
            <a:off x="377322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3F6F4E7-8C5D-FC64-24BE-29871E1FB1F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40529A0-B94E-0164-4B17-7708AA3AB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4BD4BF7F-7A0F-89BC-F630-1962DB1F3CD7}"/>
              </a:ext>
            </a:extLst>
          </p:cNvPr>
          <p:cNvSpPr txBox="1">
            <a:spLocks/>
          </p:cNvSpPr>
          <p:nvPr/>
        </p:nvSpPr>
        <p:spPr>
          <a:xfrm>
            <a:off x="261154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DA83067-EA3A-D3A5-E393-58FE1976CEAF}"/>
              </a:ext>
            </a:extLst>
          </p:cNvPr>
          <p:cNvSpPr txBox="1">
            <a:spLocks/>
          </p:cNvSpPr>
          <p:nvPr/>
        </p:nvSpPr>
        <p:spPr>
          <a:xfrm>
            <a:off x="444051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1D27FF1-8F36-65D4-C8B9-343F0E6E62F7}"/>
              </a:ext>
            </a:extLst>
          </p:cNvPr>
          <p:cNvSpPr txBox="1">
            <a:spLocks/>
          </p:cNvSpPr>
          <p:nvPr/>
        </p:nvSpPr>
        <p:spPr>
          <a:xfrm>
            <a:off x="6767960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4B95998-748C-BE1F-F487-B3D16D06BED0}"/>
              </a:ext>
            </a:extLst>
          </p:cNvPr>
          <p:cNvSpPr txBox="1">
            <a:spLocks/>
          </p:cNvSpPr>
          <p:nvPr/>
        </p:nvSpPr>
        <p:spPr>
          <a:xfrm>
            <a:off x="7836309" y="1669092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6E659FE-7482-0E78-D5B3-8183612819C7}"/>
              </a:ext>
            </a:extLst>
          </p:cNvPr>
          <p:cNvSpPr txBox="1">
            <a:spLocks/>
          </p:cNvSpPr>
          <p:nvPr/>
        </p:nvSpPr>
        <p:spPr>
          <a:xfrm>
            <a:off x="5393978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13BE558-75F3-721B-7101-24D3BFAE0B7C}"/>
              </a:ext>
            </a:extLst>
          </p:cNvPr>
          <p:cNvSpPr txBox="1">
            <a:spLocks/>
          </p:cNvSpPr>
          <p:nvPr/>
        </p:nvSpPr>
        <p:spPr>
          <a:xfrm>
            <a:off x="8700219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97301EA-E78D-5691-DAD8-CF9D7FEAE771}"/>
              </a:ext>
            </a:extLst>
          </p:cNvPr>
          <p:cNvSpPr txBox="1">
            <a:spLocks/>
          </p:cNvSpPr>
          <p:nvPr/>
        </p:nvSpPr>
        <p:spPr>
          <a:xfrm>
            <a:off x="938714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25665100-BBDF-7D87-3886-0871F6FD0EAE}"/>
              </a:ext>
            </a:extLst>
          </p:cNvPr>
          <p:cNvSpPr txBox="1">
            <a:spLocks/>
          </p:cNvSpPr>
          <p:nvPr/>
        </p:nvSpPr>
        <p:spPr>
          <a:xfrm>
            <a:off x="1039239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13807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9F0FA-1F04-5A4F-4F60-7D6636B4C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B1197D9-72D2-DA8D-9283-AB81FAE1DB1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E268F9-2F66-44A7-0222-6A4ED75D095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AA14461-786A-3EA7-5EC0-B8F05351D69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D003993-D338-52F2-E007-8C2B57CE39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03639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D69F6DD-E1E6-4B2D-37DC-62AFEADD72DF}"/>
              </a:ext>
            </a:extLst>
          </p:cNvPr>
          <p:cNvSpPr txBox="1">
            <a:spLocks/>
          </p:cNvSpPr>
          <p:nvPr/>
        </p:nvSpPr>
        <p:spPr>
          <a:xfrm>
            <a:off x="150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80A043D-DA6F-4AE1-6A6C-CC4E6F911F79}"/>
              </a:ext>
            </a:extLst>
          </p:cNvPr>
          <p:cNvSpPr txBox="1">
            <a:spLocks/>
          </p:cNvSpPr>
          <p:nvPr/>
        </p:nvSpPr>
        <p:spPr>
          <a:xfrm>
            <a:off x="377322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BAFC4F5-C525-45A9-5EF4-44091A55841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9A87826-1EA2-CFC9-78E1-484A462B7C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1F0EE91-6D73-F888-6F86-295C95ADAAA1}"/>
              </a:ext>
            </a:extLst>
          </p:cNvPr>
          <p:cNvSpPr txBox="1">
            <a:spLocks/>
          </p:cNvSpPr>
          <p:nvPr/>
        </p:nvSpPr>
        <p:spPr>
          <a:xfrm>
            <a:off x="261154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3A75B41-A904-20E0-6AD8-FC2D58C16733}"/>
              </a:ext>
            </a:extLst>
          </p:cNvPr>
          <p:cNvSpPr txBox="1">
            <a:spLocks/>
          </p:cNvSpPr>
          <p:nvPr/>
        </p:nvSpPr>
        <p:spPr>
          <a:xfrm>
            <a:off x="444051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56A24AA-43A2-8991-1B05-0853EC4D7D9B}"/>
              </a:ext>
            </a:extLst>
          </p:cNvPr>
          <p:cNvSpPr txBox="1">
            <a:spLocks/>
          </p:cNvSpPr>
          <p:nvPr/>
        </p:nvSpPr>
        <p:spPr>
          <a:xfrm>
            <a:off x="6767960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C550CA2-C01F-83A7-A89A-32FB2F99F1D1}"/>
              </a:ext>
            </a:extLst>
          </p:cNvPr>
          <p:cNvSpPr txBox="1">
            <a:spLocks/>
          </p:cNvSpPr>
          <p:nvPr/>
        </p:nvSpPr>
        <p:spPr>
          <a:xfrm>
            <a:off x="7836309" y="1669092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B297F00-9208-FB81-C499-B225437DF1C7}"/>
              </a:ext>
            </a:extLst>
          </p:cNvPr>
          <p:cNvSpPr txBox="1">
            <a:spLocks/>
          </p:cNvSpPr>
          <p:nvPr/>
        </p:nvSpPr>
        <p:spPr>
          <a:xfrm>
            <a:off x="5393978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B28740A-7A58-68A5-C856-96EE73F3C5CB}"/>
              </a:ext>
            </a:extLst>
          </p:cNvPr>
          <p:cNvSpPr txBox="1">
            <a:spLocks/>
          </p:cNvSpPr>
          <p:nvPr/>
        </p:nvSpPr>
        <p:spPr>
          <a:xfrm>
            <a:off x="8700219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5DA896B-FD13-23A5-7CDE-E06DCE95E633}"/>
              </a:ext>
            </a:extLst>
          </p:cNvPr>
          <p:cNvSpPr txBox="1">
            <a:spLocks/>
          </p:cNvSpPr>
          <p:nvPr/>
        </p:nvSpPr>
        <p:spPr>
          <a:xfrm>
            <a:off x="938714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46CF2CED-2DB9-A178-5B51-DA6BC54C8957}"/>
              </a:ext>
            </a:extLst>
          </p:cNvPr>
          <p:cNvSpPr txBox="1">
            <a:spLocks/>
          </p:cNvSpPr>
          <p:nvPr/>
        </p:nvSpPr>
        <p:spPr>
          <a:xfrm>
            <a:off x="1039239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08947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9A072-E9E5-E459-64F5-759844A29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CF322A9-CBF7-1E28-896D-92077747AAD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91A93C-9C0A-7912-799F-186F73F9759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7517C4C-1184-3282-546B-4E73A6486BB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C6D8434-CFFF-E5A3-228F-33776487D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26954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EB6073F-8F7E-D464-EB4A-4BAED70D7BF8}"/>
              </a:ext>
            </a:extLst>
          </p:cNvPr>
          <p:cNvSpPr txBox="1">
            <a:spLocks/>
          </p:cNvSpPr>
          <p:nvPr/>
        </p:nvSpPr>
        <p:spPr>
          <a:xfrm>
            <a:off x="150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FCBDE1E-C1E5-4F08-58CD-72C9EB49428F}"/>
              </a:ext>
            </a:extLst>
          </p:cNvPr>
          <p:cNvSpPr txBox="1">
            <a:spLocks/>
          </p:cNvSpPr>
          <p:nvPr/>
        </p:nvSpPr>
        <p:spPr>
          <a:xfrm>
            <a:off x="3349432" y="266223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F4E3F2F-69C2-5B4D-1BC7-6A1636A11F95}"/>
              </a:ext>
            </a:extLst>
          </p:cNvPr>
          <p:cNvSpPr txBox="1">
            <a:spLocks/>
          </p:cNvSpPr>
          <p:nvPr/>
        </p:nvSpPr>
        <p:spPr>
          <a:xfrm>
            <a:off x="377322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D19C23A-983C-1A57-8734-BCE314E0D38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01AB171-32A0-D035-0D88-758AB335CC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D5657AC-85F1-2B1B-67A1-07DED3A22802}"/>
              </a:ext>
            </a:extLst>
          </p:cNvPr>
          <p:cNvSpPr txBox="1">
            <a:spLocks/>
          </p:cNvSpPr>
          <p:nvPr/>
        </p:nvSpPr>
        <p:spPr>
          <a:xfrm>
            <a:off x="261154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DAF6995-2AE0-5ACE-8F69-4660D9C53A70}"/>
              </a:ext>
            </a:extLst>
          </p:cNvPr>
          <p:cNvSpPr txBox="1">
            <a:spLocks/>
          </p:cNvSpPr>
          <p:nvPr/>
        </p:nvSpPr>
        <p:spPr>
          <a:xfrm>
            <a:off x="6564044" y="266223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3538D10-524B-02F3-D9D0-37889ABC86D3}"/>
              </a:ext>
            </a:extLst>
          </p:cNvPr>
          <p:cNvSpPr txBox="1">
            <a:spLocks/>
          </p:cNvSpPr>
          <p:nvPr/>
        </p:nvSpPr>
        <p:spPr>
          <a:xfrm>
            <a:off x="444051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B045921-794D-3DAE-5DBD-E9171DE8142E}"/>
              </a:ext>
            </a:extLst>
          </p:cNvPr>
          <p:cNvSpPr txBox="1">
            <a:spLocks/>
          </p:cNvSpPr>
          <p:nvPr/>
        </p:nvSpPr>
        <p:spPr>
          <a:xfrm>
            <a:off x="6767960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C5E2FE9-5286-2C13-77D3-58DEEFB9BCF1}"/>
              </a:ext>
            </a:extLst>
          </p:cNvPr>
          <p:cNvSpPr txBox="1">
            <a:spLocks/>
          </p:cNvSpPr>
          <p:nvPr/>
        </p:nvSpPr>
        <p:spPr>
          <a:xfrm>
            <a:off x="7836309" y="1669092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854B349-7F9A-0AA4-50EF-856D6A386179}"/>
              </a:ext>
            </a:extLst>
          </p:cNvPr>
          <p:cNvSpPr txBox="1">
            <a:spLocks/>
          </p:cNvSpPr>
          <p:nvPr/>
        </p:nvSpPr>
        <p:spPr>
          <a:xfrm>
            <a:off x="8260481" y="2662234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BBC8554-6EEA-1CBE-DB22-A1EE6ADF5A24}"/>
              </a:ext>
            </a:extLst>
          </p:cNvPr>
          <p:cNvSpPr txBox="1">
            <a:spLocks/>
          </p:cNvSpPr>
          <p:nvPr/>
        </p:nvSpPr>
        <p:spPr>
          <a:xfrm>
            <a:off x="5393978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9124EFC-C58B-45D1-49C6-ADB13D9B1EA9}"/>
              </a:ext>
            </a:extLst>
          </p:cNvPr>
          <p:cNvSpPr txBox="1">
            <a:spLocks/>
          </p:cNvSpPr>
          <p:nvPr/>
        </p:nvSpPr>
        <p:spPr>
          <a:xfrm>
            <a:off x="8700219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5ECEFF8-A2D1-106B-64A0-E62C347D2B99}"/>
              </a:ext>
            </a:extLst>
          </p:cNvPr>
          <p:cNvSpPr txBox="1">
            <a:spLocks/>
          </p:cNvSpPr>
          <p:nvPr/>
        </p:nvSpPr>
        <p:spPr>
          <a:xfrm>
            <a:off x="938714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30003929-1EFE-91B2-70AA-37719D03D12E}"/>
              </a:ext>
            </a:extLst>
          </p:cNvPr>
          <p:cNvSpPr txBox="1">
            <a:spLocks/>
          </p:cNvSpPr>
          <p:nvPr/>
        </p:nvSpPr>
        <p:spPr>
          <a:xfrm>
            <a:off x="1039239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23661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A3AA8-645E-7B00-FD4C-755F334F2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399C8D1-C601-C2A7-D6B3-3B77A42AF1D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B13D60-2D58-3623-12AF-A678361CABA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BA64BF9-21CF-4A98-55D6-EEF0A84CCEB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3996E79-5BF7-D7C5-5297-0D5C76CE43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98098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4DE7A17-0EE4-2693-5F8F-20E237852059}"/>
              </a:ext>
            </a:extLst>
          </p:cNvPr>
          <p:cNvSpPr txBox="1">
            <a:spLocks/>
          </p:cNvSpPr>
          <p:nvPr/>
        </p:nvSpPr>
        <p:spPr>
          <a:xfrm>
            <a:off x="150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0EFED00-C841-17C1-5AAC-9FEAF588E7F8}"/>
              </a:ext>
            </a:extLst>
          </p:cNvPr>
          <p:cNvSpPr txBox="1">
            <a:spLocks/>
          </p:cNvSpPr>
          <p:nvPr/>
        </p:nvSpPr>
        <p:spPr>
          <a:xfrm>
            <a:off x="3349432" y="266223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EC19E30-D0BF-25B7-FEF5-DEE69BB12FB7}"/>
              </a:ext>
            </a:extLst>
          </p:cNvPr>
          <p:cNvSpPr txBox="1">
            <a:spLocks/>
          </p:cNvSpPr>
          <p:nvPr/>
        </p:nvSpPr>
        <p:spPr>
          <a:xfrm>
            <a:off x="377322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5F2B110-184C-80D7-D410-23A05D0316E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02AA9FC-8B1E-8728-601D-649AA59A3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275EF484-F63D-9A1C-C1F4-B7CCE15B0C5C}"/>
              </a:ext>
            </a:extLst>
          </p:cNvPr>
          <p:cNvSpPr txBox="1">
            <a:spLocks/>
          </p:cNvSpPr>
          <p:nvPr/>
        </p:nvSpPr>
        <p:spPr>
          <a:xfrm>
            <a:off x="261154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AC3F817-31D1-6572-B21D-C5D68943C816}"/>
              </a:ext>
            </a:extLst>
          </p:cNvPr>
          <p:cNvSpPr txBox="1">
            <a:spLocks/>
          </p:cNvSpPr>
          <p:nvPr/>
        </p:nvSpPr>
        <p:spPr>
          <a:xfrm>
            <a:off x="6564044" y="266223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9503242-22BE-8139-7223-BD490600AC5F}"/>
              </a:ext>
            </a:extLst>
          </p:cNvPr>
          <p:cNvSpPr txBox="1">
            <a:spLocks/>
          </p:cNvSpPr>
          <p:nvPr/>
        </p:nvSpPr>
        <p:spPr>
          <a:xfrm>
            <a:off x="444051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3C1CA9F-60CC-E5A4-D55B-BC7F696242CC}"/>
              </a:ext>
            </a:extLst>
          </p:cNvPr>
          <p:cNvSpPr txBox="1">
            <a:spLocks/>
          </p:cNvSpPr>
          <p:nvPr/>
        </p:nvSpPr>
        <p:spPr>
          <a:xfrm>
            <a:off x="6767960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090BA1E-9FA4-F24C-6C91-4468551ECA77}"/>
              </a:ext>
            </a:extLst>
          </p:cNvPr>
          <p:cNvSpPr txBox="1">
            <a:spLocks/>
          </p:cNvSpPr>
          <p:nvPr/>
        </p:nvSpPr>
        <p:spPr>
          <a:xfrm>
            <a:off x="7836309" y="1669092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DBFC200-083F-F288-5831-6E03B53B638B}"/>
              </a:ext>
            </a:extLst>
          </p:cNvPr>
          <p:cNvSpPr txBox="1">
            <a:spLocks/>
          </p:cNvSpPr>
          <p:nvPr/>
        </p:nvSpPr>
        <p:spPr>
          <a:xfrm>
            <a:off x="8260481" y="2662234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07AA403-BA91-75CA-4983-2F1EB98734BD}"/>
              </a:ext>
            </a:extLst>
          </p:cNvPr>
          <p:cNvSpPr txBox="1">
            <a:spLocks/>
          </p:cNvSpPr>
          <p:nvPr/>
        </p:nvSpPr>
        <p:spPr>
          <a:xfrm>
            <a:off x="5393978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2F690AB-A4E2-D368-CC39-02BE7582B9DC}"/>
              </a:ext>
            </a:extLst>
          </p:cNvPr>
          <p:cNvSpPr txBox="1">
            <a:spLocks/>
          </p:cNvSpPr>
          <p:nvPr/>
        </p:nvSpPr>
        <p:spPr>
          <a:xfrm>
            <a:off x="8700219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7B9CF7F-E22C-CE14-23BF-6BFA026818D8}"/>
              </a:ext>
            </a:extLst>
          </p:cNvPr>
          <p:cNvSpPr txBox="1">
            <a:spLocks/>
          </p:cNvSpPr>
          <p:nvPr/>
        </p:nvSpPr>
        <p:spPr>
          <a:xfrm>
            <a:off x="938714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80C8A37-2BC8-9BC7-C5F5-3BB88FC393C3}"/>
              </a:ext>
            </a:extLst>
          </p:cNvPr>
          <p:cNvSpPr txBox="1">
            <a:spLocks/>
          </p:cNvSpPr>
          <p:nvPr/>
        </p:nvSpPr>
        <p:spPr>
          <a:xfrm>
            <a:off x="1039239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28515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8B88D-5BD1-04F4-64AD-03B0834B5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33E0605-81BD-C6A3-7A5E-7C93598CC40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96E2A6E-7F5F-095E-E16B-3C322191915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9A4CF5D-3275-012C-9D29-E6C3E907A9E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782B19F-5788-6AF7-1E30-8571045A53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7773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reflet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lune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B03A3BF-7BDB-7A0A-BED2-6F0A1FC61B74}"/>
              </a:ext>
            </a:extLst>
          </p:cNvPr>
          <p:cNvSpPr txBox="1">
            <a:spLocks/>
          </p:cNvSpPr>
          <p:nvPr/>
        </p:nvSpPr>
        <p:spPr>
          <a:xfrm>
            <a:off x="150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1442F46-5D87-7B08-AEB4-914813FC3E60}"/>
              </a:ext>
            </a:extLst>
          </p:cNvPr>
          <p:cNvSpPr txBox="1">
            <a:spLocks/>
          </p:cNvSpPr>
          <p:nvPr/>
        </p:nvSpPr>
        <p:spPr>
          <a:xfrm>
            <a:off x="3349432" y="266223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5A2A8AE-CA17-AE88-F877-5119BC2975A3}"/>
              </a:ext>
            </a:extLst>
          </p:cNvPr>
          <p:cNvSpPr txBox="1">
            <a:spLocks/>
          </p:cNvSpPr>
          <p:nvPr/>
        </p:nvSpPr>
        <p:spPr>
          <a:xfrm>
            <a:off x="377322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22DEFA8-B21C-DFDD-E780-7616E594272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394EBAB-08E4-6AE0-CA9E-1B5EF65DD9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35B7EE2-71C8-0EEF-7B71-60E7CBEEE495}"/>
              </a:ext>
            </a:extLst>
          </p:cNvPr>
          <p:cNvSpPr txBox="1">
            <a:spLocks/>
          </p:cNvSpPr>
          <p:nvPr/>
        </p:nvSpPr>
        <p:spPr>
          <a:xfrm>
            <a:off x="261154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E6BEB15-1053-647C-4A22-8D038C56B62A}"/>
              </a:ext>
            </a:extLst>
          </p:cNvPr>
          <p:cNvSpPr txBox="1">
            <a:spLocks/>
          </p:cNvSpPr>
          <p:nvPr/>
        </p:nvSpPr>
        <p:spPr>
          <a:xfrm>
            <a:off x="6564044" y="266223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E846358-5FF2-59E0-72FA-1C90C483E341}"/>
              </a:ext>
            </a:extLst>
          </p:cNvPr>
          <p:cNvSpPr txBox="1">
            <a:spLocks/>
          </p:cNvSpPr>
          <p:nvPr/>
        </p:nvSpPr>
        <p:spPr>
          <a:xfrm>
            <a:off x="444051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346D383-E14E-D5A6-3C12-009C4F37E540}"/>
              </a:ext>
            </a:extLst>
          </p:cNvPr>
          <p:cNvSpPr txBox="1">
            <a:spLocks/>
          </p:cNvSpPr>
          <p:nvPr/>
        </p:nvSpPr>
        <p:spPr>
          <a:xfrm>
            <a:off x="6767960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500837E-7811-99C4-E94D-7336C0760247}"/>
              </a:ext>
            </a:extLst>
          </p:cNvPr>
          <p:cNvSpPr txBox="1">
            <a:spLocks/>
          </p:cNvSpPr>
          <p:nvPr/>
        </p:nvSpPr>
        <p:spPr>
          <a:xfrm>
            <a:off x="7836309" y="1669092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12F2018-6AA2-52A1-DE95-5F6B2EEC51B6}"/>
              </a:ext>
            </a:extLst>
          </p:cNvPr>
          <p:cNvSpPr txBox="1">
            <a:spLocks/>
          </p:cNvSpPr>
          <p:nvPr/>
        </p:nvSpPr>
        <p:spPr>
          <a:xfrm>
            <a:off x="8260481" y="2662234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0050988-31CC-76A4-D9BD-DFDFE20E7BDA}"/>
              </a:ext>
            </a:extLst>
          </p:cNvPr>
          <p:cNvSpPr txBox="1">
            <a:spLocks/>
          </p:cNvSpPr>
          <p:nvPr/>
        </p:nvSpPr>
        <p:spPr>
          <a:xfrm>
            <a:off x="5393978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A1574CD-173E-0E35-22FB-AD9234EA42AB}"/>
              </a:ext>
            </a:extLst>
          </p:cNvPr>
          <p:cNvSpPr txBox="1">
            <a:spLocks/>
          </p:cNvSpPr>
          <p:nvPr/>
        </p:nvSpPr>
        <p:spPr>
          <a:xfrm>
            <a:off x="8700219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E255E8B-E2A9-0B60-A8E7-49FFAD9388AB}"/>
              </a:ext>
            </a:extLst>
          </p:cNvPr>
          <p:cNvSpPr txBox="1">
            <a:spLocks/>
          </p:cNvSpPr>
          <p:nvPr/>
        </p:nvSpPr>
        <p:spPr>
          <a:xfrm>
            <a:off x="938714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5F47166D-D3A7-65FD-E885-E4C525575A02}"/>
              </a:ext>
            </a:extLst>
          </p:cNvPr>
          <p:cNvSpPr txBox="1">
            <a:spLocks/>
          </p:cNvSpPr>
          <p:nvPr/>
        </p:nvSpPr>
        <p:spPr>
          <a:xfrm>
            <a:off x="1039239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3617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AB0E5-1208-CF76-A597-DD577E2DB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9F208DE-333C-6094-B1F3-C78A9D3A99E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B1C08AD-4E1D-38F7-625F-B9891DA768A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573501F-AF67-8C52-8A5B-9330F82CBEB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B6C8529-DB0E-9BC5-9397-ECABC53C5A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76922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reflet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lune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98685D1-881E-EEFE-AE82-345D9E2E76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00CEC53-1341-A2A6-B7A4-9271E5550942}"/>
              </a:ext>
            </a:extLst>
          </p:cNvPr>
          <p:cNvSpPr txBox="1">
            <a:spLocks/>
          </p:cNvSpPr>
          <p:nvPr/>
        </p:nvSpPr>
        <p:spPr>
          <a:xfrm>
            <a:off x="150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3C5DB3A-5C0B-5472-17DA-6916081A9AE7}"/>
              </a:ext>
            </a:extLst>
          </p:cNvPr>
          <p:cNvSpPr txBox="1">
            <a:spLocks/>
          </p:cNvSpPr>
          <p:nvPr/>
        </p:nvSpPr>
        <p:spPr>
          <a:xfrm>
            <a:off x="3349432" y="266223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DE234C9-F30B-9A42-BBF2-00733F405259}"/>
              </a:ext>
            </a:extLst>
          </p:cNvPr>
          <p:cNvSpPr txBox="1">
            <a:spLocks/>
          </p:cNvSpPr>
          <p:nvPr/>
        </p:nvSpPr>
        <p:spPr>
          <a:xfrm>
            <a:off x="377322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EEA5F11-767E-70D1-96EC-49A143D8E14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9BD4EB2-C90D-DEB8-BC73-157ED91F8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4FB53F8-26BD-E5C4-40FE-F068B422D9FD}"/>
              </a:ext>
            </a:extLst>
          </p:cNvPr>
          <p:cNvSpPr txBox="1">
            <a:spLocks/>
          </p:cNvSpPr>
          <p:nvPr/>
        </p:nvSpPr>
        <p:spPr>
          <a:xfrm>
            <a:off x="261154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BCFEBAD-4453-D753-DE52-A232E31E5AF1}"/>
              </a:ext>
            </a:extLst>
          </p:cNvPr>
          <p:cNvSpPr txBox="1">
            <a:spLocks/>
          </p:cNvSpPr>
          <p:nvPr/>
        </p:nvSpPr>
        <p:spPr>
          <a:xfrm>
            <a:off x="6564044" y="266223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4FFBF2B-6152-C50F-8E20-8C92D068DBFC}"/>
              </a:ext>
            </a:extLst>
          </p:cNvPr>
          <p:cNvSpPr txBox="1">
            <a:spLocks/>
          </p:cNvSpPr>
          <p:nvPr/>
        </p:nvSpPr>
        <p:spPr>
          <a:xfrm>
            <a:off x="444051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91F8B41-E90D-8605-EEFA-CC3F746804F3}"/>
              </a:ext>
            </a:extLst>
          </p:cNvPr>
          <p:cNvSpPr txBox="1">
            <a:spLocks/>
          </p:cNvSpPr>
          <p:nvPr/>
        </p:nvSpPr>
        <p:spPr>
          <a:xfrm>
            <a:off x="6767960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084849E-BD61-322B-96AE-2F5506B33F9C}"/>
              </a:ext>
            </a:extLst>
          </p:cNvPr>
          <p:cNvSpPr txBox="1">
            <a:spLocks/>
          </p:cNvSpPr>
          <p:nvPr/>
        </p:nvSpPr>
        <p:spPr>
          <a:xfrm>
            <a:off x="7836309" y="1669092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65004E7-C571-9021-41C9-2269C6EA9680}"/>
              </a:ext>
            </a:extLst>
          </p:cNvPr>
          <p:cNvSpPr txBox="1">
            <a:spLocks/>
          </p:cNvSpPr>
          <p:nvPr/>
        </p:nvSpPr>
        <p:spPr>
          <a:xfrm>
            <a:off x="8260481" y="2662234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8157902-DCC6-8481-8910-77D9496F60F5}"/>
              </a:ext>
            </a:extLst>
          </p:cNvPr>
          <p:cNvSpPr txBox="1">
            <a:spLocks/>
          </p:cNvSpPr>
          <p:nvPr/>
        </p:nvSpPr>
        <p:spPr>
          <a:xfrm>
            <a:off x="5393978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418EBCF-BC7D-F856-2CB8-DC7F458E0603}"/>
              </a:ext>
            </a:extLst>
          </p:cNvPr>
          <p:cNvSpPr txBox="1">
            <a:spLocks/>
          </p:cNvSpPr>
          <p:nvPr/>
        </p:nvSpPr>
        <p:spPr>
          <a:xfrm>
            <a:off x="8700219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5C341EA-04FC-7EB8-9630-E0206D16E7A1}"/>
              </a:ext>
            </a:extLst>
          </p:cNvPr>
          <p:cNvSpPr txBox="1">
            <a:spLocks/>
          </p:cNvSpPr>
          <p:nvPr/>
        </p:nvSpPr>
        <p:spPr>
          <a:xfrm>
            <a:off x="938714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53A1D9EA-43B4-0E93-C331-35FBD68931F2}"/>
              </a:ext>
            </a:extLst>
          </p:cNvPr>
          <p:cNvSpPr txBox="1">
            <a:spLocks/>
          </p:cNvSpPr>
          <p:nvPr/>
        </p:nvSpPr>
        <p:spPr>
          <a:xfrm>
            <a:off x="1039239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40081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B84B6-E25E-BF88-1E05-354894F7B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A21AD6F-0689-4A80-C51D-889923B9773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0BF9E22-3607-3666-F8CF-8BCFE1F7C26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reflet de la lune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lac gelé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31DB101-E447-273E-4B20-28B764C4B0D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8CD93AC-8233-FFFC-A327-A82EEB0CE89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reflet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lune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brillas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sur le lac gelé.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1A093AA-1F62-6C8A-8951-A266D3CB35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D05C93BA-CB95-3C04-091B-FEF11219BA61}"/>
              </a:ext>
            </a:extLst>
          </p:cNvPr>
          <p:cNvSpPr txBox="1">
            <a:spLocks/>
          </p:cNvSpPr>
          <p:nvPr/>
        </p:nvSpPr>
        <p:spPr>
          <a:xfrm>
            <a:off x="150583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4C8D5E5-5D92-5C90-2243-37B3B0D0B1C9}"/>
              </a:ext>
            </a:extLst>
          </p:cNvPr>
          <p:cNvSpPr txBox="1">
            <a:spLocks/>
          </p:cNvSpPr>
          <p:nvPr/>
        </p:nvSpPr>
        <p:spPr>
          <a:xfrm>
            <a:off x="3349432" y="266223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D7AF422-6D3F-ED08-C4B3-7F11A88237FD}"/>
              </a:ext>
            </a:extLst>
          </p:cNvPr>
          <p:cNvSpPr txBox="1">
            <a:spLocks/>
          </p:cNvSpPr>
          <p:nvPr/>
        </p:nvSpPr>
        <p:spPr>
          <a:xfrm>
            <a:off x="377322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74C0ED2-636A-1866-D180-372D8C218AF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E4FC277-787E-C120-44A2-BFFA527118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9ED2D57-2936-5A6F-B268-7069EFDA1009}"/>
              </a:ext>
            </a:extLst>
          </p:cNvPr>
          <p:cNvSpPr txBox="1">
            <a:spLocks/>
          </p:cNvSpPr>
          <p:nvPr/>
        </p:nvSpPr>
        <p:spPr>
          <a:xfrm>
            <a:off x="261154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BA61299-5602-7728-9E45-73C089681854}"/>
              </a:ext>
            </a:extLst>
          </p:cNvPr>
          <p:cNvSpPr txBox="1">
            <a:spLocks/>
          </p:cNvSpPr>
          <p:nvPr/>
        </p:nvSpPr>
        <p:spPr>
          <a:xfrm>
            <a:off x="6564044" y="266223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0676465-D48F-0BA3-C271-559CE4707BD3}"/>
              </a:ext>
            </a:extLst>
          </p:cNvPr>
          <p:cNvSpPr txBox="1">
            <a:spLocks/>
          </p:cNvSpPr>
          <p:nvPr/>
        </p:nvSpPr>
        <p:spPr>
          <a:xfrm>
            <a:off x="444051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C8C3AE4-E7E2-6685-D01F-734D85113F03}"/>
              </a:ext>
            </a:extLst>
          </p:cNvPr>
          <p:cNvSpPr txBox="1">
            <a:spLocks/>
          </p:cNvSpPr>
          <p:nvPr/>
        </p:nvSpPr>
        <p:spPr>
          <a:xfrm>
            <a:off x="6767960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010593B-20A6-5D8B-D316-6037B5223F1B}"/>
              </a:ext>
            </a:extLst>
          </p:cNvPr>
          <p:cNvSpPr txBox="1">
            <a:spLocks/>
          </p:cNvSpPr>
          <p:nvPr/>
        </p:nvSpPr>
        <p:spPr>
          <a:xfrm>
            <a:off x="7836309" y="1669092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82A7487-F309-11DA-E222-6450B3097605}"/>
              </a:ext>
            </a:extLst>
          </p:cNvPr>
          <p:cNvSpPr txBox="1">
            <a:spLocks/>
          </p:cNvSpPr>
          <p:nvPr/>
        </p:nvSpPr>
        <p:spPr>
          <a:xfrm>
            <a:off x="8260481" y="2662234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B19E800-2DC6-0495-57C7-459BB0DD9227}"/>
              </a:ext>
            </a:extLst>
          </p:cNvPr>
          <p:cNvSpPr txBox="1">
            <a:spLocks/>
          </p:cNvSpPr>
          <p:nvPr/>
        </p:nvSpPr>
        <p:spPr>
          <a:xfrm>
            <a:off x="5393978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30AC62D-1996-F40C-1A88-2E2701D437AD}"/>
              </a:ext>
            </a:extLst>
          </p:cNvPr>
          <p:cNvSpPr txBox="1">
            <a:spLocks/>
          </p:cNvSpPr>
          <p:nvPr/>
        </p:nvSpPr>
        <p:spPr>
          <a:xfrm>
            <a:off x="8700219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667DF98-18CA-AACB-E24B-D8ACF478D805}"/>
              </a:ext>
            </a:extLst>
          </p:cNvPr>
          <p:cNvSpPr txBox="1">
            <a:spLocks/>
          </p:cNvSpPr>
          <p:nvPr/>
        </p:nvSpPr>
        <p:spPr>
          <a:xfrm>
            <a:off x="938714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E0FE77E-7D20-3633-1D11-CD290A0602A9}"/>
              </a:ext>
            </a:extLst>
          </p:cNvPr>
          <p:cNvSpPr txBox="1">
            <a:spLocks/>
          </p:cNvSpPr>
          <p:nvPr/>
        </p:nvSpPr>
        <p:spPr>
          <a:xfrm>
            <a:off x="10392398" y="166909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16886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C9F8D-45E6-1105-85FA-C77462B6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0A217FD-2C89-1AD1-76B7-A9ECE28F5AC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F607E8-D632-243A-0E53-9D7F48DFC9F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je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98D24A8-C1FD-65B8-FEC4-1A03DE18156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DD78083-78A8-7146-EBEE-7E6D7F8E7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138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02F3F-78B3-B7B9-E2BC-83C1B279D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2FE3982-252E-8C5E-C596-7FC017974FE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5E817C-3066-5C84-800D-97F7EBD26C3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je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09D7236-FB41-3464-0931-8CA881CD50D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5302E5A-EE57-F5A2-1F2E-411AFEA06F3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D854682-8353-ADE9-CCA9-A922C8066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4193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2A007-C9EE-2A0B-8597-23AB54EC6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56BE0CB-C4B1-4B10-60F9-0542339E7BD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E0DACDC-DD49-FA55-F9DB-5531C7670CB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je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F590921-508F-D018-E374-7A514EC67F7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2FD3701-6105-3D12-2A08-DD33D8FBF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20067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B741232B-E9B7-3FB6-E012-EEEC5D9EE26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077109B-E14D-56EE-85F7-102227CA3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4392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B6258-79F7-78DA-1EE4-18F0BA02B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F9BBD5D-49F6-E222-4BAB-748CD782665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19D9038-D4EA-3ECF-36F0-EFE74EC835B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je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2BEE50C-2401-19A8-1DBF-72009F45807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4CD395B-249E-4781-A1FB-DF445DF428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25028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27F04F2-5F62-C263-68E9-079D17A5BA2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21C1913-B3D0-7B5C-1FB6-7B2C1C77DB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8968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69988-DA81-41F0-4FFC-ED65D353D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4782166-B943-96BD-D7CF-F1C0E4BF3A4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D4D0DF-96AD-DF7B-EE4A-AF18F321B7A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je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58E4194-AF6C-2B0B-89AD-2E0F5F8790E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5695994-1AEF-B058-D7AE-9154D446AA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07903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628AACA0-A633-AEDF-E96E-BA3F791B43C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43ADDF2-20FE-2C08-5379-A8E3FFA933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48209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8E4F0-AE87-060F-6BF7-00BFB195D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1849D4E-6706-CD17-012B-4BCB6927FF1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961E89-0965-A3F6-AB77-D9251F570A9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je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6AFD071-4685-92AF-C00F-952C833D2B6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7ADB57C-04BA-6D3D-8C72-DB0EEA5BE8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30176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853E3F6-38AD-E753-59DB-FEE89AD66AF1}"/>
              </a:ext>
            </a:extLst>
          </p:cNvPr>
          <p:cNvSpPr txBox="1">
            <a:spLocks/>
          </p:cNvSpPr>
          <p:nvPr/>
        </p:nvSpPr>
        <p:spPr>
          <a:xfrm>
            <a:off x="102405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31D7565-DA3D-992D-AAFB-37661B482153}"/>
              </a:ext>
            </a:extLst>
          </p:cNvPr>
          <p:cNvSpPr txBox="1">
            <a:spLocks/>
          </p:cNvSpPr>
          <p:nvPr/>
        </p:nvSpPr>
        <p:spPr>
          <a:xfrm>
            <a:off x="419536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95BD07E-B537-DB2C-89AF-2DBC41C8BBB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11F3A83-E460-25CF-53C3-404803F03F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6AFAE9D-8042-4D93-9162-45D2CD752586}"/>
              </a:ext>
            </a:extLst>
          </p:cNvPr>
          <p:cNvSpPr txBox="1">
            <a:spLocks/>
          </p:cNvSpPr>
          <p:nvPr/>
        </p:nvSpPr>
        <p:spPr>
          <a:xfrm>
            <a:off x="173647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4309B99-5439-916F-AD5A-0CF8897416E9}"/>
              </a:ext>
            </a:extLst>
          </p:cNvPr>
          <p:cNvSpPr txBox="1">
            <a:spLocks/>
          </p:cNvSpPr>
          <p:nvPr/>
        </p:nvSpPr>
        <p:spPr>
          <a:xfrm>
            <a:off x="26587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81F3048-704A-555E-63B1-FCA14A0F0B33}"/>
              </a:ext>
            </a:extLst>
          </p:cNvPr>
          <p:cNvSpPr txBox="1">
            <a:spLocks/>
          </p:cNvSpPr>
          <p:nvPr/>
        </p:nvSpPr>
        <p:spPr>
          <a:xfrm>
            <a:off x="33826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98C10A6-648E-D261-80E5-E23FCA9C2547}"/>
              </a:ext>
            </a:extLst>
          </p:cNvPr>
          <p:cNvSpPr txBox="1">
            <a:spLocks/>
          </p:cNvSpPr>
          <p:nvPr/>
        </p:nvSpPr>
        <p:spPr>
          <a:xfrm>
            <a:off x="596815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F642824-0B3F-B51C-3A08-D959D63A8A40}"/>
              </a:ext>
            </a:extLst>
          </p:cNvPr>
          <p:cNvSpPr txBox="1">
            <a:spLocks/>
          </p:cNvSpPr>
          <p:nvPr/>
        </p:nvSpPr>
        <p:spPr>
          <a:xfrm>
            <a:off x="820597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317BD4B1-0CE8-2653-CDBD-277451F71408}"/>
              </a:ext>
            </a:extLst>
          </p:cNvPr>
          <p:cNvSpPr txBox="1">
            <a:spLocks/>
          </p:cNvSpPr>
          <p:nvPr/>
        </p:nvSpPr>
        <p:spPr>
          <a:xfrm>
            <a:off x="74337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D349D361-84E5-2B3A-FB34-7960998F5C1F}"/>
              </a:ext>
            </a:extLst>
          </p:cNvPr>
          <p:cNvSpPr txBox="1">
            <a:spLocks/>
          </p:cNvSpPr>
          <p:nvPr/>
        </p:nvSpPr>
        <p:spPr>
          <a:xfrm>
            <a:off x="8795387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8EC6B1B-AC79-F0D8-2487-CA91BA21E0D0}"/>
              </a:ext>
            </a:extLst>
          </p:cNvPr>
          <p:cNvSpPr txBox="1">
            <a:spLocks/>
          </p:cNvSpPr>
          <p:nvPr/>
        </p:nvSpPr>
        <p:spPr>
          <a:xfrm>
            <a:off x="509511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034AACEF-97FD-0FCF-EE15-57C34226FB26}"/>
              </a:ext>
            </a:extLst>
          </p:cNvPr>
          <p:cNvSpPr txBox="1">
            <a:spLocks/>
          </p:cNvSpPr>
          <p:nvPr/>
        </p:nvSpPr>
        <p:spPr>
          <a:xfrm>
            <a:off x="67098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CFA23AFD-32C7-F848-4022-A02CDEE64E6D}"/>
              </a:ext>
            </a:extLst>
          </p:cNvPr>
          <p:cNvSpPr txBox="1">
            <a:spLocks/>
          </p:cNvSpPr>
          <p:nvPr/>
        </p:nvSpPr>
        <p:spPr>
          <a:xfrm>
            <a:off x="1001927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326914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A0336-2AA1-CF27-C8CA-8A09FDA03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20C9555-6566-4853-8993-82DE6FBCB6E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C73DE6-A12A-457F-9C98-D95AFD151BC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je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B9AC059-6BB7-64B4-9A99-B818BA2C20A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C706ADC-6876-9B26-0D5A-C4CD5AF911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58699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DCD2463-2C75-79F0-281D-80BA6CD1C257}"/>
              </a:ext>
            </a:extLst>
          </p:cNvPr>
          <p:cNvSpPr txBox="1">
            <a:spLocks/>
          </p:cNvSpPr>
          <p:nvPr/>
        </p:nvSpPr>
        <p:spPr>
          <a:xfrm>
            <a:off x="102405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E78E8E6-D621-D3CF-0F91-7164762FBFA5}"/>
              </a:ext>
            </a:extLst>
          </p:cNvPr>
          <p:cNvSpPr txBox="1">
            <a:spLocks/>
          </p:cNvSpPr>
          <p:nvPr/>
        </p:nvSpPr>
        <p:spPr>
          <a:xfrm>
            <a:off x="419536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9102900-FDB1-DC0E-7093-A90A1B5016B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BCC391F-89AF-A063-EA48-BA0133E23F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D0A328A9-A280-02B1-72D1-068DE3861D20}"/>
              </a:ext>
            </a:extLst>
          </p:cNvPr>
          <p:cNvSpPr txBox="1">
            <a:spLocks/>
          </p:cNvSpPr>
          <p:nvPr/>
        </p:nvSpPr>
        <p:spPr>
          <a:xfrm>
            <a:off x="173647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8204FC0-1B84-F4B0-C048-D0F48AA60F33}"/>
              </a:ext>
            </a:extLst>
          </p:cNvPr>
          <p:cNvSpPr txBox="1">
            <a:spLocks/>
          </p:cNvSpPr>
          <p:nvPr/>
        </p:nvSpPr>
        <p:spPr>
          <a:xfrm>
            <a:off x="26587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F3E92E3-E3C9-3A06-1DE2-05FEC7830F6F}"/>
              </a:ext>
            </a:extLst>
          </p:cNvPr>
          <p:cNvSpPr txBox="1">
            <a:spLocks/>
          </p:cNvSpPr>
          <p:nvPr/>
        </p:nvSpPr>
        <p:spPr>
          <a:xfrm>
            <a:off x="33826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6794566-890E-65E6-2CC2-9667BDD51065}"/>
              </a:ext>
            </a:extLst>
          </p:cNvPr>
          <p:cNvSpPr txBox="1">
            <a:spLocks/>
          </p:cNvSpPr>
          <p:nvPr/>
        </p:nvSpPr>
        <p:spPr>
          <a:xfrm>
            <a:off x="596815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D8FC4F2-3EF6-04AA-0CE4-6268DB0B3A4E}"/>
              </a:ext>
            </a:extLst>
          </p:cNvPr>
          <p:cNvSpPr txBox="1">
            <a:spLocks/>
          </p:cNvSpPr>
          <p:nvPr/>
        </p:nvSpPr>
        <p:spPr>
          <a:xfrm>
            <a:off x="820597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EB1E537C-99D2-2AF9-2698-63C18583300C}"/>
              </a:ext>
            </a:extLst>
          </p:cNvPr>
          <p:cNvSpPr txBox="1">
            <a:spLocks/>
          </p:cNvSpPr>
          <p:nvPr/>
        </p:nvSpPr>
        <p:spPr>
          <a:xfrm>
            <a:off x="74337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05AADEB9-002A-844F-38F9-FDD6E8CEE8DC}"/>
              </a:ext>
            </a:extLst>
          </p:cNvPr>
          <p:cNvSpPr txBox="1">
            <a:spLocks/>
          </p:cNvSpPr>
          <p:nvPr/>
        </p:nvSpPr>
        <p:spPr>
          <a:xfrm>
            <a:off x="8795387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7915F31-ABDB-B549-5A7D-28344B5A706C}"/>
              </a:ext>
            </a:extLst>
          </p:cNvPr>
          <p:cNvSpPr txBox="1">
            <a:spLocks/>
          </p:cNvSpPr>
          <p:nvPr/>
        </p:nvSpPr>
        <p:spPr>
          <a:xfrm>
            <a:off x="509511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26960FF3-355A-AAA5-26F4-57418C9202D6}"/>
              </a:ext>
            </a:extLst>
          </p:cNvPr>
          <p:cNvSpPr txBox="1">
            <a:spLocks/>
          </p:cNvSpPr>
          <p:nvPr/>
        </p:nvSpPr>
        <p:spPr>
          <a:xfrm>
            <a:off x="67098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E07038BE-953D-3EC7-3CAF-A709E8B694DE}"/>
              </a:ext>
            </a:extLst>
          </p:cNvPr>
          <p:cNvSpPr txBox="1">
            <a:spLocks/>
          </p:cNvSpPr>
          <p:nvPr/>
        </p:nvSpPr>
        <p:spPr>
          <a:xfrm>
            <a:off x="1001927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69470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DE5AB-50E7-839E-FA8F-BEE03E7E0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6380D37-119F-AD81-C555-9CFD2A2A453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DBE6C2-D68B-F8F1-FE65-ACF83226AFB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0E0D021-5C6C-8130-F4A2-1119F66762A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E1EDAA4-DB0C-3598-CA3E-1FE1018A4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62228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F951D3B-3E0C-4E9A-3382-D101C9972802}"/>
              </a:ext>
            </a:extLst>
          </p:cNvPr>
          <p:cNvSpPr txBox="1">
            <a:spLocks/>
          </p:cNvSpPr>
          <p:nvPr/>
        </p:nvSpPr>
        <p:spPr>
          <a:xfrm>
            <a:off x="102405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ACC666E-1166-B650-775F-2F614D8B52F2}"/>
              </a:ext>
            </a:extLst>
          </p:cNvPr>
          <p:cNvSpPr txBox="1">
            <a:spLocks/>
          </p:cNvSpPr>
          <p:nvPr/>
        </p:nvSpPr>
        <p:spPr>
          <a:xfrm>
            <a:off x="219290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916C144-D70D-96D1-2697-FEFE43C186CF}"/>
              </a:ext>
            </a:extLst>
          </p:cNvPr>
          <p:cNvSpPr txBox="1">
            <a:spLocks/>
          </p:cNvSpPr>
          <p:nvPr/>
        </p:nvSpPr>
        <p:spPr>
          <a:xfrm>
            <a:off x="419536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D64D103-BDB5-7025-76E0-169AB5F6C11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BB7AA3E-3B5B-832D-0D7F-797DD11774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1FD1AFFE-37B9-56B8-E959-E92170775CE9}"/>
              </a:ext>
            </a:extLst>
          </p:cNvPr>
          <p:cNvSpPr txBox="1">
            <a:spLocks/>
          </p:cNvSpPr>
          <p:nvPr/>
        </p:nvSpPr>
        <p:spPr>
          <a:xfrm>
            <a:off x="173647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ABA8218-B184-153A-5F0D-D35030667A5E}"/>
              </a:ext>
            </a:extLst>
          </p:cNvPr>
          <p:cNvSpPr txBox="1">
            <a:spLocks/>
          </p:cNvSpPr>
          <p:nvPr/>
        </p:nvSpPr>
        <p:spPr>
          <a:xfrm>
            <a:off x="26587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4D75FE5-D765-0D2D-65CE-459ABA85E7A6}"/>
              </a:ext>
            </a:extLst>
          </p:cNvPr>
          <p:cNvSpPr txBox="1">
            <a:spLocks/>
          </p:cNvSpPr>
          <p:nvPr/>
        </p:nvSpPr>
        <p:spPr>
          <a:xfrm>
            <a:off x="497473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2D63195-BA47-CDE6-20BD-F5979B40925F}"/>
              </a:ext>
            </a:extLst>
          </p:cNvPr>
          <p:cNvSpPr txBox="1">
            <a:spLocks/>
          </p:cNvSpPr>
          <p:nvPr/>
        </p:nvSpPr>
        <p:spPr>
          <a:xfrm>
            <a:off x="33826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304C3B0-818B-FF95-E79C-3B7584B62A7D}"/>
              </a:ext>
            </a:extLst>
          </p:cNvPr>
          <p:cNvSpPr txBox="1">
            <a:spLocks/>
          </p:cNvSpPr>
          <p:nvPr/>
        </p:nvSpPr>
        <p:spPr>
          <a:xfrm>
            <a:off x="596815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49D84F2-7EAB-2437-B9FC-BE15D54C78D3}"/>
              </a:ext>
            </a:extLst>
          </p:cNvPr>
          <p:cNvSpPr txBox="1">
            <a:spLocks/>
          </p:cNvSpPr>
          <p:nvPr/>
        </p:nvSpPr>
        <p:spPr>
          <a:xfrm>
            <a:off x="820597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353B3A9-BA3B-EA81-5032-3703BB80731A}"/>
              </a:ext>
            </a:extLst>
          </p:cNvPr>
          <p:cNvSpPr txBox="1">
            <a:spLocks/>
          </p:cNvSpPr>
          <p:nvPr/>
        </p:nvSpPr>
        <p:spPr>
          <a:xfrm>
            <a:off x="3844739" y="2502890"/>
            <a:ext cx="156957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9F3358D-C07A-5001-9F3F-BB001B3B84C1}"/>
              </a:ext>
            </a:extLst>
          </p:cNvPr>
          <p:cNvSpPr txBox="1">
            <a:spLocks/>
          </p:cNvSpPr>
          <p:nvPr/>
        </p:nvSpPr>
        <p:spPr>
          <a:xfrm>
            <a:off x="8844140" y="2502890"/>
            <a:ext cx="264921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51CE33C1-B305-D1F6-7542-1781680E27AF}"/>
              </a:ext>
            </a:extLst>
          </p:cNvPr>
          <p:cNvSpPr txBox="1">
            <a:spLocks/>
          </p:cNvSpPr>
          <p:nvPr/>
        </p:nvSpPr>
        <p:spPr>
          <a:xfrm>
            <a:off x="74337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06956B99-D621-013E-0311-92DC2EE47175}"/>
              </a:ext>
            </a:extLst>
          </p:cNvPr>
          <p:cNvSpPr txBox="1">
            <a:spLocks/>
          </p:cNvSpPr>
          <p:nvPr/>
        </p:nvSpPr>
        <p:spPr>
          <a:xfrm>
            <a:off x="8795387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A14E555-E10C-9FD0-A4D8-A138BACBCB75}"/>
              </a:ext>
            </a:extLst>
          </p:cNvPr>
          <p:cNvSpPr txBox="1">
            <a:spLocks/>
          </p:cNvSpPr>
          <p:nvPr/>
        </p:nvSpPr>
        <p:spPr>
          <a:xfrm>
            <a:off x="599217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9DCD213-25B4-A0C7-E706-81FAF7805AA3}"/>
              </a:ext>
            </a:extLst>
          </p:cNvPr>
          <p:cNvSpPr txBox="1">
            <a:spLocks/>
          </p:cNvSpPr>
          <p:nvPr/>
        </p:nvSpPr>
        <p:spPr>
          <a:xfrm>
            <a:off x="7102323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AB288B2-AB73-5920-28E2-3AA63DB494F3}"/>
              </a:ext>
            </a:extLst>
          </p:cNvPr>
          <p:cNvSpPr txBox="1">
            <a:spLocks/>
          </p:cNvSpPr>
          <p:nvPr/>
        </p:nvSpPr>
        <p:spPr>
          <a:xfrm>
            <a:off x="509511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955F314F-E082-2611-3F03-FCAA6D7FA604}"/>
              </a:ext>
            </a:extLst>
          </p:cNvPr>
          <p:cNvSpPr txBox="1">
            <a:spLocks/>
          </p:cNvSpPr>
          <p:nvPr/>
        </p:nvSpPr>
        <p:spPr>
          <a:xfrm>
            <a:off x="67098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80E6A0F1-2927-BB92-A772-04753F6D74F4}"/>
              </a:ext>
            </a:extLst>
          </p:cNvPr>
          <p:cNvSpPr txBox="1">
            <a:spLocks/>
          </p:cNvSpPr>
          <p:nvPr/>
        </p:nvSpPr>
        <p:spPr>
          <a:xfrm>
            <a:off x="1001927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272090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9E990-627A-5A12-5A3D-7E5ACDFA0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4A78AA6-45D3-114C-1FAA-9F9F886AD05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32935C-3DA3-F61F-78A6-6CD4546CA7A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9332545-B7E9-AEB6-4964-FC431C6751A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B3B2912-E8CB-4D3C-14F1-D834BFDAB5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45316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DC2D4B9-CA53-B217-E6F1-0DD5C5E069F6}"/>
              </a:ext>
            </a:extLst>
          </p:cNvPr>
          <p:cNvSpPr txBox="1">
            <a:spLocks/>
          </p:cNvSpPr>
          <p:nvPr/>
        </p:nvSpPr>
        <p:spPr>
          <a:xfrm>
            <a:off x="102405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E2E33C8-D5F2-7EF3-5B8F-6B8DC1E4279F}"/>
              </a:ext>
            </a:extLst>
          </p:cNvPr>
          <p:cNvSpPr txBox="1">
            <a:spLocks/>
          </p:cNvSpPr>
          <p:nvPr/>
        </p:nvSpPr>
        <p:spPr>
          <a:xfrm>
            <a:off x="219290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FF6CA04-C495-ADF3-8668-0C42C295E4F8}"/>
              </a:ext>
            </a:extLst>
          </p:cNvPr>
          <p:cNvSpPr txBox="1">
            <a:spLocks/>
          </p:cNvSpPr>
          <p:nvPr/>
        </p:nvSpPr>
        <p:spPr>
          <a:xfrm>
            <a:off x="419536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C23C1F7-D8E6-75A0-E625-E2A56582907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C3A4500-CACB-0D2A-18FE-A37C98D0AB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3E3E119-C22C-8C13-072D-94636F4B1FC3}"/>
              </a:ext>
            </a:extLst>
          </p:cNvPr>
          <p:cNvSpPr txBox="1">
            <a:spLocks/>
          </p:cNvSpPr>
          <p:nvPr/>
        </p:nvSpPr>
        <p:spPr>
          <a:xfrm>
            <a:off x="173647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35161054-D034-5B92-0D25-3A9E16743B23}"/>
              </a:ext>
            </a:extLst>
          </p:cNvPr>
          <p:cNvSpPr txBox="1">
            <a:spLocks/>
          </p:cNvSpPr>
          <p:nvPr/>
        </p:nvSpPr>
        <p:spPr>
          <a:xfrm>
            <a:off x="26587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768BF89-A953-0F72-8B58-916DE2BFA746}"/>
              </a:ext>
            </a:extLst>
          </p:cNvPr>
          <p:cNvSpPr txBox="1">
            <a:spLocks/>
          </p:cNvSpPr>
          <p:nvPr/>
        </p:nvSpPr>
        <p:spPr>
          <a:xfrm>
            <a:off x="497473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BDBD79C-781C-5526-57F8-762DADEAFA2E}"/>
              </a:ext>
            </a:extLst>
          </p:cNvPr>
          <p:cNvSpPr txBox="1">
            <a:spLocks/>
          </p:cNvSpPr>
          <p:nvPr/>
        </p:nvSpPr>
        <p:spPr>
          <a:xfrm>
            <a:off x="33826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6FD5606-8490-4ADE-1DDF-E4D92771E9AA}"/>
              </a:ext>
            </a:extLst>
          </p:cNvPr>
          <p:cNvSpPr txBox="1">
            <a:spLocks/>
          </p:cNvSpPr>
          <p:nvPr/>
        </p:nvSpPr>
        <p:spPr>
          <a:xfrm>
            <a:off x="596815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2C97DF1-006A-CEE1-058E-E1FE0E958EAB}"/>
              </a:ext>
            </a:extLst>
          </p:cNvPr>
          <p:cNvSpPr txBox="1">
            <a:spLocks/>
          </p:cNvSpPr>
          <p:nvPr/>
        </p:nvSpPr>
        <p:spPr>
          <a:xfrm>
            <a:off x="820597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45CAD63-DE76-BC8C-2E98-7830938EDA93}"/>
              </a:ext>
            </a:extLst>
          </p:cNvPr>
          <p:cNvSpPr txBox="1">
            <a:spLocks/>
          </p:cNvSpPr>
          <p:nvPr/>
        </p:nvSpPr>
        <p:spPr>
          <a:xfrm>
            <a:off x="3844739" y="2502890"/>
            <a:ext cx="156957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CAA4E49-5688-A9DA-F742-386D7FCD4E26}"/>
              </a:ext>
            </a:extLst>
          </p:cNvPr>
          <p:cNvSpPr txBox="1">
            <a:spLocks/>
          </p:cNvSpPr>
          <p:nvPr/>
        </p:nvSpPr>
        <p:spPr>
          <a:xfrm>
            <a:off x="8844140" y="2502890"/>
            <a:ext cx="264921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50E00ADF-0F14-5121-E526-02D05FD4CD8E}"/>
              </a:ext>
            </a:extLst>
          </p:cNvPr>
          <p:cNvSpPr txBox="1">
            <a:spLocks/>
          </p:cNvSpPr>
          <p:nvPr/>
        </p:nvSpPr>
        <p:spPr>
          <a:xfrm>
            <a:off x="74337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9E6C5591-238A-8906-27B4-1560E4844748}"/>
              </a:ext>
            </a:extLst>
          </p:cNvPr>
          <p:cNvSpPr txBox="1">
            <a:spLocks/>
          </p:cNvSpPr>
          <p:nvPr/>
        </p:nvSpPr>
        <p:spPr>
          <a:xfrm>
            <a:off x="8795387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AA8D8FE-5273-855C-C6D6-529FA7F405D2}"/>
              </a:ext>
            </a:extLst>
          </p:cNvPr>
          <p:cNvSpPr txBox="1">
            <a:spLocks/>
          </p:cNvSpPr>
          <p:nvPr/>
        </p:nvSpPr>
        <p:spPr>
          <a:xfrm>
            <a:off x="599217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DCAB656-3A6D-BF35-202A-58FA025151BC}"/>
              </a:ext>
            </a:extLst>
          </p:cNvPr>
          <p:cNvSpPr txBox="1">
            <a:spLocks/>
          </p:cNvSpPr>
          <p:nvPr/>
        </p:nvSpPr>
        <p:spPr>
          <a:xfrm>
            <a:off x="7102323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EA01220-D051-5779-3D62-E95503EF7CAC}"/>
              </a:ext>
            </a:extLst>
          </p:cNvPr>
          <p:cNvSpPr txBox="1">
            <a:spLocks/>
          </p:cNvSpPr>
          <p:nvPr/>
        </p:nvSpPr>
        <p:spPr>
          <a:xfrm>
            <a:off x="509511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83AAC2C2-FCC1-1E96-C5D3-FD8DC2467965}"/>
              </a:ext>
            </a:extLst>
          </p:cNvPr>
          <p:cNvSpPr txBox="1">
            <a:spLocks/>
          </p:cNvSpPr>
          <p:nvPr/>
        </p:nvSpPr>
        <p:spPr>
          <a:xfrm>
            <a:off x="67098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03518DF-6C51-88D5-D48C-046E0FFBBBB9}"/>
              </a:ext>
            </a:extLst>
          </p:cNvPr>
          <p:cNvSpPr txBox="1">
            <a:spLocks/>
          </p:cNvSpPr>
          <p:nvPr/>
        </p:nvSpPr>
        <p:spPr>
          <a:xfrm>
            <a:off x="1001927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740030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C4486-5E61-DE58-9A65-6A4C7661E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0B591C0-79D9-7BEB-196C-3ECE4B7AEBB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0453CA-C63B-BF0A-1365-73975B6CD4F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1552732-1627-A8B9-0E54-58DB4E41E7B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3335EE0-589C-C6D9-307D-8672EE46FD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22085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L’odeur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pain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2DB65FF-DCBC-BAEF-F2F3-F94F799B02FF}"/>
              </a:ext>
            </a:extLst>
          </p:cNvPr>
          <p:cNvSpPr txBox="1">
            <a:spLocks/>
          </p:cNvSpPr>
          <p:nvPr/>
        </p:nvSpPr>
        <p:spPr>
          <a:xfrm>
            <a:off x="102405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6864B27-0A91-CF18-F86B-85B5EA48356C}"/>
              </a:ext>
            </a:extLst>
          </p:cNvPr>
          <p:cNvSpPr txBox="1">
            <a:spLocks/>
          </p:cNvSpPr>
          <p:nvPr/>
        </p:nvSpPr>
        <p:spPr>
          <a:xfrm>
            <a:off x="219290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16DD9E5-1207-7A75-8753-E1A645A15E7C}"/>
              </a:ext>
            </a:extLst>
          </p:cNvPr>
          <p:cNvSpPr txBox="1">
            <a:spLocks/>
          </p:cNvSpPr>
          <p:nvPr/>
        </p:nvSpPr>
        <p:spPr>
          <a:xfrm>
            <a:off x="419536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C76D8F4-F76A-2801-7B9F-1B07E56F095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BB22DC7-3FEA-6FFF-0D83-B85A151F5A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AEA4C09-668F-2531-F3F3-A73F941825D0}"/>
              </a:ext>
            </a:extLst>
          </p:cNvPr>
          <p:cNvSpPr txBox="1">
            <a:spLocks/>
          </p:cNvSpPr>
          <p:nvPr/>
        </p:nvSpPr>
        <p:spPr>
          <a:xfrm>
            <a:off x="173647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777C471-65FD-A730-BFDE-FD01B1329E4E}"/>
              </a:ext>
            </a:extLst>
          </p:cNvPr>
          <p:cNvSpPr txBox="1">
            <a:spLocks/>
          </p:cNvSpPr>
          <p:nvPr/>
        </p:nvSpPr>
        <p:spPr>
          <a:xfrm>
            <a:off x="26587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DA71C83-3087-E35B-929D-158431FFF7E8}"/>
              </a:ext>
            </a:extLst>
          </p:cNvPr>
          <p:cNvSpPr txBox="1">
            <a:spLocks/>
          </p:cNvSpPr>
          <p:nvPr/>
        </p:nvSpPr>
        <p:spPr>
          <a:xfrm>
            <a:off x="497473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0E225F8-09F5-62E8-ACB8-C77992895D47}"/>
              </a:ext>
            </a:extLst>
          </p:cNvPr>
          <p:cNvSpPr txBox="1">
            <a:spLocks/>
          </p:cNvSpPr>
          <p:nvPr/>
        </p:nvSpPr>
        <p:spPr>
          <a:xfrm>
            <a:off x="33826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317FDC1-7996-14B0-8F05-AF55E52C8EF0}"/>
              </a:ext>
            </a:extLst>
          </p:cNvPr>
          <p:cNvSpPr txBox="1">
            <a:spLocks/>
          </p:cNvSpPr>
          <p:nvPr/>
        </p:nvSpPr>
        <p:spPr>
          <a:xfrm>
            <a:off x="596815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40A3501-7EA8-A03E-3E24-565EE404BABC}"/>
              </a:ext>
            </a:extLst>
          </p:cNvPr>
          <p:cNvSpPr txBox="1">
            <a:spLocks/>
          </p:cNvSpPr>
          <p:nvPr/>
        </p:nvSpPr>
        <p:spPr>
          <a:xfrm>
            <a:off x="820597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28CD977-5ABA-0699-28E7-597101D2F112}"/>
              </a:ext>
            </a:extLst>
          </p:cNvPr>
          <p:cNvSpPr txBox="1">
            <a:spLocks/>
          </p:cNvSpPr>
          <p:nvPr/>
        </p:nvSpPr>
        <p:spPr>
          <a:xfrm>
            <a:off x="3844739" y="2502890"/>
            <a:ext cx="156957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7D2215F-0E43-EC37-3914-3639EB45B1C6}"/>
              </a:ext>
            </a:extLst>
          </p:cNvPr>
          <p:cNvSpPr txBox="1">
            <a:spLocks/>
          </p:cNvSpPr>
          <p:nvPr/>
        </p:nvSpPr>
        <p:spPr>
          <a:xfrm>
            <a:off x="8844140" y="2502890"/>
            <a:ext cx="264921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6E492E04-42E0-77F9-C081-61182C692E77}"/>
              </a:ext>
            </a:extLst>
          </p:cNvPr>
          <p:cNvSpPr txBox="1">
            <a:spLocks/>
          </p:cNvSpPr>
          <p:nvPr/>
        </p:nvSpPr>
        <p:spPr>
          <a:xfrm>
            <a:off x="74337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3699ACC5-7874-47E4-0A88-D4D6628E440C}"/>
              </a:ext>
            </a:extLst>
          </p:cNvPr>
          <p:cNvSpPr txBox="1">
            <a:spLocks/>
          </p:cNvSpPr>
          <p:nvPr/>
        </p:nvSpPr>
        <p:spPr>
          <a:xfrm>
            <a:off x="8795387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F67F789-0D67-9551-01E7-8C4FE8EE4F5F}"/>
              </a:ext>
            </a:extLst>
          </p:cNvPr>
          <p:cNvSpPr txBox="1">
            <a:spLocks/>
          </p:cNvSpPr>
          <p:nvPr/>
        </p:nvSpPr>
        <p:spPr>
          <a:xfrm>
            <a:off x="599217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94EA535-211A-8E3C-0F4B-F6B6BBBADC1D}"/>
              </a:ext>
            </a:extLst>
          </p:cNvPr>
          <p:cNvSpPr txBox="1">
            <a:spLocks/>
          </p:cNvSpPr>
          <p:nvPr/>
        </p:nvSpPr>
        <p:spPr>
          <a:xfrm>
            <a:off x="7102323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A5A4560-9CE9-5795-F751-7720515E2F97}"/>
              </a:ext>
            </a:extLst>
          </p:cNvPr>
          <p:cNvSpPr txBox="1">
            <a:spLocks/>
          </p:cNvSpPr>
          <p:nvPr/>
        </p:nvSpPr>
        <p:spPr>
          <a:xfrm>
            <a:off x="509511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120126A0-A7C0-E7AA-B990-C9E186037634}"/>
              </a:ext>
            </a:extLst>
          </p:cNvPr>
          <p:cNvSpPr txBox="1">
            <a:spLocks/>
          </p:cNvSpPr>
          <p:nvPr/>
        </p:nvSpPr>
        <p:spPr>
          <a:xfrm>
            <a:off x="67098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F17D0E8E-D49A-1ECD-8650-03CE8226413A}"/>
              </a:ext>
            </a:extLst>
          </p:cNvPr>
          <p:cNvSpPr txBox="1">
            <a:spLocks/>
          </p:cNvSpPr>
          <p:nvPr/>
        </p:nvSpPr>
        <p:spPr>
          <a:xfrm>
            <a:off x="1001927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953268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E64C2-909E-F273-17D7-552631B54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5FE652B-055B-E2F1-F40F-3E255702A0D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348AB0-B579-6549-D6AA-D31CD53A9D0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4B2C51C-F39C-B16E-A822-6F81B92CB07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6D138F6-133D-EB4C-961C-3FF2C6A5DB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43193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L’odeur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pain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ADB8EF3B-8D3F-AE3F-0CF7-5C967F1C4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8C5F9969-FE8B-B3FD-6090-532EF043C383}"/>
              </a:ext>
            </a:extLst>
          </p:cNvPr>
          <p:cNvSpPr txBox="1">
            <a:spLocks/>
          </p:cNvSpPr>
          <p:nvPr/>
        </p:nvSpPr>
        <p:spPr>
          <a:xfrm>
            <a:off x="102405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B6EA768-C2AF-0C84-3F48-4AA93B8E9679}"/>
              </a:ext>
            </a:extLst>
          </p:cNvPr>
          <p:cNvSpPr txBox="1">
            <a:spLocks/>
          </p:cNvSpPr>
          <p:nvPr/>
        </p:nvSpPr>
        <p:spPr>
          <a:xfrm>
            <a:off x="219290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206010D-702C-8B78-FAAE-B03999E4D546}"/>
              </a:ext>
            </a:extLst>
          </p:cNvPr>
          <p:cNvSpPr txBox="1">
            <a:spLocks/>
          </p:cNvSpPr>
          <p:nvPr/>
        </p:nvSpPr>
        <p:spPr>
          <a:xfrm>
            <a:off x="419536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4096B16-47EB-01A2-E92B-1A116CC6A55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nous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46FD013-CC0A-E7A5-C89B-6BF2C13DB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66B097F-5896-B1CB-2681-4A4F0F682A4B}"/>
              </a:ext>
            </a:extLst>
          </p:cNvPr>
          <p:cNvSpPr txBox="1">
            <a:spLocks/>
          </p:cNvSpPr>
          <p:nvPr/>
        </p:nvSpPr>
        <p:spPr>
          <a:xfrm>
            <a:off x="173647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80CBCD1-B0FD-7813-A70D-F4E5A2C03897}"/>
              </a:ext>
            </a:extLst>
          </p:cNvPr>
          <p:cNvSpPr txBox="1">
            <a:spLocks/>
          </p:cNvSpPr>
          <p:nvPr/>
        </p:nvSpPr>
        <p:spPr>
          <a:xfrm>
            <a:off x="26587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FF80EF1-D443-FE34-624B-94174BF019BF}"/>
              </a:ext>
            </a:extLst>
          </p:cNvPr>
          <p:cNvSpPr txBox="1">
            <a:spLocks/>
          </p:cNvSpPr>
          <p:nvPr/>
        </p:nvSpPr>
        <p:spPr>
          <a:xfrm>
            <a:off x="497473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9945AC7-467A-D3C9-0B66-4A9DDFD809FC}"/>
              </a:ext>
            </a:extLst>
          </p:cNvPr>
          <p:cNvSpPr txBox="1">
            <a:spLocks/>
          </p:cNvSpPr>
          <p:nvPr/>
        </p:nvSpPr>
        <p:spPr>
          <a:xfrm>
            <a:off x="33826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FDE28A2-C6F2-13BF-3065-9F997A4AEF52}"/>
              </a:ext>
            </a:extLst>
          </p:cNvPr>
          <p:cNvSpPr txBox="1">
            <a:spLocks/>
          </p:cNvSpPr>
          <p:nvPr/>
        </p:nvSpPr>
        <p:spPr>
          <a:xfrm>
            <a:off x="596815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10C507F-25AF-11EA-FD1F-7836225A233B}"/>
              </a:ext>
            </a:extLst>
          </p:cNvPr>
          <p:cNvSpPr txBox="1">
            <a:spLocks/>
          </p:cNvSpPr>
          <p:nvPr/>
        </p:nvSpPr>
        <p:spPr>
          <a:xfrm>
            <a:off x="820597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F33120C-598E-E21C-FDE1-A4B28BA743C0}"/>
              </a:ext>
            </a:extLst>
          </p:cNvPr>
          <p:cNvSpPr txBox="1">
            <a:spLocks/>
          </p:cNvSpPr>
          <p:nvPr/>
        </p:nvSpPr>
        <p:spPr>
          <a:xfrm>
            <a:off x="3844739" y="2502890"/>
            <a:ext cx="156957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4562A26-CAD2-AAF5-8242-E40015F47F62}"/>
              </a:ext>
            </a:extLst>
          </p:cNvPr>
          <p:cNvSpPr txBox="1">
            <a:spLocks/>
          </p:cNvSpPr>
          <p:nvPr/>
        </p:nvSpPr>
        <p:spPr>
          <a:xfrm>
            <a:off x="8844140" y="2502890"/>
            <a:ext cx="264921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583DA677-3EF7-EDDA-7EAB-C7A7E92F877F}"/>
              </a:ext>
            </a:extLst>
          </p:cNvPr>
          <p:cNvSpPr txBox="1">
            <a:spLocks/>
          </p:cNvSpPr>
          <p:nvPr/>
        </p:nvSpPr>
        <p:spPr>
          <a:xfrm>
            <a:off x="74337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A24DE09E-FDD2-6ADE-0B57-561A3BA22AE8}"/>
              </a:ext>
            </a:extLst>
          </p:cNvPr>
          <p:cNvSpPr txBox="1">
            <a:spLocks/>
          </p:cNvSpPr>
          <p:nvPr/>
        </p:nvSpPr>
        <p:spPr>
          <a:xfrm>
            <a:off x="8795387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04F3083-9BB2-1A02-0C81-898916FC769E}"/>
              </a:ext>
            </a:extLst>
          </p:cNvPr>
          <p:cNvSpPr txBox="1">
            <a:spLocks/>
          </p:cNvSpPr>
          <p:nvPr/>
        </p:nvSpPr>
        <p:spPr>
          <a:xfrm>
            <a:off x="599217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F99E4FB-7355-00C9-EB90-C9460FF6CE21}"/>
              </a:ext>
            </a:extLst>
          </p:cNvPr>
          <p:cNvSpPr txBox="1">
            <a:spLocks/>
          </p:cNvSpPr>
          <p:nvPr/>
        </p:nvSpPr>
        <p:spPr>
          <a:xfrm>
            <a:off x="7102323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752257C-D01B-77CE-89CD-988CBA132498}"/>
              </a:ext>
            </a:extLst>
          </p:cNvPr>
          <p:cNvSpPr txBox="1">
            <a:spLocks/>
          </p:cNvSpPr>
          <p:nvPr/>
        </p:nvSpPr>
        <p:spPr>
          <a:xfrm>
            <a:off x="509511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403636EA-1674-4A49-DEE3-A5BF4A767FC0}"/>
              </a:ext>
            </a:extLst>
          </p:cNvPr>
          <p:cNvSpPr txBox="1">
            <a:spLocks/>
          </p:cNvSpPr>
          <p:nvPr/>
        </p:nvSpPr>
        <p:spPr>
          <a:xfrm>
            <a:off x="67098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CDCC17DF-6835-0690-B360-4EE5E7E6CB28}"/>
              </a:ext>
            </a:extLst>
          </p:cNvPr>
          <p:cNvSpPr txBox="1">
            <a:spLocks/>
          </p:cNvSpPr>
          <p:nvPr/>
        </p:nvSpPr>
        <p:spPr>
          <a:xfrm>
            <a:off x="1001927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2351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20303-6DFE-7BFF-E17B-C4EEF469D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BC89F7E-ED56-FD58-BC4D-FB1D46C8681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2B59B9-7AC8-C829-5612-F1846F126BB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07D88C2-0176-0EE4-47E5-9F0AC0EC146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E51F9BF-2468-A09D-3415-53877687D9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88006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C9ACB-E24C-5841-99C4-1DA88EE63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BF3FA2B-01A2-C7E8-87F8-21460A746F7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4BCA4E-F8EA-3A2D-5F00-E2B6914BE1E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L’odeur du pain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tenta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m’arrêtai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boulangerie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55852A7-893B-1FB0-F62E-7413A6CD3EC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C255A71-237E-E0A4-EEF3-C20328B32EB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L’odeur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pain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me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tenterons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arrêterons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à la boulangerie.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1B1176D-0601-B652-14A4-1E604DABD1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658486DC-48E6-F2D1-CB30-FD23F712BC0F}"/>
              </a:ext>
            </a:extLst>
          </p:cNvPr>
          <p:cNvSpPr txBox="1">
            <a:spLocks/>
          </p:cNvSpPr>
          <p:nvPr/>
        </p:nvSpPr>
        <p:spPr>
          <a:xfrm>
            <a:off x="102405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6B240FC-7F61-F36D-4D3C-B461B0C73030}"/>
              </a:ext>
            </a:extLst>
          </p:cNvPr>
          <p:cNvSpPr txBox="1">
            <a:spLocks/>
          </p:cNvSpPr>
          <p:nvPr/>
        </p:nvSpPr>
        <p:spPr>
          <a:xfrm>
            <a:off x="219290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3D03CA9-7513-BFAB-C683-12E96743BE78}"/>
              </a:ext>
            </a:extLst>
          </p:cNvPr>
          <p:cNvSpPr txBox="1">
            <a:spLocks/>
          </p:cNvSpPr>
          <p:nvPr/>
        </p:nvSpPr>
        <p:spPr>
          <a:xfrm>
            <a:off x="419536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BC3FB1B-CB65-2313-4B49-35F017B8208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nous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197F0BC-E105-BC87-82DA-0666160726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54D6B0B-7E56-33FC-1136-88F1658E35F5}"/>
              </a:ext>
            </a:extLst>
          </p:cNvPr>
          <p:cNvSpPr txBox="1">
            <a:spLocks/>
          </p:cNvSpPr>
          <p:nvPr/>
        </p:nvSpPr>
        <p:spPr>
          <a:xfrm>
            <a:off x="173647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AC3BA461-5A78-A984-3A62-945BA8040865}"/>
              </a:ext>
            </a:extLst>
          </p:cNvPr>
          <p:cNvSpPr txBox="1">
            <a:spLocks/>
          </p:cNvSpPr>
          <p:nvPr/>
        </p:nvSpPr>
        <p:spPr>
          <a:xfrm>
            <a:off x="26587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71266BC-76D9-34C3-54A0-A53A67E06EC6}"/>
              </a:ext>
            </a:extLst>
          </p:cNvPr>
          <p:cNvSpPr txBox="1">
            <a:spLocks/>
          </p:cNvSpPr>
          <p:nvPr/>
        </p:nvSpPr>
        <p:spPr>
          <a:xfrm>
            <a:off x="497473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8873DEE-103F-A7F6-C3C8-63EB58B375FE}"/>
              </a:ext>
            </a:extLst>
          </p:cNvPr>
          <p:cNvSpPr txBox="1">
            <a:spLocks/>
          </p:cNvSpPr>
          <p:nvPr/>
        </p:nvSpPr>
        <p:spPr>
          <a:xfrm>
            <a:off x="338262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48E8AAD-711C-4400-F4D1-3FF93E490A8F}"/>
              </a:ext>
            </a:extLst>
          </p:cNvPr>
          <p:cNvSpPr txBox="1">
            <a:spLocks/>
          </p:cNvSpPr>
          <p:nvPr/>
        </p:nvSpPr>
        <p:spPr>
          <a:xfrm>
            <a:off x="596815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B709BF9-B438-5A2D-FE45-B1BEB6AEEF15}"/>
              </a:ext>
            </a:extLst>
          </p:cNvPr>
          <p:cNvSpPr txBox="1">
            <a:spLocks/>
          </p:cNvSpPr>
          <p:nvPr/>
        </p:nvSpPr>
        <p:spPr>
          <a:xfrm>
            <a:off x="820597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DB74C68-3072-B58F-4796-D13CA24EDE96}"/>
              </a:ext>
            </a:extLst>
          </p:cNvPr>
          <p:cNvSpPr txBox="1">
            <a:spLocks/>
          </p:cNvSpPr>
          <p:nvPr/>
        </p:nvSpPr>
        <p:spPr>
          <a:xfrm>
            <a:off x="3844739" y="2502890"/>
            <a:ext cx="156957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9C3E600-9CF1-76BC-8536-CB0D8D4915E3}"/>
              </a:ext>
            </a:extLst>
          </p:cNvPr>
          <p:cNvSpPr txBox="1">
            <a:spLocks/>
          </p:cNvSpPr>
          <p:nvPr/>
        </p:nvSpPr>
        <p:spPr>
          <a:xfrm>
            <a:off x="8844140" y="2502890"/>
            <a:ext cx="264921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963639A-A912-B6E7-5350-ACA7B94C2CAD}"/>
              </a:ext>
            </a:extLst>
          </p:cNvPr>
          <p:cNvSpPr txBox="1">
            <a:spLocks/>
          </p:cNvSpPr>
          <p:nvPr/>
        </p:nvSpPr>
        <p:spPr>
          <a:xfrm>
            <a:off x="74337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1E41FD95-C081-DF21-CADC-4E2AC8D9FF9D}"/>
              </a:ext>
            </a:extLst>
          </p:cNvPr>
          <p:cNvSpPr txBox="1">
            <a:spLocks/>
          </p:cNvSpPr>
          <p:nvPr/>
        </p:nvSpPr>
        <p:spPr>
          <a:xfrm>
            <a:off x="8795387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546C30C-FB50-17E8-2AF4-7358A1DA7A75}"/>
              </a:ext>
            </a:extLst>
          </p:cNvPr>
          <p:cNvSpPr txBox="1">
            <a:spLocks/>
          </p:cNvSpPr>
          <p:nvPr/>
        </p:nvSpPr>
        <p:spPr>
          <a:xfrm>
            <a:off x="5992179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B75E0CF-8F75-9C09-C0D2-1C84370B1CEE}"/>
              </a:ext>
            </a:extLst>
          </p:cNvPr>
          <p:cNvSpPr txBox="1">
            <a:spLocks/>
          </p:cNvSpPr>
          <p:nvPr/>
        </p:nvSpPr>
        <p:spPr>
          <a:xfrm>
            <a:off x="7102323" y="25028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A1B8B66-5A96-7222-5B11-FE4B24CD634A}"/>
              </a:ext>
            </a:extLst>
          </p:cNvPr>
          <p:cNvSpPr txBox="1">
            <a:spLocks/>
          </p:cNvSpPr>
          <p:nvPr/>
        </p:nvSpPr>
        <p:spPr>
          <a:xfrm>
            <a:off x="5095113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8B12C8FF-A53F-1755-BF80-5895700CF7E7}"/>
              </a:ext>
            </a:extLst>
          </p:cNvPr>
          <p:cNvSpPr txBox="1">
            <a:spLocks/>
          </p:cNvSpPr>
          <p:nvPr/>
        </p:nvSpPr>
        <p:spPr>
          <a:xfrm>
            <a:off x="670984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8AC13E1B-9503-963E-0B5B-646BF31F9E23}"/>
              </a:ext>
            </a:extLst>
          </p:cNvPr>
          <p:cNvSpPr txBox="1">
            <a:spLocks/>
          </p:cNvSpPr>
          <p:nvPr/>
        </p:nvSpPr>
        <p:spPr>
          <a:xfrm>
            <a:off x="10019274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398533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54C6E-DE6B-D764-0D5B-6AA20B9CB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7F806ED-CE0D-CF89-BF0D-C4C9DFFF24D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CD446D-AE41-571D-066D-D2267AAD47E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6B53EB0-E940-7528-450E-F9DF3024956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691A976-3321-2F67-F64E-3DFD6FE643D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68A456F-D54D-077A-72CC-8438F8853D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983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3CEFB-E398-A11C-8A38-115089EC6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8E1544-29E4-ADD5-740C-9BC96639E5B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7D5CF6E-A2EA-AC13-16D8-CC2EAEB9BCD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27732A4-3F80-3F1A-AAC2-D0206DE74FB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B04B6A3-0FA5-4B4B-7B2A-06C41744FC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83126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A329EECB-310A-4976-FA99-C357E08733B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0B4879B-56D2-12CD-0867-14E7B92104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343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60B6F-8C96-4D52-2E35-F57C9233E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BE770D5-A389-FC38-F2E2-0CEF3221C52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18B886-37DF-4418-2A5B-48E702D9E7C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promeneurs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apprécié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douceur du vent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8C7E9EC-AC43-106A-2592-2DE41270DF6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03374C6-CB98-54F5-2C70-5DB98345EA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67364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47101C99-396E-7992-1E04-776A3B7DD97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2B9037F-4FEF-5376-02EF-8678673904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0174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1045</TotalTime>
  <Words>3057</Words>
  <Application>Microsoft Office PowerPoint</Application>
  <PresentationFormat>Grand écran</PresentationFormat>
  <Paragraphs>817</Paragraphs>
  <Slides>61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61</vt:i4>
      </vt:variant>
    </vt:vector>
  </HeadingPairs>
  <TitlesOfParts>
    <vt:vector size="66" baseType="lpstr">
      <vt:lpstr>Arial</vt:lpstr>
      <vt:lpstr>Aptos Display</vt:lpstr>
      <vt:lpstr>Calibri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54</cp:revision>
  <dcterms:created xsi:type="dcterms:W3CDTF">2024-11-28T14:19:02Z</dcterms:created>
  <dcterms:modified xsi:type="dcterms:W3CDTF">2025-10-21T07:02:30Z</dcterms:modified>
</cp:coreProperties>
</file>