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900" r:id="rId7"/>
    <p:sldId id="934" r:id="rId8"/>
    <p:sldId id="935" r:id="rId9"/>
    <p:sldId id="936" r:id="rId10"/>
    <p:sldId id="937" r:id="rId11"/>
    <p:sldId id="938" r:id="rId12"/>
    <p:sldId id="939" r:id="rId13"/>
    <p:sldId id="940" r:id="rId14"/>
    <p:sldId id="941" r:id="rId15"/>
    <p:sldId id="942" r:id="rId16"/>
    <p:sldId id="943" r:id="rId17"/>
    <p:sldId id="944" r:id="rId18"/>
    <p:sldId id="275" r:id="rId19"/>
    <p:sldId id="290" r:id="rId20"/>
    <p:sldId id="911" r:id="rId21"/>
    <p:sldId id="945" r:id="rId22"/>
    <p:sldId id="946" r:id="rId23"/>
    <p:sldId id="947" r:id="rId24"/>
    <p:sldId id="948" r:id="rId25"/>
    <p:sldId id="949" r:id="rId26"/>
    <p:sldId id="950" r:id="rId27"/>
    <p:sldId id="951" r:id="rId28"/>
    <p:sldId id="952" r:id="rId29"/>
    <p:sldId id="953" r:id="rId30"/>
    <p:sldId id="954" r:id="rId31"/>
    <p:sldId id="955" r:id="rId32"/>
    <p:sldId id="288" r:id="rId33"/>
    <p:sldId id="291" r:id="rId34"/>
    <p:sldId id="922" r:id="rId35"/>
    <p:sldId id="956" r:id="rId36"/>
    <p:sldId id="957" r:id="rId37"/>
    <p:sldId id="958" r:id="rId38"/>
    <p:sldId id="959" r:id="rId39"/>
    <p:sldId id="960" r:id="rId40"/>
    <p:sldId id="961" r:id="rId41"/>
    <p:sldId id="962" r:id="rId42"/>
    <p:sldId id="963" r:id="rId43"/>
    <p:sldId id="964" r:id="rId44"/>
    <p:sldId id="965" r:id="rId45"/>
    <p:sldId id="966" r:id="rId46"/>
    <p:sldId id="304" r:id="rId47"/>
    <p:sldId id="305" r:id="rId48"/>
    <p:sldId id="933" r:id="rId49"/>
    <p:sldId id="967" r:id="rId50"/>
    <p:sldId id="968" r:id="rId51"/>
    <p:sldId id="969" r:id="rId52"/>
    <p:sldId id="970" r:id="rId53"/>
    <p:sldId id="971" r:id="rId54"/>
    <p:sldId id="972" r:id="rId55"/>
    <p:sldId id="973" r:id="rId56"/>
    <p:sldId id="974" r:id="rId57"/>
    <p:sldId id="975" r:id="rId58"/>
    <p:sldId id="976" r:id="rId59"/>
    <p:sldId id="977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P4/S4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P4/S4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4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506CF-79FD-8CEE-F2AA-38E51879D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8D2D38F-8E60-2B77-5B57-61A40F92241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552ACFE-B824-C63F-56C4-618E5EA628F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à cause de la force du tonnerre.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F173978-12F5-CABD-8BBA-10F2FFBA62A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A456FD6-5730-EDAC-D562-FD55E4D9F5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24650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211914A5-D9F5-77F0-330A-3D9760A624E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FD98D37-5C3B-541C-03A2-0BE8BF476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221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0A11A-766F-F4A2-D6D4-8D7F999C5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FD0E37A-E800-CD73-9E77-3F69FF5BFCC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E687A2-FD05-1B58-E68C-E34E285A0E6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à cause de la force du tonnerre.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46D5AC1-8BF9-5F42-D52A-DFEBBDEF7B4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B71DAC8-78E3-241A-02A9-AE994D3E07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92117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ADE25A2F-C824-D36C-0D59-66EC0FADD1C8}"/>
              </a:ext>
            </a:extLst>
          </p:cNvPr>
          <p:cNvSpPr txBox="1">
            <a:spLocks/>
          </p:cNvSpPr>
          <p:nvPr/>
        </p:nvSpPr>
        <p:spPr>
          <a:xfrm>
            <a:off x="762748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9DEE934-A00D-6387-7168-52BA27667370}"/>
              </a:ext>
            </a:extLst>
          </p:cNvPr>
          <p:cNvSpPr txBox="1">
            <a:spLocks/>
          </p:cNvSpPr>
          <p:nvPr/>
        </p:nvSpPr>
        <p:spPr>
          <a:xfrm>
            <a:off x="240223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68B5653-F930-E239-3EC6-69F3999AB209}"/>
              </a:ext>
            </a:extLst>
          </p:cNvPr>
          <p:cNvSpPr txBox="1">
            <a:spLocks/>
          </p:cNvSpPr>
          <p:nvPr/>
        </p:nvSpPr>
        <p:spPr>
          <a:xfrm>
            <a:off x="8714641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2F13FDD-AF3E-7F0C-881F-2D4A6CF9DA9E}"/>
              </a:ext>
            </a:extLst>
          </p:cNvPr>
          <p:cNvSpPr txBox="1">
            <a:spLocks/>
          </p:cNvSpPr>
          <p:nvPr/>
        </p:nvSpPr>
        <p:spPr>
          <a:xfrm>
            <a:off x="10284259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5A376B4-57B8-743A-25D9-EED63FE03A5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0769F07-BF16-3580-2B13-2D1430369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C085A86B-6585-526C-E8D0-4346193480AA}"/>
              </a:ext>
            </a:extLst>
          </p:cNvPr>
          <p:cNvSpPr txBox="1">
            <a:spLocks/>
          </p:cNvSpPr>
          <p:nvPr/>
        </p:nvSpPr>
        <p:spPr>
          <a:xfrm>
            <a:off x="1295844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677C83F7-E9AA-C115-4C82-D4B4CAD96D7C}"/>
              </a:ext>
            </a:extLst>
          </p:cNvPr>
          <p:cNvSpPr txBox="1">
            <a:spLocks/>
          </p:cNvSpPr>
          <p:nvPr/>
        </p:nvSpPr>
        <p:spPr>
          <a:xfrm>
            <a:off x="663864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C9F368A-2F10-E534-AA20-0C7EE0A34EE0}"/>
              </a:ext>
            </a:extLst>
          </p:cNvPr>
          <p:cNvSpPr txBox="1">
            <a:spLocks/>
          </p:cNvSpPr>
          <p:nvPr/>
        </p:nvSpPr>
        <p:spPr>
          <a:xfrm>
            <a:off x="499278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301DEFB3-4A3C-CF82-631E-9CA04D7A8E69}"/>
              </a:ext>
            </a:extLst>
          </p:cNvPr>
          <p:cNvCxnSpPr>
            <a:cxnSpLocks/>
          </p:cNvCxnSpPr>
          <p:nvPr/>
        </p:nvCxnSpPr>
        <p:spPr>
          <a:xfrm>
            <a:off x="4079416" y="2031805"/>
            <a:ext cx="25257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061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1BB83-7B09-178F-9F1F-10D32C6D9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8C58D25-B979-C66F-C592-13E78DE85E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FD6670-84AB-8DB8-14CA-FE7109040F1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à cause de la force du tonnerre.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D820434-B81C-8EA8-8BE9-6C01F4854E2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5115247-3951-7739-A555-9E14897A1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23645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18264C9D-A715-CEF7-B362-EB648F76A437}"/>
              </a:ext>
            </a:extLst>
          </p:cNvPr>
          <p:cNvSpPr txBox="1">
            <a:spLocks/>
          </p:cNvSpPr>
          <p:nvPr/>
        </p:nvSpPr>
        <p:spPr>
          <a:xfrm>
            <a:off x="762748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DBD4B59-EBD1-02A6-A65B-50519294A83D}"/>
              </a:ext>
            </a:extLst>
          </p:cNvPr>
          <p:cNvSpPr txBox="1">
            <a:spLocks/>
          </p:cNvSpPr>
          <p:nvPr/>
        </p:nvSpPr>
        <p:spPr>
          <a:xfrm>
            <a:off x="240223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C7E3760-78B6-1627-051C-BE65B135550B}"/>
              </a:ext>
            </a:extLst>
          </p:cNvPr>
          <p:cNvSpPr txBox="1">
            <a:spLocks/>
          </p:cNvSpPr>
          <p:nvPr/>
        </p:nvSpPr>
        <p:spPr>
          <a:xfrm>
            <a:off x="8714641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C230161-9679-1856-5E43-8CD546F06336}"/>
              </a:ext>
            </a:extLst>
          </p:cNvPr>
          <p:cNvSpPr txBox="1">
            <a:spLocks/>
          </p:cNvSpPr>
          <p:nvPr/>
        </p:nvSpPr>
        <p:spPr>
          <a:xfrm>
            <a:off x="10284259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5FBCBB6-BD75-DEE0-DFFB-66DF0755545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4EAF533-D67B-1083-7D22-7AEF087C01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BDD9E46D-5A1C-BD35-E254-2DA9ADCA15DC}"/>
              </a:ext>
            </a:extLst>
          </p:cNvPr>
          <p:cNvSpPr txBox="1">
            <a:spLocks/>
          </p:cNvSpPr>
          <p:nvPr/>
        </p:nvSpPr>
        <p:spPr>
          <a:xfrm>
            <a:off x="1295844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C514F00-C925-86DE-6ADA-5B828E1EAA39}"/>
              </a:ext>
            </a:extLst>
          </p:cNvPr>
          <p:cNvSpPr txBox="1">
            <a:spLocks/>
          </p:cNvSpPr>
          <p:nvPr/>
        </p:nvSpPr>
        <p:spPr>
          <a:xfrm>
            <a:off x="663864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832B30B-48CA-889E-59E8-77DDF78E21C9}"/>
              </a:ext>
            </a:extLst>
          </p:cNvPr>
          <p:cNvSpPr txBox="1">
            <a:spLocks/>
          </p:cNvSpPr>
          <p:nvPr/>
        </p:nvSpPr>
        <p:spPr>
          <a:xfrm>
            <a:off x="499278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1B5A070-7B2C-CC9B-2C94-636E29C67857}"/>
              </a:ext>
            </a:extLst>
          </p:cNvPr>
          <p:cNvCxnSpPr>
            <a:cxnSpLocks/>
          </p:cNvCxnSpPr>
          <p:nvPr/>
        </p:nvCxnSpPr>
        <p:spPr>
          <a:xfrm>
            <a:off x="4079416" y="2031805"/>
            <a:ext cx="25257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108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60479-0C99-CEA7-D0FA-89DAC1439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5B5F7B0-49C6-569F-F50F-874304D9DEB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D2749A-DF11-7F18-B97A-3E37BC5C89C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force du tonnerre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94D8A2D-86CB-AF26-00F3-A59774C462C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79A2F38-A454-A1E3-97CF-994F7DAD17D8}"/>
              </a:ext>
            </a:extLst>
          </p:cNvPr>
          <p:cNvSpPr txBox="1">
            <a:spLocks/>
          </p:cNvSpPr>
          <p:nvPr/>
        </p:nvSpPr>
        <p:spPr>
          <a:xfrm>
            <a:off x="228107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BCA92F1-820B-A4CD-62C8-2DD6EDB25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08396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4" name="Sous-titre 2">
            <a:extLst>
              <a:ext uri="{FF2B5EF4-FFF2-40B4-BE49-F238E27FC236}">
                <a16:creationId xmlns:a16="http://schemas.microsoft.com/office/drawing/2014/main" id="{C67B26C2-653C-1050-8D96-84A05B69843C}"/>
              </a:ext>
            </a:extLst>
          </p:cNvPr>
          <p:cNvSpPr txBox="1">
            <a:spLocks/>
          </p:cNvSpPr>
          <p:nvPr/>
        </p:nvSpPr>
        <p:spPr>
          <a:xfrm>
            <a:off x="83752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0E6581F-CDD0-E065-9C37-506C95694B73}"/>
              </a:ext>
            </a:extLst>
          </p:cNvPr>
          <p:cNvSpPr txBox="1">
            <a:spLocks/>
          </p:cNvSpPr>
          <p:nvPr/>
        </p:nvSpPr>
        <p:spPr>
          <a:xfrm>
            <a:off x="762748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28B0D65-31D5-F11F-6CC1-6ED85A71E217}"/>
              </a:ext>
            </a:extLst>
          </p:cNvPr>
          <p:cNvSpPr txBox="1">
            <a:spLocks/>
          </p:cNvSpPr>
          <p:nvPr/>
        </p:nvSpPr>
        <p:spPr>
          <a:xfrm>
            <a:off x="240223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CB0DAAE-4655-7F70-643B-A9602B641C85}"/>
              </a:ext>
            </a:extLst>
          </p:cNvPr>
          <p:cNvSpPr txBox="1">
            <a:spLocks/>
          </p:cNvSpPr>
          <p:nvPr/>
        </p:nvSpPr>
        <p:spPr>
          <a:xfrm>
            <a:off x="8714641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3201871-59F6-56EC-F18E-5F1B7B38A04A}"/>
              </a:ext>
            </a:extLst>
          </p:cNvPr>
          <p:cNvSpPr txBox="1">
            <a:spLocks/>
          </p:cNvSpPr>
          <p:nvPr/>
        </p:nvSpPr>
        <p:spPr>
          <a:xfrm>
            <a:off x="10284259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228F550-8A7E-7BF9-CB4A-067C593227E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73423EE-922A-5DC9-96BE-4F00E9068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B8F2393A-7659-09B8-96B6-ED174EFA9EFD}"/>
              </a:ext>
            </a:extLst>
          </p:cNvPr>
          <p:cNvSpPr txBox="1">
            <a:spLocks/>
          </p:cNvSpPr>
          <p:nvPr/>
        </p:nvSpPr>
        <p:spPr>
          <a:xfrm>
            <a:off x="1295844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321B209A-8558-0E23-9DFB-BB1A17E0A8C6}"/>
              </a:ext>
            </a:extLst>
          </p:cNvPr>
          <p:cNvSpPr txBox="1">
            <a:spLocks/>
          </p:cNvSpPr>
          <p:nvPr/>
        </p:nvSpPr>
        <p:spPr>
          <a:xfrm>
            <a:off x="663864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74B7A10-ED95-ADDA-3E11-185BDDB8A367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D0494BB-0D4E-BCF3-103F-2FCCD33DDAF2}"/>
              </a:ext>
            </a:extLst>
          </p:cNvPr>
          <p:cNvSpPr txBox="1">
            <a:spLocks/>
          </p:cNvSpPr>
          <p:nvPr/>
        </p:nvSpPr>
        <p:spPr>
          <a:xfrm>
            <a:off x="499278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293B68-470C-F4ED-1A0A-DCD6AC24EECB}"/>
              </a:ext>
            </a:extLst>
          </p:cNvPr>
          <p:cNvCxnSpPr>
            <a:cxnSpLocks/>
          </p:cNvCxnSpPr>
          <p:nvPr/>
        </p:nvCxnSpPr>
        <p:spPr>
          <a:xfrm>
            <a:off x="4079416" y="2031805"/>
            <a:ext cx="25257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31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21BC5-A810-9CCE-FACD-02F39EBBC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92E89C2-E9D2-71F6-48D9-21F2EF2D864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6165E00-6397-5D7D-DC96-75A711D750D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force du tonnerre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567DE63-D823-5CFF-88E0-4259BE83BF5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2453C66-B576-D857-354A-E184F1EF9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23412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C82CB723-588E-25EA-99A3-0FD9B88B1C37}"/>
              </a:ext>
            </a:extLst>
          </p:cNvPr>
          <p:cNvSpPr txBox="1">
            <a:spLocks/>
          </p:cNvSpPr>
          <p:nvPr/>
        </p:nvSpPr>
        <p:spPr>
          <a:xfrm>
            <a:off x="762748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087B894-01C1-9705-2665-FFCAA62F5AB1}"/>
              </a:ext>
            </a:extLst>
          </p:cNvPr>
          <p:cNvSpPr txBox="1">
            <a:spLocks/>
          </p:cNvSpPr>
          <p:nvPr/>
        </p:nvSpPr>
        <p:spPr>
          <a:xfrm>
            <a:off x="240223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56DFE4A-1B8F-F2A2-06DE-768CCDA193C3}"/>
              </a:ext>
            </a:extLst>
          </p:cNvPr>
          <p:cNvSpPr txBox="1">
            <a:spLocks/>
          </p:cNvSpPr>
          <p:nvPr/>
        </p:nvSpPr>
        <p:spPr>
          <a:xfrm>
            <a:off x="8714641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11CE5D9-C3B8-0E7F-198A-68D1128906CD}"/>
              </a:ext>
            </a:extLst>
          </p:cNvPr>
          <p:cNvSpPr txBox="1">
            <a:spLocks/>
          </p:cNvSpPr>
          <p:nvPr/>
        </p:nvSpPr>
        <p:spPr>
          <a:xfrm>
            <a:off x="10284259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964F0DB-68D4-F07B-73F2-F01FF747BE6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A2F4BBA-A06B-C725-001A-2C3724D9F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D2EBCD71-71D1-4081-BD14-0CF8F090BF26}"/>
              </a:ext>
            </a:extLst>
          </p:cNvPr>
          <p:cNvSpPr txBox="1">
            <a:spLocks/>
          </p:cNvSpPr>
          <p:nvPr/>
        </p:nvSpPr>
        <p:spPr>
          <a:xfrm>
            <a:off x="1295844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2AD74908-38AE-E2B8-DD33-7EC0B2E3550C}"/>
              </a:ext>
            </a:extLst>
          </p:cNvPr>
          <p:cNvSpPr txBox="1">
            <a:spLocks/>
          </p:cNvSpPr>
          <p:nvPr/>
        </p:nvSpPr>
        <p:spPr>
          <a:xfrm>
            <a:off x="663864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AC84F03-B2D4-AD9F-5934-B584DE0025AE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C239613-15AC-92B9-40AC-2594D5441ED0}"/>
              </a:ext>
            </a:extLst>
          </p:cNvPr>
          <p:cNvSpPr txBox="1">
            <a:spLocks/>
          </p:cNvSpPr>
          <p:nvPr/>
        </p:nvSpPr>
        <p:spPr>
          <a:xfrm>
            <a:off x="499278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B526F7DD-8CFB-B3AA-1979-97725B1EE5C4}"/>
              </a:ext>
            </a:extLst>
          </p:cNvPr>
          <p:cNvCxnSpPr>
            <a:cxnSpLocks/>
          </p:cNvCxnSpPr>
          <p:nvPr/>
        </p:nvCxnSpPr>
        <p:spPr>
          <a:xfrm>
            <a:off x="4079416" y="2031805"/>
            <a:ext cx="25257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ous-titre 2">
            <a:extLst>
              <a:ext uri="{FF2B5EF4-FFF2-40B4-BE49-F238E27FC236}">
                <a16:creationId xmlns:a16="http://schemas.microsoft.com/office/drawing/2014/main" id="{DE96A412-E026-2955-FD3A-2CDA575BA7B6}"/>
              </a:ext>
            </a:extLst>
          </p:cNvPr>
          <p:cNvSpPr txBox="1">
            <a:spLocks/>
          </p:cNvSpPr>
          <p:nvPr/>
        </p:nvSpPr>
        <p:spPr>
          <a:xfrm>
            <a:off x="228107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4234824-6D60-7FC2-A4BC-EFB63D24AE9E}"/>
              </a:ext>
            </a:extLst>
          </p:cNvPr>
          <p:cNvSpPr txBox="1">
            <a:spLocks/>
          </p:cNvSpPr>
          <p:nvPr/>
        </p:nvSpPr>
        <p:spPr>
          <a:xfrm>
            <a:off x="83752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9691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767A9-7879-5E60-B3BC-D89EED28D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5E2356A-6865-0403-901B-7AFEA6580DA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7E8FD8-D01C-5C0A-F07E-F14E2B2A682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force du tonnerre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4A3E5C2-2F6B-866E-C655-2247BBBEE74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7BD2B42-AEC9-C8A6-2FF2-229232A742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30025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force </a:t>
                      </a:r>
                      <a:r>
                        <a:rPr lang="fr-FR" sz="3100" b="1" i="0" u="sng" dirty="0">
                          <a:solidFill>
                            <a:srgbClr val="FF0000"/>
                          </a:solidFill>
                          <a:latin typeface="Calibri"/>
                        </a:rPr>
                        <a:t>du tonnerre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407B0664-986A-6308-8532-5F7E1AE83818}"/>
              </a:ext>
            </a:extLst>
          </p:cNvPr>
          <p:cNvSpPr txBox="1">
            <a:spLocks/>
          </p:cNvSpPr>
          <p:nvPr/>
        </p:nvSpPr>
        <p:spPr>
          <a:xfrm>
            <a:off x="762748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7D62D3D-97FE-E8E8-3F5E-1A3106A8F360}"/>
              </a:ext>
            </a:extLst>
          </p:cNvPr>
          <p:cNvSpPr txBox="1">
            <a:spLocks/>
          </p:cNvSpPr>
          <p:nvPr/>
        </p:nvSpPr>
        <p:spPr>
          <a:xfrm>
            <a:off x="240223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EEF5D9C-44B7-1988-0730-9B6A5DBABB06}"/>
              </a:ext>
            </a:extLst>
          </p:cNvPr>
          <p:cNvSpPr txBox="1">
            <a:spLocks/>
          </p:cNvSpPr>
          <p:nvPr/>
        </p:nvSpPr>
        <p:spPr>
          <a:xfrm>
            <a:off x="8714641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6700D41-6851-C5AC-8913-CF0216AB7FD6}"/>
              </a:ext>
            </a:extLst>
          </p:cNvPr>
          <p:cNvSpPr txBox="1">
            <a:spLocks/>
          </p:cNvSpPr>
          <p:nvPr/>
        </p:nvSpPr>
        <p:spPr>
          <a:xfrm>
            <a:off x="10284259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16F7E77-1BE7-B2F5-501B-AF24C69EFFA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75EB528-BB6C-A526-2D32-ABE62B2D7F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93E998B0-F0D8-D9FC-5737-A457A96D0936}"/>
              </a:ext>
            </a:extLst>
          </p:cNvPr>
          <p:cNvSpPr txBox="1">
            <a:spLocks/>
          </p:cNvSpPr>
          <p:nvPr/>
        </p:nvSpPr>
        <p:spPr>
          <a:xfrm>
            <a:off x="1295844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67312495-21E3-B76C-C3BF-DBD0BB04E077}"/>
              </a:ext>
            </a:extLst>
          </p:cNvPr>
          <p:cNvSpPr txBox="1">
            <a:spLocks/>
          </p:cNvSpPr>
          <p:nvPr/>
        </p:nvSpPr>
        <p:spPr>
          <a:xfrm>
            <a:off x="663864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B974893-23EC-1A2B-AA82-CCCAEF355552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173CC56-74D1-A4B5-04F1-B542C57B271A}"/>
              </a:ext>
            </a:extLst>
          </p:cNvPr>
          <p:cNvSpPr txBox="1">
            <a:spLocks/>
          </p:cNvSpPr>
          <p:nvPr/>
        </p:nvSpPr>
        <p:spPr>
          <a:xfrm>
            <a:off x="499278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9409C73B-E259-2D38-F326-A5FD0165C94C}"/>
              </a:ext>
            </a:extLst>
          </p:cNvPr>
          <p:cNvCxnSpPr>
            <a:cxnSpLocks/>
          </p:cNvCxnSpPr>
          <p:nvPr/>
        </p:nvCxnSpPr>
        <p:spPr>
          <a:xfrm>
            <a:off x="4079416" y="2031805"/>
            <a:ext cx="25257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ous-titre 2">
            <a:extLst>
              <a:ext uri="{FF2B5EF4-FFF2-40B4-BE49-F238E27FC236}">
                <a16:creationId xmlns:a16="http://schemas.microsoft.com/office/drawing/2014/main" id="{D52459D1-A721-C693-E901-FB183C5E591B}"/>
              </a:ext>
            </a:extLst>
          </p:cNvPr>
          <p:cNvSpPr txBox="1">
            <a:spLocks/>
          </p:cNvSpPr>
          <p:nvPr/>
        </p:nvSpPr>
        <p:spPr>
          <a:xfrm>
            <a:off x="228107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EB41A15-6AFE-3F6D-F613-9C931BA6EA7B}"/>
              </a:ext>
            </a:extLst>
          </p:cNvPr>
          <p:cNvSpPr txBox="1">
            <a:spLocks/>
          </p:cNvSpPr>
          <p:nvPr/>
        </p:nvSpPr>
        <p:spPr>
          <a:xfrm>
            <a:off x="83752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3012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241FC-60C6-D6F3-EF74-64E540667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20AEB07-477C-0AF5-0E98-89ED81315CE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7933ED-CA39-A341-DA01-620360EE030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force du tonnerre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4A8DDE1-896B-C5D7-AE69-B10CDB97E56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4A07383-D313-5421-0311-59FD023B2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67103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force </a:t>
                      </a:r>
                      <a:r>
                        <a:rPr lang="fr-FR" sz="3100" b="1" i="0" u="sng" dirty="0">
                          <a:solidFill>
                            <a:srgbClr val="FF0000"/>
                          </a:solidFill>
                          <a:latin typeface="Calibri"/>
                        </a:rPr>
                        <a:t>du tonnerre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1CEDFDF-1D2E-AA62-27A4-A01D230030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8120939D-9278-EDD6-9A52-694609FA384D}"/>
              </a:ext>
            </a:extLst>
          </p:cNvPr>
          <p:cNvSpPr txBox="1">
            <a:spLocks/>
          </p:cNvSpPr>
          <p:nvPr/>
        </p:nvSpPr>
        <p:spPr>
          <a:xfrm>
            <a:off x="762748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21FB2D8-4112-B856-DEA2-89DE6C89C2E7}"/>
              </a:ext>
            </a:extLst>
          </p:cNvPr>
          <p:cNvSpPr txBox="1">
            <a:spLocks/>
          </p:cNvSpPr>
          <p:nvPr/>
        </p:nvSpPr>
        <p:spPr>
          <a:xfrm>
            <a:off x="240223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3D8D996-7A62-76AB-2175-4ECC9B569143}"/>
              </a:ext>
            </a:extLst>
          </p:cNvPr>
          <p:cNvSpPr txBox="1">
            <a:spLocks/>
          </p:cNvSpPr>
          <p:nvPr/>
        </p:nvSpPr>
        <p:spPr>
          <a:xfrm>
            <a:off x="8714641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8E2E690-C460-5FE8-F6CB-D394D366F4D2}"/>
              </a:ext>
            </a:extLst>
          </p:cNvPr>
          <p:cNvSpPr txBox="1">
            <a:spLocks/>
          </p:cNvSpPr>
          <p:nvPr/>
        </p:nvSpPr>
        <p:spPr>
          <a:xfrm>
            <a:off x="10284259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0BCCA60-EA95-F532-1CD7-150680E916C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01EC0EC-AE3A-CAB2-E53F-2A3002D3F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6300196C-A796-790D-A1E6-896C8D42067C}"/>
              </a:ext>
            </a:extLst>
          </p:cNvPr>
          <p:cNvSpPr txBox="1">
            <a:spLocks/>
          </p:cNvSpPr>
          <p:nvPr/>
        </p:nvSpPr>
        <p:spPr>
          <a:xfrm>
            <a:off x="1295844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653C523-B8A1-029B-E136-311843BC89A0}"/>
              </a:ext>
            </a:extLst>
          </p:cNvPr>
          <p:cNvSpPr txBox="1">
            <a:spLocks/>
          </p:cNvSpPr>
          <p:nvPr/>
        </p:nvSpPr>
        <p:spPr>
          <a:xfrm>
            <a:off x="663864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CB3551B-8550-59FF-0241-FA60AD2E9257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EA6154E-884F-3F81-F188-E9CF7DF0DBA0}"/>
              </a:ext>
            </a:extLst>
          </p:cNvPr>
          <p:cNvSpPr txBox="1">
            <a:spLocks/>
          </p:cNvSpPr>
          <p:nvPr/>
        </p:nvSpPr>
        <p:spPr>
          <a:xfrm>
            <a:off x="499278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B659D3A6-76CB-0D9A-A53C-2F81198B0F54}"/>
              </a:ext>
            </a:extLst>
          </p:cNvPr>
          <p:cNvCxnSpPr>
            <a:cxnSpLocks/>
          </p:cNvCxnSpPr>
          <p:nvPr/>
        </p:nvCxnSpPr>
        <p:spPr>
          <a:xfrm>
            <a:off x="4079416" y="2031805"/>
            <a:ext cx="25257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ous-titre 2">
            <a:extLst>
              <a:ext uri="{FF2B5EF4-FFF2-40B4-BE49-F238E27FC236}">
                <a16:creationId xmlns:a16="http://schemas.microsoft.com/office/drawing/2014/main" id="{5C184087-1BFF-7905-4413-78A751041A8E}"/>
              </a:ext>
            </a:extLst>
          </p:cNvPr>
          <p:cNvSpPr txBox="1">
            <a:spLocks/>
          </p:cNvSpPr>
          <p:nvPr/>
        </p:nvSpPr>
        <p:spPr>
          <a:xfrm>
            <a:off x="228107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93FFBF2-16C7-7387-C523-F2BC108AA455}"/>
              </a:ext>
            </a:extLst>
          </p:cNvPr>
          <p:cNvSpPr txBox="1">
            <a:spLocks/>
          </p:cNvSpPr>
          <p:nvPr/>
        </p:nvSpPr>
        <p:spPr>
          <a:xfrm>
            <a:off x="83752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9794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73413-A0DA-0284-30AE-D819CCFBF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0C9BD5E-9C19-55CF-20D0-F49ACE55601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87B428-3E91-3F35-7D5D-8EA51423B75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force du tonnerre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75D07C2-880A-1CBF-E8B4-696784C5816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42DBFEA-7B3B-1014-7258-7AB87268FFD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force </a:t>
                      </a:r>
                      <a:r>
                        <a:rPr lang="fr-FR" sz="3100" b="1" i="0" u="sng" dirty="0">
                          <a:solidFill>
                            <a:srgbClr val="FF0000"/>
                          </a:solidFill>
                          <a:latin typeface="Calibri"/>
                        </a:rPr>
                        <a:t>du tonnerre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aviez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sursauté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à cause de la force du tonnerre.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7BB1144-8EFC-E36E-8ED6-11A71A3910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3E90F929-1E92-60A4-4342-37926B574025}"/>
              </a:ext>
            </a:extLst>
          </p:cNvPr>
          <p:cNvSpPr txBox="1">
            <a:spLocks/>
          </p:cNvSpPr>
          <p:nvPr/>
        </p:nvSpPr>
        <p:spPr>
          <a:xfrm>
            <a:off x="762748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33D56AC-0C9D-6DB6-9F38-1A5DEFCD8D07}"/>
              </a:ext>
            </a:extLst>
          </p:cNvPr>
          <p:cNvSpPr txBox="1">
            <a:spLocks/>
          </p:cNvSpPr>
          <p:nvPr/>
        </p:nvSpPr>
        <p:spPr>
          <a:xfrm>
            <a:off x="240223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CDD23AC-3BE4-B0D7-1485-F3EF588D0749}"/>
              </a:ext>
            </a:extLst>
          </p:cNvPr>
          <p:cNvSpPr txBox="1">
            <a:spLocks/>
          </p:cNvSpPr>
          <p:nvPr/>
        </p:nvSpPr>
        <p:spPr>
          <a:xfrm>
            <a:off x="8714641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69FD742-7571-6634-58D3-A73D4D98535C}"/>
              </a:ext>
            </a:extLst>
          </p:cNvPr>
          <p:cNvSpPr txBox="1">
            <a:spLocks/>
          </p:cNvSpPr>
          <p:nvPr/>
        </p:nvSpPr>
        <p:spPr>
          <a:xfrm>
            <a:off x="10284259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CBF2C3F-7609-66D9-8372-AC5D3EA19AD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CA8435F-5B9A-8E26-F97B-9EFC29FEDA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BF77925D-3B65-B39D-C072-C3E3E2708C9C}"/>
              </a:ext>
            </a:extLst>
          </p:cNvPr>
          <p:cNvSpPr txBox="1">
            <a:spLocks/>
          </p:cNvSpPr>
          <p:nvPr/>
        </p:nvSpPr>
        <p:spPr>
          <a:xfrm>
            <a:off x="1295844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3329484-3C15-CCC7-752B-DCC58B668631}"/>
              </a:ext>
            </a:extLst>
          </p:cNvPr>
          <p:cNvSpPr txBox="1">
            <a:spLocks/>
          </p:cNvSpPr>
          <p:nvPr/>
        </p:nvSpPr>
        <p:spPr>
          <a:xfrm>
            <a:off x="663864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07A683A-0794-46F0-3508-DDE827E108BB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3C6F379-15E8-54FA-C64D-C8B56D884915}"/>
              </a:ext>
            </a:extLst>
          </p:cNvPr>
          <p:cNvSpPr txBox="1">
            <a:spLocks/>
          </p:cNvSpPr>
          <p:nvPr/>
        </p:nvSpPr>
        <p:spPr>
          <a:xfrm>
            <a:off x="499278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4B27157-9B5A-B676-CC56-ACEF77DB37C9}"/>
              </a:ext>
            </a:extLst>
          </p:cNvPr>
          <p:cNvCxnSpPr>
            <a:cxnSpLocks/>
          </p:cNvCxnSpPr>
          <p:nvPr/>
        </p:nvCxnSpPr>
        <p:spPr>
          <a:xfrm>
            <a:off x="4079416" y="2031805"/>
            <a:ext cx="25257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ous-titre 2">
            <a:extLst>
              <a:ext uri="{FF2B5EF4-FFF2-40B4-BE49-F238E27FC236}">
                <a16:creationId xmlns:a16="http://schemas.microsoft.com/office/drawing/2014/main" id="{E43B1884-285C-6233-52AD-FF5545DAED79}"/>
              </a:ext>
            </a:extLst>
          </p:cNvPr>
          <p:cNvSpPr txBox="1">
            <a:spLocks/>
          </p:cNvSpPr>
          <p:nvPr/>
        </p:nvSpPr>
        <p:spPr>
          <a:xfrm>
            <a:off x="228107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B1ED8C7-8E82-C9C3-055F-4A669C8CEA20}"/>
              </a:ext>
            </a:extLst>
          </p:cNvPr>
          <p:cNvSpPr txBox="1">
            <a:spLocks/>
          </p:cNvSpPr>
          <p:nvPr/>
        </p:nvSpPr>
        <p:spPr>
          <a:xfrm>
            <a:off x="837525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9154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4BFE5-A0C3-36F2-97BE-271BF8EC4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7E614B3-1F32-8605-4EF1-8E715323DA8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3AE5AF-F3E4-94DE-9638-B1232DB7B80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46CF014-D2C3-5670-B59E-53C93F13282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D65CB84-D0F8-F96C-8DA8-83F2574BD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0649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3E4AB-0D4E-EFC8-1D95-D816CF1B7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0FE05B0-282C-FA97-473D-3CF3D52ED67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5807F3-E113-EED9-BCA6-0B46E63AC93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583D8A0-D615-17F2-F18C-E1B2709D8EA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E13C3DE-8987-DF6B-75B2-AC9E79B7E6F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EFAAC76-D5CF-8142-62B1-B7F6CE2EAB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665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95A49-7AD8-805B-C140-19B4413B3F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D896FD4-B010-601C-2C36-0B8DC53EFC8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5023E6-AB90-1D9C-6F7A-147E9C2AC4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02417A1-6580-6769-B062-B65F9A8049F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389A5C3-DDEA-72B8-B19E-C607823FF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4287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14D6012-A25E-8167-CB5D-72B14DDC22B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87B5834-C2FB-A34A-3CD3-A26D5E92B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27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F02AD-270D-0D3E-55F0-390757D17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35EE3E9-4533-CC28-EF05-C6B03AA2764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D7D4F6-C797-8281-F43F-3BF31722F22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6823B12-272E-5574-C2BC-2F56D3B900F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5DAC123-9DAE-0D73-912C-549968992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73027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25FEC0A-5F95-9DA2-EDD0-B865876CAD8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18AD570-45F8-6003-A2A2-A94A6F41FC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28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340D4-E230-579B-9115-6420706D3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DDA9D4C-3449-4AFD-DCD8-9C68051F427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30ABF3-47B0-C924-D9D7-247C840DCB8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9F8CB11-E8A5-C584-0FC8-95F81E16A93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B5B0B58-CEA9-F222-AEE1-54E79D2344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97164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C2AE483-C823-301F-A986-D0CA9B2718D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99BE0A6-7D55-E5F9-F901-8710BC74D5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8759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1CE1D-D5B3-2358-4179-5F49A136F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F9CC47-930E-33F6-074A-BF38C72ADD1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A12B05-574B-7D62-AAA2-FEA7D272364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E544772-EAB2-B7EB-C37F-191F41F2ADF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A8F5A7B-14CA-5A69-0AE9-A23787720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21192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1674596-02E2-4375-6549-DB87397DF839}"/>
              </a:ext>
            </a:extLst>
          </p:cNvPr>
          <p:cNvSpPr txBox="1">
            <a:spLocks/>
          </p:cNvSpPr>
          <p:nvPr/>
        </p:nvSpPr>
        <p:spPr>
          <a:xfrm>
            <a:off x="274298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BDC2045-B812-1D08-BA64-1080BA6F3039}"/>
              </a:ext>
            </a:extLst>
          </p:cNvPr>
          <p:cNvSpPr txBox="1">
            <a:spLocks/>
          </p:cNvSpPr>
          <p:nvPr/>
        </p:nvSpPr>
        <p:spPr>
          <a:xfrm>
            <a:off x="397971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F017365-E9AA-39E5-7248-E3F6AD30D7CF}"/>
              </a:ext>
            </a:extLst>
          </p:cNvPr>
          <p:cNvSpPr txBox="1">
            <a:spLocks/>
          </p:cNvSpPr>
          <p:nvPr/>
        </p:nvSpPr>
        <p:spPr>
          <a:xfrm>
            <a:off x="183196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7340204-B120-E089-C787-51491E11641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2E249AE-D8A4-4C66-B4A9-9517876D8C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585B7B7-9CA8-0F2D-795B-7F9C9CFB9257}"/>
              </a:ext>
            </a:extLst>
          </p:cNvPr>
          <p:cNvSpPr txBox="1">
            <a:spLocks/>
          </p:cNvSpPr>
          <p:nvPr/>
        </p:nvSpPr>
        <p:spPr>
          <a:xfrm>
            <a:off x="11248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18E98CD-F55B-503D-F27A-4599D81B362A}"/>
              </a:ext>
            </a:extLst>
          </p:cNvPr>
          <p:cNvSpPr txBox="1">
            <a:spLocks/>
          </p:cNvSpPr>
          <p:nvPr/>
        </p:nvSpPr>
        <p:spPr>
          <a:xfrm>
            <a:off x="5444266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9E01D3C-5E3B-D2A5-6838-06286B925AE1}"/>
              </a:ext>
            </a:extLst>
          </p:cNvPr>
          <p:cNvSpPr txBox="1">
            <a:spLocks/>
          </p:cNvSpPr>
          <p:nvPr/>
        </p:nvSpPr>
        <p:spPr>
          <a:xfrm>
            <a:off x="77689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99EC3A89-C56A-287F-5FF9-D296F8CDE9E9}"/>
              </a:ext>
            </a:extLst>
          </p:cNvPr>
          <p:cNvSpPr txBox="1">
            <a:spLocks/>
          </p:cNvSpPr>
          <p:nvPr/>
        </p:nvSpPr>
        <p:spPr>
          <a:xfrm>
            <a:off x="910932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4E4950E-0193-7EBD-F29A-05B5860AB2C8}"/>
              </a:ext>
            </a:extLst>
          </p:cNvPr>
          <p:cNvSpPr txBox="1">
            <a:spLocks/>
          </p:cNvSpPr>
          <p:nvPr/>
        </p:nvSpPr>
        <p:spPr>
          <a:xfrm>
            <a:off x="10551294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A129878-BC33-88FF-6348-62C815DB3C8A}"/>
              </a:ext>
            </a:extLst>
          </p:cNvPr>
          <p:cNvSpPr txBox="1">
            <a:spLocks/>
          </p:cNvSpPr>
          <p:nvPr/>
        </p:nvSpPr>
        <p:spPr>
          <a:xfrm>
            <a:off x="6286932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AC18C0B-A928-FF9A-A5B3-8641BCA55B50}"/>
              </a:ext>
            </a:extLst>
          </p:cNvPr>
          <p:cNvSpPr txBox="1">
            <a:spLocks/>
          </p:cNvSpPr>
          <p:nvPr/>
        </p:nvSpPr>
        <p:spPr>
          <a:xfrm>
            <a:off x="6883705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75558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81F44-9825-C11A-9962-46F0C2E73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AB2C490-65DC-B31C-3488-037275B2114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30C9C-4524-AC66-8294-350C84A1645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C42DD48-A91A-5D9B-9708-F565DA21009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3F94F54-8043-2DBF-A347-054345D4F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47036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305D1567-BE9C-45D9-178E-DFF2235EF225}"/>
              </a:ext>
            </a:extLst>
          </p:cNvPr>
          <p:cNvSpPr txBox="1">
            <a:spLocks/>
          </p:cNvSpPr>
          <p:nvPr/>
        </p:nvSpPr>
        <p:spPr>
          <a:xfrm>
            <a:off x="274298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46D6BDF-1F71-C25E-FF13-C37CF46179B9}"/>
              </a:ext>
            </a:extLst>
          </p:cNvPr>
          <p:cNvSpPr txBox="1">
            <a:spLocks/>
          </p:cNvSpPr>
          <p:nvPr/>
        </p:nvSpPr>
        <p:spPr>
          <a:xfrm>
            <a:off x="397971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3D27840-8CB8-1144-B306-23DA0F922B11}"/>
              </a:ext>
            </a:extLst>
          </p:cNvPr>
          <p:cNvSpPr txBox="1">
            <a:spLocks/>
          </p:cNvSpPr>
          <p:nvPr/>
        </p:nvSpPr>
        <p:spPr>
          <a:xfrm>
            <a:off x="183196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8500846-9939-EED0-B6AA-BEA210CAD64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C98E893-1563-6737-C51C-708C4578F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D5F4734-E238-6B4B-B4DC-0C41A8CD32A2}"/>
              </a:ext>
            </a:extLst>
          </p:cNvPr>
          <p:cNvSpPr txBox="1">
            <a:spLocks/>
          </p:cNvSpPr>
          <p:nvPr/>
        </p:nvSpPr>
        <p:spPr>
          <a:xfrm>
            <a:off x="11248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77EA443-8955-3F70-099E-5D246D69A08B}"/>
              </a:ext>
            </a:extLst>
          </p:cNvPr>
          <p:cNvSpPr txBox="1">
            <a:spLocks/>
          </p:cNvSpPr>
          <p:nvPr/>
        </p:nvSpPr>
        <p:spPr>
          <a:xfrm>
            <a:off x="5444266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B4401FB-EF4D-064C-A664-6F2A024E10C0}"/>
              </a:ext>
            </a:extLst>
          </p:cNvPr>
          <p:cNvSpPr txBox="1">
            <a:spLocks/>
          </p:cNvSpPr>
          <p:nvPr/>
        </p:nvSpPr>
        <p:spPr>
          <a:xfrm>
            <a:off x="77689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58342BCE-84A7-3125-58BF-A5626491C6E7}"/>
              </a:ext>
            </a:extLst>
          </p:cNvPr>
          <p:cNvSpPr txBox="1">
            <a:spLocks/>
          </p:cNvSpPr>
          <p:nvPr/>
        </p:nvSpPr>
        <p:spPr>
          <a:xfrm>
            <a:off x="910932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AE6512B-AAA7-5984-AC96-B4F3E75578C4}"/>
              </a:ext>
            </a:extLst>
          </p:cNvPr>
          <p:cNvSpPr txBox="1">
            <a:spLocks/>
          </p:cNvSpPr>
          <p:nvPr/>
        </p:nvSpPr>
        <p:spPr>
          <a:xfrm>
            <a:off x="10551294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2826D2F-F16F-92C9-24C3-6879DF9E49BF}"/>
              </a:ext>
            </a:extLst>
          </p:cNvPr>
          <p:cNvSpPr txBox="1">
            <a:spLocks/>
          </p:cNvSpPr>
          <p:nvPr/>
        </p:nvSpPr>
        <p:spPr>
          <a:xfrm>
            <a:off x="6286932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F86177B-4E20-88C8-D48B-D08A95CC1500}"/>
              </a:ext>
            </a:extLst>
          </p:cNvPr>
          <p:cNvSpPr txBox="1">
            <a:spLocks/>
          </p:cNvSpPr>
          <p:nvPr/>
        </p:nvSpPr>
        <p:spPr>
          <a:xfrm>
            <a:off x="6883705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63028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81E62-05D9-9417-2159-3290A2B05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6C76012-E22E-135F-79FE-06EF1B339E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611BDF-3D85-7495-8FC9-7D61C860CF1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’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8D6AF15-0307-FA61-643D-FA26C169731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E4A0D05-8A57-7888-D759-48560FCFB1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7820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AE4F00B2-56E8-8F33-DE82-71C53F72E275}"/>
              </a:ext>
            </a:extLst>
          </p:cNvPr>
          <p:cNvSpPr txBox="1">
            <a:spLocks/>
          </p:cNvSpPr>
          <p:nvPr/>
        </p:nvSpPr>
        <p:spPr>
          <a:xfrm>
            <a:off x="274298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8C71DC2-F299-F472-1CA6-6930A0AD2210}"/>
              </a:ext>
            </a:extLst>
          </p:cNvPr>
          <p:cNvSpPr txBox="1">
            <a:spLocks/>
          </p:cNvSpPr>
          <p:nvPr/>
        </p:nvSpPr>
        <p:spPr>
          <a:xfrm>
            <a:off x="3242870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8658427-ADCD-59E7-A169-8D3C87F025D9}"/>
              </a:ext>
            </a:extLst>
          </p:cNvPr>
          <p:cNvSpPr txBox="1">
            <a:spLocks/>
          </p:cNvSpPr>
          <p:nvPr/>
        </p:nvSpPr>
        <p:spPr>
          <a:xfrm>
            <a:off x="397971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AE3BF9F-EAC3-AC96-FF21-C14A765D76B2}"/>
              </a:ext>
            </a:extLst>
          </p:cNvPr>
          <p:cNvSpPr txBox="1">
            <a:spLocks/>
          </p:cNvSpPr>
          <p:nvPr/>
        </p:nvSpPr>
        <p:spPr>
          <a:xfrm>
            <a:off x="9291481" y="253631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CB19EEF-0A9E-F76B-067E-362CF07AEAF1}"/>
              </a:ext>
            </a:extLst>
          </p:cNvPr>
          <p:cNvSpPr txBox="1">
            <a:spLocks/>
          </p:cNvSpPr>
          <p:nvPr/>
        </p:nvSpPr>
        <p:spPr>
          <a:xfrm>
            <a:off x="183196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3EF273-45E4-699A-FA07-182EBFBF371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290572F-7836-03F2-6780-BFAC0B54E9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AC4CA05C-315B-F6C5-8832-1049900E65F5}"/>
              </a:ext>
            </a:extLst>
          </p:cNvPr>
          <p:cNvSpPr txBox="1">
            <a:spLocks/>
          </p:cNvSpPr>
          <p:nvPr/>
        </p:nvSpPr>
        <p:spPr>
          <a:xfrm>
            <a:off x="11248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58C3788-188B-B68D-8EC8-4ABB82DFFB2E}"/>
              </a:ext>
            </a:extLst>
          </p:cNvPr>
          <p:cNvSpPr txBox="1">
            <a:spLocks/>
          </p:cNvSpPr>
          <p:nvPr/>
        </p:nvSpPr>
        <p:spPr>
          <a:xfrm>
            <a:off x="7596441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B5517A4-0E6F-5F22-8851-7C7B574F601A}"/>
              </a:ext>
            </a:extLst>
          </p:cNvPr>
          <p:cNvSpPr txBox="1">
            <a:spLocks/>
          </p:cNvSpPr>
          <p:nvPr/>
        </p:nvSpPr>
        <p:spPr>
          <a:xfrm>
            <a:off x="5444266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4882143-BCD7-478B-EF71-8040B27C48D8}"/>
              </a:ext>
            </a:extLst>
          </p:cNvPr>
          <p:cNvSpPr txBox="1">
            <a:spLocks/>
          </p:cNvSpPr>
          <p:nvPr/>
        </p:nvSpPr>
        <p:spPr>
          <a:xfrm>
            <a:off x="77689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FC57915-9BE9-EA48-CDDB-2C91E7A595A8}"/>
              </a:ext>
            </a:extLst>
          </p:cNvPr>
          <p:cNvSpPr txBox="1">
            <a:spLocks/>
          </p:cNvSpPr>
          <p:nvPr/>
        </p:nvSpPr>
        <p:spPr>
          <a:xfrm>
            <a:off x="910932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4782ECE-83F9-3108-75F7-94BD735870F1}"/>
              </a:ext>
            </a:extLst>
          </p:cNvPr>
          <p:cNvSpPr txBox="1">
            <a:spLocks/>
          </p:cNvSpPr>
          <p:nvPr/>
        </p:nvSpPr>
        <p:spPr>
          <a:xfrm>
            <a:off x="10551294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0118AE-6D4A-870A-DA9A-34C0CBB8720C}"/>
              </a:ext>
            </a:extLst>
          </p:cNvPr>
          <p:cNvSpPr txBox="1">
            <a:spLocks/>
          </p:cNvSpPr>
          <p:nvPr/>
        </p:nvSpPr>
        <p:spPr>
          <a:xfrm>
            <a:off x="5675460" y="2536310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842EBA1-15A7-2DC1-0A5B-1962D3911C9B}"/>
              </a:ext>
            </a:extLst>
          </p:cNvPr>
          <p:cNvSpPr txBox="1">
            <a:spLocks/>
          </p:cNvSpPr>
          <p:nvPr/>
        </p:nvSpPr>
        <p:spPr>
          <a:xfrm>
            <a:off x="6286932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F73AB817-BCC7-CD43-78C1-7B81156855E0}"/>
              </a:ext>
            </a:extLst>
          </p:cNvPr>
          <p:cNvSpPr txBox="1">
            <a:spLocks/>
          </p:cNvSpPr>
          <p:nvPr/>
        </p:nvSpPr>
        <p:spPr>
          <a:xfrm>
            <a:off x="6883705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29350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41F32-A5B4-88AC-730C-C3A8C8B1D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5415294-BF92-3BEB-0BEC-502FBC0E8AC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CB9C50-6CD3-463F-12D0-CA5C89AC812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’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DB4AB6-2B5E-ACAB-BD2C-EC1BFD21685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706CDE6-3CAF-D730-F192-6F86667C6C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97824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F674125F-8E42-D39C-7E7C-DBCA79CEE62D}"/>
              </a:ext>
            </a:extLst>
          </p:cNvPr>
          <p:cNvSpPr txBox="1">
            <a:spLocks/>
          </p:cNvSpPr>
          <p:nvPr/>
        </p:nvSpPr>
        <p:spPr>
          <a:xfrm>
            <a:off x="274298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0059726-43DA-BD2D-4922-906AA3C889F9}"/>
              </a:ext>
            </a:extLst>
          </p:cNvPr>
          <p:cNvSpPr txBox="1">
            <a:spLocks/>
          </p:cNvSpPr>
          <p:nvPr/>
        </p:nvSpPr>
        <p:spPr>
          <a:xfrm>
            <a:off x="3242870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20FD819-40A1-A65D-9494-1B9DF3586A19}"/>
              </a:ext>
            </a:extLst>
          </p:cNvPr>
          <p:cNvSpPr txBox="1">
            <a:spLocks/>
          </p:cNvSpPr>
          <p:nvPr/>
        </p:nvSpPr>
        <p:spPr>
          <a:xfrm>
            <a:off x="397971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6EC20F6-4466-6314-26C0-7C67260E7130}"/>
              </a:ext>
            </a:extLst>
          </p:cNvPr>
          <p:cNvSpPr txBox="1">
            <a:spLocks/>
          </p:cNvSpPr>
          <p:nvPr/>
        </p:nvSpPr>
        <p:spPr>
          <a:xfrm>
            <a:off x="9291481" y="253631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B004060-2C16-A381-9AC8-F95934FCEB4E}"/>
              </a:ext>
            </a:extLst>
          </p:cNvPr>
          <p:cNvSpPr txBox="1">
            <a:spLocks/>
          </p:cNvSpPr>
          <p:nvPr/>
        </p:nvSpPr>
        <p:spPr>
          <a:xfrm>
            <a:off x="183196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97E519E-2D8A-43ED-A482-75FA6481FC6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7EC2D8C-A783-1155-2C19-0E0C646A4D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88B284D-E1AC-3843-05C1-081E5B8F4B5C}"/>
              </a:ext>
            </a:extLst>
          </p:cNvPr>
          <p:cNvSpPr txBox="1">
            <a:spLocks/>
          </p:cNvSpPr>
          <p:nvPr/>
        </p:nvSpPr>
        <p:spPr>
          <a:xfrm>
            <a:off x="11248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7AA4E58-3E74-06BA-5974-FBAE1C6ED620}"/>
              </a:ext>
            </a:extLst>
          </p:cNvPr>
          <p:cNvSpPr txBox="1">
            <a:spLocks/>
          </p:cNvSpPr>
          <p:nvPr/>
        </p:nvSpPr>
        <p:spPr>
          <a:xfrm>
            <a:off x="7596441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8D7AFD5-5641-D42A-007F-75BAA44C611C}"/>
              </a:ext>
            </a:extLst>
          </p:cNvPr>
          <p:cNvSpPr txBox="1">
            <a:spLocks/>
          </p:cNvSpPr>
          <p:nvPr/>
        </p:nvSpPr>
        <p:spPr>
          <a:xfrm>
            <a:off x="5444266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5D2A64B-1976-80B3-9345-6D91FCCDB3F0}"/>
              </a:ext>
            </a:extLst>
          </p:cNvPr>
          <p:cNvSpPr txBox="1">
            <a:spLocks/>
          </p:cNvSpPr>
          <p:nvPr/>
        </p:nvSpPr>
        <p:spPr>
          <a:xfrm>
            <a:off x="77689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27CB919-1B02-DF13-F34B-BA0C3BB37BB7}"/>
              </a:ext>
            </a:extLst>
          </p:cNvPr>
          <p:cNvSpPr txBox="1">
            <a:spLocks/>
          </p:cNvSpPr>
          <p:nvPr/>
        </p:nvSpPr>
        <p:spPr>
          <a:xfrm>
            <a:off x="910932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44F9B40-7ABE-A9F5-25BC-3F2063B88DBD}"/>
              </a:ext>
            </a:extLst>
          </p:cNvPr>
          <p:cNvSpPr txBox="1">
            <a:spLocks/>
          </p:cNvSpPr>
          <p:nvPr/>
        </p:nvSpPr>
        <p:spPr>
          <a:xfrm>
            <a:off x="10551294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376AC4D-CCE7-244C-AA28-56E4108B98F4}"/>
              </a:ext>
            </a:extLst>
          </p:cNvPr>
          <p:cNvSpPr txBox="1">
            <a:spLocks/>
          </p:cNvSpPr>
          <p:nvPr/>
        </p:nvSpPr>
        <p:spPr>
          <a:xfrm>
            <a:off x="5675460" y="2536310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071A97F-807A-EAD8-5188-C8227CC6CC3C}"/>
              </a:ext>
            </a:extLst>
          </p:cNvPr>
          <p:cNvSpPr txBox="1">
            <a:spLocks/>
          </p:cNvSpPr>
          <p:nvPr/>
        </p:nvSpPr>
        <p:spPr>
          <a:xfrm>
            <a:off x="6286932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70CD3DC-464F-CE25-606F-EB6805E7A24D}"/>
              </a:ext>
            </a:extLst>
          </p:cNvPr>
          <p:cNvSpPr txBox="1">
            <a:spLocks/>
          </p:cNvSpPr>
          <p:nvPr/>
        </p:nvSpPr>
        <p:spPr>
          <a:xfrm>
            <a:off x="6883705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377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251DE-976F-D884-A5AF-1A01CD372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3689715-338C-DF01-B48E-B609E1AEC9F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3FA8EA-5CFC-198D-8427-0F06DF8C19F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’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4534C55-5C73-1589-A4DB-14E8D487E9C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FF7CC05-8C27-FB87-1B38-39C5A79A7D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52976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goût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chocolat chaud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9D6392E9-E5D1-43EE-8B2B-197ECBD7C2F9}"/>
              </a:ext>
            </a:extLst>
          </p:cNvPr>
          <p:cNvSpPr txBox="1">
            <a:spLocks/>
          </p:cNvSpPr>
          <p:nvPr/>
        </p:nvSpPr>
        <p:spPr>
          <a:xfrm>
            <a:off x="274298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188D62E-BC63-EFF8-4718-86286C139C07}"/>
              </a:ext>
            </a:extLst>
          </p:cNvPr>
          <p:cNvSpPr txBox="1">
            <a:spLocks/>
          </p:cNvSpPr>
          <p:nvPr/>
        </p:nvSpPr>
        <p:spPr>
          <a:xfrm>
            <a:off x="3242870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BB23689-71B2-F83A-86F1-0F8026529EF0}"/>
              </a:ext>
            </a:extLst>
          </p:cNvPr>
          <p:cNvSpPr txBox="1">
            <a:spLocks/>
          </p:cNvSpPr>
          <p:nvPr/>
        </p:nvSpPr>
        <p:spPr>
          <a:xfrm>
            <a:off x="397971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F34AFB5-1AC0-F9C7-E1C6-F631F8749461}"/>
              </a:ext>
            </a:extLst>
          </p:cNvPr>
          <p:cNvSpPr txBox="1">
            <a:spLocks/>
          </p:cNvSpPr>
          <p:nvPr/>
        </p:nvSpPr>
        <p:spPr>
          <a:xfrm>
            <a:off x="9291481" y="253631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221ED76-657F-A393-F040-732A2BB3B848}"/>
              </a:ext>
            </a:extLst>
          </p:cNvPr>
          <p:cNvSpPr txBox="1">
            <a:spLocks/>
          </p:cNvSpPr>
          <p:nvPr/>
        </p:nvSpPr>
        <p:spPr>
          <a:xfrm>
            <a:off x="183196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1BA4281-E85C-963C-6E05-B3773330433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3B1733D-E698-E8F8-841C-69291DE38D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D1BB83D6-97F0-A0DB-8D08-7ECA0365C8DE}"/>
              </a:ext>
            </a:extLst>
          </p:cNvPr>
          <p:cNvSpPr txBox="1">
            <a:spLocks/>
          </p:cNvSpPr>
          <p:nvPr/>
        </p:nvSpPr>
        <p:spPr>
          <a:xfrm>
            <a:off x="11248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7E42252-772E-60DF-8998-51780E77FF90}"/>
              </a:ext>
            </a:extLst>
          </p:cNvPr>
          <p:cNvSpPr txBox="1">
            <a:spLocks/>
          </p:cNvSpPr>
          <p:nvPr/>
        </p:nvSpPr>
        <p:spPr>
          <a:xfrm>
            <a:off x="7596441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7CFC7B8-3935-B2FB-A6E2-3C6D4767459A}"/>
              </a:ext>
            </a:extLst>
          </p:cNvPr>
          <p:cNvSpPr txBox="1">
            <a:spLocks/>
          </p:cNvSpPr>
          <p:nvPr/>
        </p:nvSpPr>
        <p:spPr>
          <a:xfrm>
            <a:off x="5444266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FF94C6F-1381-BDA8-62E4-7677A449AED2}"/>
              </a:ext>
            </a:extLst>
          </p:cNvPr>
          <p:cNvSpPr txBox="1">
            <a:spLocks/>
          </p:cNvSpPr>
          <p:nvPr/>
        </p:nvSpPr>
        <p:spPr>
          <a:xfrm>
            <a:off x="77689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509115B-2673-2D11-CE86-3A6869A49952}"/>
              </a:ext>
            </a:extLst>
          </p:cNvPr>
          <p:cNvSpPr txBox="1">
            <a:spLocks/>
          </p:cNvSpPr>
          <p:nvPr/>
        </p:nvSpPr>
        <p:spPr>
          <a:xfrm>
            <a:off x="910932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EAAB2A6-3908-0EF0-0CE6-D9B9EA10241F}"/>
              </a:ext>
            </a:extLst>
          </p:cNvPr>
          <p:cNvSpPr txBox="1">
            <a:spLocks/>
          </p:cNvSpPr>
          <p:nvPr/>
        </p:nvSpPr>
        <p:spPr>
          <a:xfrm>
            <a:off x="10551294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FE11985-FABE-9FB8-0A31-3E845EC0A025}"/>
              </a:ext>
            </a:extLst>
          </p:cNvPr>
          <p:cNvSpPr txBox="1">
            <a:spLocks/>
          </p:cNvSpPr>
          <p:nvPr/>
        </p:nvSpPr>
        <p:spPr>
          <a:xfrm>
            <a:off x="5675460" y="2536310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BD8C899-B9FE-AA55-D4B1-3980DF14CE7F}"/>
              </a:ext>
            </a:extLst>
          </p:cNvPr>
          <p:cNvSpPr txBox="1">
            <a:spLocks/>
          </p:cNvSpPr>
          <p:nvPr/>
        </p:nvSpPr>
        <p:spPr>
          <a:xfrm>
            <a:off x="6286932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1045B89-775F-8C39-2749-00EB4898EE7E}"/>
              </a:ext>
            </a:extLst>
          </p:cNvPr>
          <p:cNvSpPr txBox="1">
            <a:spLocks/>
          </p:cNvSpPr>
          <p:nvPr/>
        </p:nvSpPr>
        <p:spPr>
          <a:xfrm>
            <a:off x="6883705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3948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00C51-47CC-00C8-9967-808DFBFA1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72F3BB6-A9D1-793D-621B-3B772B80D3B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FAE6A5-C962-1A4B-C48B-EB00E15493C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’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35ADEA6-7E72-0CBE-BF8A-DB4FF425427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6864AA7-70E4-B5B8-BB8D-B23E0DB49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82192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goût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chocolat chaud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46AECFD-BF7B-3CDD-70A5-7747BCFB9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7F04697A-2194-295C-E86C-6B9C9CAA4B68}"/>
              </a:ext>
            </a:extLst>
          </p:cNvPr>
          <p:cNvSpPr txBox="1">
            <a:spLocks/>
          </p:cNvSpPr>
          <p:nvPr/>
        </p:nvSpPr>
        <p:spPr>
          <a:xfrm>
            <a:off x="274298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5CF628B-FD8A-97C7-50F2-4B259D75640D}"/>
              </a:ext>
            </a:extLst>
          </p:cNvPr>
          <p:cNvSpPr txBox="1">
            <a:spLocks/>
          </p:cNvSpPr>
          <p:nvPr/>
        </p:nvSpPr>
        <p:spPr>
          <a:xfrm>
            <a:off x="3242870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97B6A3A-CC24-BFBA-E168-F8C7D80FE54B}"/>
              </a:ext>
            </a:extLst>
          </p:cNvPr>
          <p:cNvSpPr txBox="1">
            <a:spLocks/>
          </p:cNvSpPr>
          <p:nvPr/>
        </p:nvSpPr>
        <p:spPr>
          <a:xfrm>
            <a:off x="397971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B32A3BF-FFD9-9AB8-65C2-F1CA64BC46F2}"/>
              </a:ext>
            </a:extLst>
          </p:cNvPr>
          <p:cNvSpPr txBox="1">
            <a:spLocks/>
          </p:cNvSpPr>
          <p:nvPr/>
        </p:nvSpPr>
        <p:spPr>
          <a:xfrm>
            <a:off x="9291481" y="253631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3652AE5-CDCC-A803-724F-C418A8F53342}"/>
              </a:ext>
            </a:extLst>
          </p:cNvPr>
          <p:cNvSpPr txBox="1">
            <a:spLocks/>
          </p:cNvSpPr>
          <p:nvPr/>
        </p:nvSpPr>
        <p:spPr>
          <a:xfrm>
            <a:off x="183196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C809D58-2D62-6809-35E2-BFF1D366B02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tu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68C7265-D55A-2B52-6A96-CCD554E24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8A18698-4DAF-FE16-3820-1EEA7D31D123}"/>
              </a:ext>
            </a:extLst>
          </p:cNvPr>
          <p:cNvSpPr txBox="1">
            <a:spLocks/>
          </p:cNvSpPr>
          <p:nvPr/>
        </p:nvSpPr>
        <p:spPr>
          <a:xfrm>
            <a:off x="11248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1CC35C1-101A-3B92-F9DE-C68DBD25A5F9}"/>
              </a:ext>
            </a:extLst>
          </p:cNvPr>
          <p:cNvSpPr txBox="1">
            <a:spLocks/>
          </p:cNvSpPr>
          <p:nvPr/>
        </p:nvSpPr>
        <p:spPr>
          <a:xfrm>
            <a:off x="7596441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EC61979-151B-CD4F-0D16-ECAC9DD3175B}"/>
              </a:ext>
            </a:extLst>
          </p:cNvPr>
          <p:cNvSpPr txBox="1">
            <a:spLocks/>
          </p:cNvSpPr>
          <p:nvPr/>
        </p:nvSpPr>
        <p:spPr>
          <a:xfrm>
            <a:off x="5444266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7E20AD9-46ED-5DFA-0C29-38E178974DA3}"/>
              </a:ext>
            </a:extLst>
          </p:cNvPr>
          <p:cNvSpPr txBox="1">
            <a:spLocks/>
          </p:cNvSpPr>
          <p:nvPr/>
        </p:nvSpPr>
        <p:spPr>
          <a:xfrm>
            <a:off x="77689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6F1F5F0-FC49-19F2-D092-E9A18B97D6BF}"/>
              </a:ext>
            </a:extLst>
          </p:cNvPr>
          <p:cNvSpPr txBox="1">
            <a:spLocks/>
          </p:cNvSpPr>
          <p:nvPr/>
        </p:nvSpPr>
        <p:spPr>
          <a:xfrm>
            <a:off x="910932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3309B1C-311D-BE15-49A3-4667C4A5A94D}"/>
              </a:ext>
            </a:extLst>
          </p:cNvPr>
          <p:cNvSpPr txBox="1">
            <a:spLocks/>
          </p:cNvSpPr>
          <p:nvPr/>
        </p:nvSpPr>
        <p:spPr>
          <a:xfrm>
            <a:off x="10551294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52991D9-C196-31E5-3787-3EB7437A4F15}"/>
              </a:ext>
            </a:extLst>
          </p:cNvPr>
          <p:cNvSpPr txBox="1">
            <a:spLocks/>
          </p:cNvSpPr>
          <p:nvPr/>
        </p:nvSpPr>
        <p:spPr>
          <a:xfrm>
            <a:off x="5675460" y="2536310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6788D2D-C1BA-4D2A-848E-84021A1B5B30}"/>
              </a:ext>
            </a:extLst>
          </p:cNvPr>
          <p:cNvSpPr txBox="1">
            <a:spLocks/>
          </p:cNvSpPr>
          <p:nvPr/>
        </p:nvSpPr>
        <p:spPr>
          <a:xfrm>
            <a:off x="6286932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7FA99130-5A07-9673-A864-782CB7016E60}"/>
              </a:ext>
            </a:extLst>
          </p:cNvPr>
          <p:cNvSpPr txBox="1">
            <a:spLocks/>
          </p:cNvSpPr>
          <p:nvPr/>
        </p:nvSpPr>
        <p:spPr>
          <a:xfrm>
            <a:off x="6883705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53229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AF2AE-8D84-F71D-8FE7-595726B09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6CCDB45-6813-CD28-2083-043E215FF85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C3F638-16A1-44AD-7010-A74BA9FCE5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goût du chocolat chaud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’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rappelé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mon enfance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1C1C5FD-7CD0-6F56-A151-45ACB484E13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426B4E7-24EA-2966-EF6F-C76D02DB42B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goût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chocolat chaud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rappelles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mon enfance.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6B40C50-0FCA-AC87-251B-D0FBD1B88F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60827B99-3AEC-2E37-FEEB-86A4B977DD34}"/>
              </a:ext>
            </a:extLst>
          </p:cNvPr>
          <p:cNvSpPr txBox="1">
            <a:spLocks/>
          </p:cNvSpPr>
          <p:nvPr/>
        </p:nvSpPr>
        <p:spPr>
          <a:xfrm>
            <a:off x="274298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0B152E3-62FB-33F3-A639-F99338B04377}"/>
              </a:ext>
            </a:extLst>
          </p:cNvPr>
          <p:cNvSpPr txBox="1">
            <a:spLocks/>
          </p:cNvSpPr>
          <p:nvPr/>
        </p:nvSpPr>
        <p:spPr>
          <a:xfrm>
            <a:off x="3242870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55D3132-AA15-7BF2-49D4-CCD3530366C3}"/>
              </a:ext>
            </a:extLst>
          </p:cNvPr>
          <p:cNvSpPr txBox="1">
            <a:spLocks/>
          </p:cNvSpPr>
          <p:nvPr/>
        </p:nvSpPr>
        <p:spPr>
          <a:xfrm>
            <a:off x="397971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98559C6-633F-87E1-9682-76064B8D5EC0}"/>
              </a:ext>
            </a:extLst>
          </p:cNvPr>
          <p:cNvSpPr txBox="1">
            <a:spLocks/>
          </p:cNvSpPr>
          <p:nvPr/>
        </p:nvSpPr>
        <p:spPr>
          <a:xfrm>
            <a:off x="9291481" y="253631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CBABD26-A5E2-C7F6-B2E2-BCC7FC209DA4}"/>
              </a:ext>
            </a:extLst>
          </p:cNvPr>
          <p:cNvSpPr txBox="1">
            <a:spLocks/>
          </p:cNvSpPr>
          <p:nvPr/>
        </p:nvSpPr>
        <p:spPr>
          <a:xfrm>
            <a:off x="183196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F84EC7E-3E7E-7864-77E2-7ADC33D4751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tu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F374B4B-EB6B-F347-3106-2E2021A668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66E2D3D-C23F-76D6-209B-FF824E10ADF9}"/>
              </a:ext>
            </a:extLst>
          </p:cNvPr>
          <p:cNvSpPr txBox="1">
            <a:spLocks/>
          </p:cNvSpPr>
          <p:nvPr/>
        </p:nvSpPr>
        <p:spPr>
          <a:xfrm>
            <a:off x="11248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DB9227C-35F7-A1F0-D32D-839C7A379452}"/>
              </a:ext>
            </a:extLst>
          </p:cNvPr>
          <p:cNvSpPr txBox="1">
            <a:spLocks/>
          </p:cNvSpPr>
          <p:nvPr/>
        </p:nvSpPr>
        <p:spPr>
          <a:xfrm>
            <a:off x="7596441" y="253631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B10B8EA-504F-52B3-B7DA-57A445FC3A20}"/>
              </a:ext>
            </a:extLst>
          </p:cNvPr>
          <p:cNvSpPr txBox="1">
            <a:spLocks/>
          </p:cNvSpPr>
          <p:nvPr/>
        </p:nvSpPr>
        <p:spPr>
          <a:xfrm>
            <a:off x="5444266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07413EF-3A50-B1F4-14CD-84A1DB70FDFD}"/>
              </a:ext>
            </a:extLst>
          </p:cNvPr>
          <p:cNvSpPr txBox="1">
            <a:spLocks/>
          </p:cNvSpPr>
          <p:nvPr/>
        </p:nvSpPr>
        <p:spPr>
          <a:xfrm>
            <a:off x="776898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3548A0C-D4AA-7B78-DE1E-5D830D4C29E1}"/>
              </a:ext>
            </a:extLst>
          </p:cNvPr>
          <p:cNvSpPr txBox="1">
            <a:spLocks/>
          </p:cNvSpPr>
          <p:nvPr/>
        </p:nvSpPr>
        <p:spPr>
          <a:xfrm>
            <a:off x="910932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BC1043D-DCA4-A50A-2B89-124D18829774}"/>
              </a:ext>
            </a:extLst>
          </p:cNvPr>
          <p:cNvSpPr txBox="1">
            <a:spLocks/>
          </p:cNvSpPr>
          <p:nvPr/>
        </p:nvSpPr>
        <p:spPr>
          <a:xfrm>
            <a:off x="10551294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FE7FAD5-BB58-99B7-89A6-3A5B595D62CA}"/>
              </a:ext>
            </a:extLst>
          </p:cNvPr>
          <p:cNvSpPr txBox="1">
            <a:spLocks/>
          </p:cNvSpPr>
          <p:nvPr/>
        </p:nvSpPr>
        <p:spPr>
          <a:xfrm>
            <a:off x="5675460" y="2536310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E82D8FC-2FC7-BB7C-0C25-F1E348B131FC}"/>
              </a:ext>
            </a:extLst>
          </p:cNvPr>
          <p:cNvSpPr txBox="1">
            <a:spLocks/>
          </p:cNvSpPr>
          <p:nvPr/>
        </p:nvSpPr>
        <p:spPr>
          <a:xfrm>
            <a:off x="6286932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10A168A-871D-B6AE-C546-A6DD6A1EC77A}"/>
              </a:ext>
            </a:extLst>
          </p:cNvPr>
          <p:cNvSpPr txBox="1">
            <a:spLocks/>
          </p:cNvSpPr>
          <p:nvPr/>
        </p:nvSpPr>
        <p:spPr>
          <a:xfrm>
            <a:off x="6883705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9539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33F91-A6DD-CB18-0C42-B4E884E0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403CC1-311A-16EC-DD20-F283709891C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D08B0A-FBF6-42E6-B54D-196B9D79C1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8F87E1B-CEAA-A562-EC70-A76E0A638A8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6B65648-1994-9BC8-3F19-33491DE9B6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703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F550-275E-2B5F-C251-6FEEC710F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5519055-CEDF-899A-F4A4-A392ADC2C5A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55B5AB8-B291-44EE-9B87-F5703DD7DD8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CFB6D2C-1381-77DC-2C3D-DB0FA1F074A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632B37C-79CB-8D92-226A-E7EC938ECB1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272143B-3E8E-602D-C715-22C720004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879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8A81F-3A6E-A462-6626-DFF46551E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7BA1B49-5544-7BD0-1727-C0CF1E4C88B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57ECF29-3549-C050-79AB-CBE99DF4B13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1EE8956-066E-C31D-86B3-5EC5E3F3D77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FDA1AEF-94ED-A298-98DB-8DD4AD4EC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87264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A40C51EB-A1B1-FD85-6E41-79A6B5C571E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73F0DF5-F743-1084-3788-B499FF84CC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256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77EEE-8519-F3C9-E6A8-436AA8356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68156A5-17C5-65F3-49DA-E6D2D13571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CDBE7A-53DB-D881-A001-94A14EC3E05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9077EC2-CEAD-B050-09CB-5F6E68445C0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5916DBC-0805-7659-388A-965723E5A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74441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B2DDECE-D871-557C-7B3B-C435D97F3FB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D958B76-0F16-9ACF-359D-8E34977AFB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481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6F1D1-41E4-689B-0323-A4E738443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DDF38B-5D26-7474-A4E1-13703ADB613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91AEBD-84C7-E75E-9665-6B9CDFF82A4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5DFD562-43DC-9497-9C74-4AF309BB912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D055545-3DFF-3A84-9ED7-BAC524E51C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34738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5C4758A-BB43-0126-132B-99E4194DF98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F607DD9-569F-891F-3955-2BE213353F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9520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81744-CD31-D334-A240-953E69AE5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E0FA531-B3CC-2A20-F69D-1444528CAEF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8B46F8-8B92-E596-2796-A1A8D8BD465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54D7B63-1292-3568-AAAF-AE95323E807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6A63BF0-058D-20CE-6296-7EB31C22A2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67083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EFD7A64-19D2-7AE1-542F-10E3AAA121B9}"/>
              </a:ext>
            </a:extLst>
          </p:cNvPr>
          <p:cNvSpPr txBox="1">
            <a:spLocks/>
          </p:cNvSpPr>
          <p:nvPr/>
        </p:nvSpPr>
        <p:spPr>
          <a:xfrm>
            <a:off x="8962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43344EE-A6E1-CFD1-81EB-E0F97187FD17}"/>
              </a:ext>
            </a:extLst>
          </p:cNvPr>
          <p:cNvSpPr txBox="1">
            <a:spLocks/>
          </p:cNvSpPr>
          <p:nvPr/>
        </p:nvSpPr>
        <p:spPr>
          <a:xfrm>
            <a:off x="4422161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B0453E0-B5AB-A771-D68E-0ACFE4559DA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AE428D5-E044-3259-01A8-7E2818A7D0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438D043A-7E11-E86B-413E-E3B38A7DB71A}"/>
              </a:ext>
            </a:extLst>
          </p:cNvPr>
          <p:cNvSpPr txBox="1">
            <a:spLocks/>
          </p:cNvSpPr>
          <p:nvPr/>
        </p:nvSpPr>
        <p:spPr>
          <a:xfrm>
            <a:off x="159882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C47BF29-4F9C-AB71-6344-C7F1A5BC151D}"/>
              </a:ext>
            </a:extLst>
          </p:cNvPr>
          <p:cNvSpPr txBox="1">
            <a:spLocks/>
          </p:cNvSpPr>
          <p:nvPr/>
        </p:nvSpPr>
        <p:spPr>
          <a:xfrm>
            <a:off x="244240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34F4280-8811-8AC2-C03A-05CA714DE3DB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4789036-1F40-5AA7-1454-15DDC1DCCE7C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506DC81-C2D0-E702-2BC7-A03E3F361024}"/>
              </a:ext>
            </a:extLst>
          </p:cNvPr>
          <p:cNvSpPr txBox="1">
            <a:spLocks/>
          </p:cNvSpPr>
          <p:nvPr/>
        </p:nvSpPr>
        <p:spPr>
          <a:xfrm>
            <a:off x="57580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AEC4659-8AE2-3284-0A7D-1E8DCED42344}"/>
              </a:ext>
            </a:extLst>
          </p:cNvPr>
          <p:cNvSpPr txBox="1">
            <a:spLocks/>
          </p:cNvSpPr>
          <p:nvPr/>
        </p:nvSpPr>
        <p:spPr>
          <a:xfrm>
            <a:off x="8488605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2F6C26A-5D73-48C6-72D1-9BC0702AA5D4}"/>
              </a:ext>
            </a:extLst>
          </p:cNvPr>
          <p:cNvSpPr txBox="1">
            <a:spLocks/>
          </p:cNvSpPr>
          <p:nvPr/>
        </p:nvSpPr>
        <p:spPr>
          <a:xfrm>
            <a:off x="10305707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8204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 du nom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le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E5011-F195-6A70-7FD1-601BA1803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A331DB0-81CC-5A11-6896-7CAA59B968A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C71CD1-8710-2D5C-8BCC-6B3B11F4AE9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FA03F75-78B1-CE8B-07FB-E31F5C17EAC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197E67D-EE29-F69C-7364-A43E9F71E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59844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0C935DF-D999-32A5-FA21-2BC416D01ABA}"/>
              </a:ext>
            </a:extLst>
          </p:cNvPr>
          <p:cNvSpPr txBox="1">
            <a:spLocks/>
          </p:cNvSpPr>
          <p:nvPr/>
        </p:nvSpPr>
        <p:spPr>
          <a:xfrm>
            <a:off x="8962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71BC87F-3D78-2D9D-17FB-181417752EE9}"/>
              </a:ext>
            </a:extLst>
          </p:cNvPr>
          <p:cNvSpPr txBox="1">
            <a:spLocks/>
          </p:cNvSpPr>
          <p:nvPr/>
        </p:nvSpPr>
        <p:spPr>
          <a:xfrm>
            <a:off x="4422161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F41D85D-B383-84E6-3645-322EAF90D6B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611BF3C-EAB1-8B2E-AD86-C1878CF5CB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7184DB3-323E-6639-B803-740D2CBCDACA}"/>
              </a:ext>
            </a:extLst>
          </p:cNvPr>
          <p:cNvSpPr txBox="1">
            <a:spLocks/>
          </p:cNvSpPr>
          <p:nvPr/>
        </p:nvSpPr>
        <p:spPr>
          <a:xfrm>
            <a:off x="159882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0B85EA6-7EF0-97F7-EAB9-7B43BE3748E3}"/>
              </a:ext>
            </a:extLst>
          </p:cNvPr>
          <p:cNvSpPr txBox="1">
            <a:spLocks/>
          </p:cNvSpPr>
          <p:nvPr/>
        </p:nvSpPr>
        <p:spPr>
          <a:xfrm>
            <a:off x="244240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676717B-D7AA-EB29-5977-C7B953DE88C0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4DF4F00-6F91-80AE-F31F-3A5994F38FB7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A111FD5-4CC5-D468-9F70-836A026EE4EB}"/>
              </a:ext>
            </a:extLst>
          </p:cNvPr>
          <p:cNvSpPr txBox="1">
            <a:spLocks/>
          </p:cNvSpPr>
          <p:nvPr/>
        </p:nvSpPr>
        <p:spPr>
          <a:xfrm>
            <a:off x="57580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7E672CC-4073-87E9-F10D-93A25653DBE7}"/>
              </a:ext>
            </a:extLst>
          </p:cNvPr>
          <p:cNvSpPr txBox="1">
            <a:spLocks/>
          </p:cNvSpPr>
          <p:nvPr/>
        </p:nvSpPr>
        <p:spPr>
          <a:xfrm>
            <a:off x="8488605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3FE2A05-FF3E-F644-EA01-EF2A41613A0D}"/>
              </a:ext>
            </a:extLst>
          </p:cNvPr>
          <p:cNvSpPr txBox="1">
            <a:spLocks/>
          </p:cNvSpPr>
          <p:nvPr/>
        </p:nvSpPr>
        <p:spPr>
          <a:xfrm>
            <a:off x="10305707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23284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3F1D3-F8B7-2723-F63B-74EE2F236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E72F9D7-45E6-EC5A-2761-33669C2F00C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3C5012-8E1A-19FE-C151-3C6E6577CC4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90C050D-1176-8186-AA70-A2B45F455CC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26A9692-7328-F7C7-9A04-96029674C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73218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AF008EE-A6F1-0485-E818-B7C644ABE7C5}"/>
              </a:ext>
            </a:extLst>
          </p:cNvPr>
          <p:cNvSpPr txBox="1">
            <a:spLocks/>
          </p:cNvSpPr>
          <p:nvPr/>
        </p:nvSpPr>
        <p:spPr>
          <a:xfrm>
            <a:off x="8962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EDED044-A819-534F-7EA0-580E68A695F1}"/>
              </a:ext>
            </a:extLst>
          </p:cNvPr>
          <p:cNvSpPr txBox="1">
            <a:spLocks/>
          </p:cNvSpPr>
          <p:nvPr/>
        </p:nvSpPr>
        <p:spPr>
          <a:xfrm>
            <a:off x="1242702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DE0A566-DF18-C01B-BF8D-4A84FAAEF352}"/>
              </a:ext>
            </a:extLst>
          </p:cNvPr>
          <p:cNvSpPr txBox="1">
            <a:spLocks/>
          </p:cNvSpPr>
          <p:nvPr/>
        </p:nvSpPr>
        <p:spPr>
          <a:xfrm>
            <a:off x="4422161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D7AA681-81B2-D41D-E240-5E7C0BA9518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D1BDB8B-0286-24F4-97C2-14E5DC037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A080E806-A1F7-86FA-327F-B385C6E66B3D}"/>
              </a:ext>
            </a:extLst>
          </p:cNvPr>
          <p:cNvSpPr txBox="1">
            <a:spLocks/>
          </p:cNvSpPr>
          <p:nvPr/>
        </p:nvSpPr>
        <p:spPr>
          <a:xfrm>
            <a:off x="159882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6AE867D-B2FE-6EC3-FAB4-7AEE12BD7289}"/>
              </a:ext>
            </a:extLst>
          </p:cNvPr>
          <p:cNvSpPr txBox="1">
            <a:spLocks/>
          </p:cNvSpPr>
          <p:nvPr/>
        </p:nvSpPr>
        <p:spPr>
          <a:xfrm>
            <a:off x="244240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524E2B1-6465-A345-960D-137E44825FEB}"/>
              </a:ext>
            </a:extLst>
          </p:cNvPr>
          <p:cNvSpPr txBox="1">
            <a:spLocks/>
          </p:cNvSpPr>
          <p:nvPr/>
        </p:nvSpPr>
        <p:spPr>
          <a:xfrm>
            <a:off x="3316244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E64C058-2868-DDCB-1B3D-8E924B7175EB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7BF2C59-6028-5C4C-01FE-6CD4B617CFA9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BBAE577-841A-19B2-AB88-EB3860751CA6}"/>
              </a:ext>
            </a:extLst>
          </p:cNvPr>
          <p:cNvSpPr txBox="1">
            <a:spLocks/>
          </p:cNvSpPr>
          <p:nvPr/>
        </p:nvSpPr>
        <p:spPr>
          <a:xfrm>
            <a:off x="1511009" y="2474993"/>
            <a:ext cx="271226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1BBF102-8894-AFCF-811D-DE5CCD5DDC4D}"/>
              </a:ext>
            </a:extLst>
          </p:cNvPr>
          <p:cNvSpPr txBox="1">
            <a:spLocks/>
          </p:cNvSpPr>
          <p:nvPr/>
        </p:nvSpPr>
        <p:spPr>
          <a:xfrm>
            <a:off x="57580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9B2E47F-450F-0854-FD4E-F7FF32D744F5}"/>
              </a:ext>
            </a:extLst>
          </p:cNvPr>
          <p:cNvSpPr txBox="1">
            <a:spLocks/>
          </p:cNvSpPr>
          <p:nvPr/>
        </p:nvSpPr>
        <p:spPr>
          <a:xfrm>
            <a:off x="8488605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75AE55A-B5A3-C3A4-49D6-D692CA759F41}"/>
              </a:ext>
            </a:extLst>
          </p:cNvPr>
          <p:cNvSpPr txBox="1">
            <a:spLocks/>
          </p:cNvSpPr>
          <p:nvPr/>
        </p:nvSpPr>
        <p:spPr>
          <a:xfrm>
            <a:off x="10305707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2AEBD3B-657A-D629-36FD-00B3CEC7D35B}"/>
              </a:ext>
            </a:extLst>
          </p:cNvPr>
          <p:cNvSpPr txBox="1">
            <a:spLocks/>
          </p:cNvSpPr>
          <p:nvPr/>
        </p:nvSpPr>
        <p:spPr>
          <a:xfrm>
            <a:off x="4594821" y="2474993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E72DC62-F1B2-CED8-4AB7-4BB54DA7E56C}"/>
              </a:ext>
            </a:extLst>
          </p:cNvPr>
          <p:cNvSpPr txBox="1">
            <a:spLocks/>
          </p:cNvSpPr>
          <p:nvPr/>
        </p:nvSpPr>
        <p:spPr>
          <a:xfrm>
            <a:off x="802617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0A33C82A-EF9C-0BF6-D2BB-4B06327DCEB7}"/>
              </a:ext>
            </a:extLst>
          </p:cNvPr>
          <p:cNvSpPr txBox="1">
            <a:spLocks/>
          </p:cNvSpPr>
          <p:nvPr/>
        </p:nvSpPr>
        <p:spPr>
          <a:xfrm>
            <a:off x="1025421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27631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11788-2C18-9EB0-CA8A-F665FEC2B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5852E25-CBF3-BBEB-347A-40BCCDAEEF9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7F41366-1A28-7603-F3E8-AAA7CF39CA3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0EEA875-7F44-3643-1F95-F32B0EDA8C9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D483FC-DB86-E5A5-4B04-80C4C1765F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90851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B8BB863-271D-BE3B-2CF5-888CE3CB9D47}"/>
              </a:ext>
            </a:extLst>
          </p:cNvPr>
          <p:cNvSpPr txBox="1">
            <a:spLocks/>
          </p:cNvSpPr>
          <p:nvPr/>
        </p:nvSpPr>
        <p:spPr>
          <a:xfrm>
            <a:off x="8962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7248F5C-F4F8-2BC2-8700-9E79716494AB}"/>
              </a:ext>
            </a:extLst>
          </p:cNvPr>
          <p:cNvSpPr txBox="1">
            <a:spLocks/>
          </p:cNvSpPr>
          <p:nvPr/>
        </p:nvSpPr>
        <p:spPr>
          <a:xfrm>
            <a:off x="1242702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DADF525-03D3-2C54-95BF-D0F09AAE3EA3}"/>
              </a:ext>
            </a:extLst>
          </p:cNvPr>
          <p:cNvSpPr txBox="1">
            <a:spLocks/>
          </p:cNvSpPr>
          <p:nvPr/>
        </p:nvSpPr>
        <p:spPr>
          <a:xfrm>
            <a:off x="4422161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94F7505-7841-AE42-F93E-56F9E8A3B40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C8C45C0-729E-85C8-0817-212A818D51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9A39F6A-B39E-BC2F-BB88-C44548AEC29A}"/>
              </a:ext>
            </a:extLst>
          </p:cNvPr>
          <p:cNvSpPr txBox="1">
            <a:spLocks/>
          </p:cNvSpPr>
          <p:nvPr/>
        </p:nvSpPr>
        <p:spPr>
          <a:xfrm>
            <a:off x="159882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FD724C4-500E-3CEB-A5EF-85E169491428}"/>
              </a:ext>
            </a:extLst>
          </p:cNvPr>
          <p:cNvSpPr txBox="1">
            <a:spLocks/>
          </p:cNvSpPr>
          <p:nvPr/>
        </p:nvSpPr>
        <p:spPr>
          <a:xfrm>
            <a:off x="244240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8EBD8FE-B5E9-783D-B49B-566ECD756992}"/>
              </a:ext>
            </a:extLst>
          </p:cNvPr>
          <p:cNvSpPr txBox="1">
            <a:spLocks/>
          </p:cNvSpPr>
          <p:nvPr/>
        </p:nvSpPr>
        <p:spPr>
          <a:xfrm>
            <a:off x="3316244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6F29659-C420-1115-C12C-4EF6444B06EC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B059F8A-7A53-C5BC-BC4C-C9B8A1AE8963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80693B4-5477-6BA9-8CFD-6EC460F17FD5}"/>
              </a:ext>
            </a:extLst>
          </p:cNvPr>
          <p:cNvSpPr txBox="1">
            <a:spLocks/>
          </p:cNvSpPr>
          <p:nvPr/>
        </p:nvSpPr>
        <p:spPr>
          <a:xfrm>
            <a:off x="1511009" y="2474993"/>
            <a:ext cx="271226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9F32DBF-B2C0-D1C2-3CF9-360406658F0A}"/>
              </a:ext>
            </a:extLst>
          </p:cNvPr>
          <p:cNvSpPr txBox="1">
            <a:spLocks/>
          </p:cNvSpPr>
          <p:nvPr/>
        </p:nvSpPr>
        <p:spPr>
          <a:xfrm>
            <a:off x="57580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8CE4BAC-C9DC-F4BD-C1F7-D8F36DB25695}"/>
              </a:ext>
            </a:extLst>
          </p:cNvPr>
          <p:cNvSpPr txBox="1">
            <a:spLocks/>
          </p:cNvSpPr>
          <p:nvPr/>
        </p:nvSpPr>
        <p:spPr>
          <a:xfrm>
            <a:off x="8488605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972D207-F23E-FBCC-575E-E54B41F884DD}"/>
              </a:ext>
            </a:extLst>
          </p:cNvPr>
          <p:cNvSpPr txBox="1">
            <a:spLocks/>
          </p:cNvSpPr>
          <p:nvPr/>
        </p:nvSpPr>
        <p:spPr>
          <a:xfrm>
            <a:off x="10305707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C1BB888-20CB-274C-268B-C35C02E8E48F}"/>
              </a:ext>
            </a:extLst>
          </p:cNvPr>
          <p:cNvSpPr txBox="1">
            <a:spLocks/>
          </p:cNvSpPr>
          <p:nvPr/>
        </p:nvSpPr>
        <p:spPr>
          <a:xfrm>
            <a:off x="4594821" y="2474993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37565C0-3B17-C35A-A0BA-FCE25B2DA266}"/>
              </a:ext>
            </a:extLst>
          </p:cNvPr>
          <p:cNvSpPr txBox="1">
            <a:spLocks/>
          </p:cNvSpPr>
          <p:nvPr/>
        </p:nvSpPr>
        <p:spPr>
          <a:xfrm>
            <a:off x="802617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ED23AAD-E97D-214E-5A1E-9C747FE23B6C}"/>
              </a:ext>
            </a:extLst>
          </p:cNvPr>
          <p:cNvSpPr txBox="1">
            <a:spLocks/>
          </p:cNvSpPr>
          <p:nvPr/>
        </p:nvSpPr>
        <p:spPr>
          <a:xfrm>
            <a:off x="1025421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20186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83AC8-0D38-1B21-B376-77F388836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27EC24E-7953-3664-C111-B69D2B1BF44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20FE8C1-3513-AED6-F1F2-4CC4D6051EE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3486200-77FF-26A0-925B-87D69616A94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5AE4422-5A25-23CD-2053-CD25D1BAAB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50529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8507BC4-DF51-D7F1-8B6B-929F8138AFD9}"/>
              </a:ext>
            </a:extLst>
          </p:cNvPr>
          <p:cNvSpPr txBox="1">
            <a:spLocks/>
          </p:cNvSpPr>
          <p:nvPr/>
        </p:nvSpPr>
        <p:spPr>
          <a:xfrm>
            <a:off x="8962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172A0AD-0A58-4A4E-CA5D-E5609B169C6A}"/>
              </a:ext>
            </a:extLst>
          </p:cNvPr>
          <p:cNvSpPr txBox="1">
            <a:spLocks/>
          </p:cNvSpPr>
          <p:nvPr/>
        </p:nvSpPr>
        <p:spPr>
          <a:xfrm>
            <a:off x="1242702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33A1B0C-1337-6827-A288-2D965585B285}"/>
              </a:ext>
            </a:extLst>
          </p:cNvPr>
          <p:cNvSpPr txBox="1">
            <a:spLocks/>
          </p:cNvSpPr>
          <p:nvPr/>
        </p:nvSpPr>
        <p:spPr>
          <a:xfrm>
            <a:off x="4422161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8BECC99-E368-232C-5E28-F2067A0DAA6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Léo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CB5F2D1-8691-85F2-8FD1-5E5636DAF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684A00C-8779-083A-A533-5BD551D0E296}"/>
              </a:ext>
            </a:extLst>
          </p:cNvPr>
          <p:cNvSpPr txBox="1">
            <a:spLocks/>
          </p:cNvSpPr>
          <p:nvPr/>
        </p:nvSpPr>
        <p:spPr>
          <a:xfrm>
            <a:off x="159882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B688AE3-A42A-4BEE-06BF-25E683737D57}"/>
              </a:ext>
            </a:extLst>
          </p:cNvPr>
          <p:cNvSpPr txBox="1">
            <a:spLocks/>
          </p:cNvSpPr>
          <p:nvPr/>
        </p:nvSpPr>
        <p:spPr>
          <a:xfrm>
            <a:off x="244240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5EB0079-A181-86EF-AE22-B03C1A832D81}"/>
              </a:ext>
            </a:extLst>
          </p:cNvPr>
          <p:cNvSpPr txBox="1">
            <a:spLocks/>
          </p:cNvSpPr>
          <p:nvPr/>
        </p:nvSpPr>
        <p:spPr>
          <a:xfrm>
            <a:off x="3316244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FDABF51-CDAE-EBEF-40B2-342E0E55345C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E5B7958-6131-39E8-3A62-B4D5E8D524AD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4584880-B44D-2E7C-1754-78542661BA9C}"/>
              </a:ext>
            </a:extLst>
          </p:cNvPr>
          <p:cNvSpPr txBox="1">
            <a:spLocks/>
          </p:cNvSpPr>
          <p:nvPr/>
        </p:nvSpPr>
        <p:spPr>
          <a:xfrm>
            <a:off x="1511009" y="2474993"/>
            <a:ext cx="271226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7D29045-FC25-58A0-32DD-1098A343B2E5}"/>
              </a:ext>
            </a:extLst>
          </p:cNvPr>
          <p:cNvSpPr txBox="1">
            <a:spLocks/>
          </p:cNvSpPr>
          <p:nvPr/>
        </p:nvSpPr>
        <p:spPr>
          <a:xfrm>
            <a:off x="57580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6439D96-C2C5-8FBC-FB4C-7BD18E262671}"/>
              </a:ext>
            </a:extLst>
          </p:cNvPr>
          <p:cNvSpPr txBox="1">
            <a:spLocks/>
          </p:cNvSpPr>
          <p:nvPr/>
        </p:nvSpPr>
        <p:spPr>
          <a:xfrm>
            <a:off x="8488605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B07AE42-5258-0546-BA8D-51B9657550BC}"/>
              </a:ext>
            </a:extLst>
          </p:cNvPr>
          <p:cNvSpPr txBox="1">
            <a:spLocks/>
          </p:cNvSpPr>
          <p:nvPr/>
        </p:nvSpPr>
        <p:spPr>
          <a:xfrm>
            <a:off x="10305707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F8E42D2-1882-F12D-8EE9-119A49E56926}"/>
              </a:ext>
            </a:extLst>
          </p:cNvPr>
          <p:cNvSpPr txBox="1">
            <a:spLocks/>
          </p:cNvSpPr>
          <p:nvPr/>
        </p:nvSpPr>
        <p:spPr>
          <a:xfrm>
            <a:off x="4594821" y="2474993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9CE8C4E-B9A5-CF11-993E-01520D5559B4}"/>
              </a:ext>
            </a:extLst>
          </p:cNvPr>
          <p:cNvSpPr txBox="1">
            <a:spLocks/>
          </p:cNvSpPr>
          <p:nvPr/>
        </p:nvSpPr>
        <p:spPr>
          <a:xfrm>
            <a:off x="802617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3610225-E353-4394-2E05-A50EFF4BFCFC}"/>
              </a:ext>
            </a:extLst>
          </p:cNvPr>
          <p:cNvSpPr txBox="1">
            <a:spLocks/>
          </p:cNvSpPr>
          <p:nvPr/>
        </p:nvSpPr>
        <p:spPr>
          <a:xfrm>
            <a:off x="1025421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94368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586A4-7E09-CCBA-4BB2-A6ED786FA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2AE3D00-3927-EF87-A65F-87B9963CD11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8B84D2-3566-70C3-41CF-905B28E910B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FD883E6-DD0D-A141-85E9-14D97B8D8B8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A5C04AD-6C19-A2F6-4D24-47B9A14ED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70233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5A8E8BF-73BD-8402-E37C-D28625F0B3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C8D104C9-2432-381A-D2A5-8C34B201571E}"/>
              </a:ext>
            </a:extLst>
          </p:cNvPr>
          <p:cNvSpPr txBox="1">
            <a:spLocks/>
          </p:cNvSpPr>
          <p:nvPr/>
        </p:nvSpPr>
        <p:spPr>
          <a:xfrm>
            <a:off x="8962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3E9E429-D7A3-C327-BC88-1846E02795DE}"/>
              </a:ext>
            </a:extLst>
          </p:cNvPr>
          <p:cNvSpPr txBox="1">
            <a:spLocks/>
          </p:cNvSpPr>
          <p:nvPr/>
        </p:nvSpPr>
        <p:spPr>
          <a:xfrm>
            <a:off x="1242702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83641E0-36A5-79E5-AB77-1F6DAFF2B823}"/>
              </a:ext>
            </a:extLst>
          </p:cNvPr>
          <p:cNvSpPr txBox="1">
            <a:spLocks/>
          </p:cNvSpPr>
          <p:nvPr/>
        </p:nvSpPr>
        <p:spPr>
          <a:xfrm>
            <a:off x="4422161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4236432-33C4-8F44-FF44-3B9323D909D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Léo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F9052D5-3DB1-4154-7CD0-2E9336981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5AC2399-52C7-7279-D51D-D1037E16FA02}"/>
              </a:ext>
            </a:extLst>
          </p:cNvPr>
          <p:cNvSpPr txBox="1">
            <a:spLocks/>
          </p:cNvSpPr>
          <p:nvPr/>
        </p:nvSpPr>
        <p:spPr>
          <a:xfrm>
            <a:off x="159882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B983482-A2AB-85E2-8FF3-B0A4ABA3ED4F}"/>
              </a:ext>
            </a:extLst>
          </p:cNvPr>
          <p:cNvSpPr txBox="1">
            <a:spLocks/>
          </p:cNvSpPr>
          <p:nvPr/>
        </p:nvSpPr>
        <p:spPr>
          <a:xfrm>
            <a:off x="244240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10F98AD-0DFA-8D3E-0415-CEFE28E75EBB}"/>
              </a:ext>
            </a:extLst>
          </p:cNvPr>
          <p:cNvSpPr txBox="1">
            <a:spLocks/>
          </p:cNvSpPr>
          <p:nvPr/>
        </p:nvSpPr>
        <p:spPr>
          <a:xfrm>
            <a:off x="3316244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807DA48-4B52-952B-BE62-DA7163B337B9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F024C2D-A81F-F64E-9CB6-1F76268AAC06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D7EE190-1DDF-7BB1-885E-A30F550A9DA0}"/>
              </a:ext>
            </a:extLst>
          </p:cNvPr>
          <p:cNvSpPr txBox="1">
            <a:spLocks/>
          </p:cNvSpPr>
          <p:nvPr/>
        </p:nvSpPr>
        <p:spPr>
          <a:xfrm>
            <a:off x="1511009" y="2474993"/>
            <a:ext cx="271226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406134A-AAE9-1133-0CC2-210C46888679}"/>
              </a:ext>
            </a:extLst>
          </p:cNvPr>
          <p:cNvSpPr txBox="1">
            <a:spLocks/>
          </p:cNvSpPr>
          <p:nvPr/>
        </p:nvSpPr>
        <p:spPr>
          <a:xfrm>
            <a:off x="57580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E675879-A614-C1D0-0F03-C01F717D2481}"/>
              </a:ext>
            </a:extLst>
          </p:cNvPr>
          <p:cNvSpPr txBox="1">
            <a:spLocks/>
          </p:cNvSpPr>
          <p:nvPr/>
        </p:nvSpPr>
        <p:spPr>
          <a:xfrm>
            <a:off x="8488605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D00782A-8481-F6FF-B6AF-2FF617587821}"/>
              </a:ext>
            </a:extLst>
          </p:cNvPr>
          <p:cNvSpPr txBox="1">
            <a:spLocks/>
          </p:cNvSpPr>
          <p:nvPr/>
        </p:nvSpPr>
        <p:spPr>
          <a:xfrm>
            <a:off x="10305707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34E378A-044D-1392-9BEA-C22EAA3F7A0C}"/>
              </a:ext>
            </a:extLst>
          </p:cNvPr>
          <p:cNvSpPr txBox="1">
            <a:spLocks/>
          </p:cNvSpPr>
          <p:nvPr/>
        </p:nvSpPr>
        <p:spPr>
          <a:xfrm>
            <a:off x="4594821" y="2474993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366E45B-0CA2-612A-CD00-3373EB811444}"/>
              </a:ext>
            </a:extLst>
          </p:cNvPr>
          <p:cNvSpPr txBox="1">
            <a:spLocks/>
          </p:cNvSpPr>
          <p:nvPr/>
        </p:nvSpPr>
        <p:spPr>
          <a:xfrm>
            <a:off x="802617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D69864D-C38C-A0EC-6232-5CAE23E60B90}"/>
              </a:ext>
            </a:extLst>
          </p:cNvPr>
          <p:cNvSpPr txBox="1">
            <a:spLocks/>
          </p:cNvSpPr>
          <p:nvPr/>
        </p:nvSpPr>
        <p:spPr>
          <a:xfrm>
            <a:off x="1025421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57292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4106A-68EF-5F3B-7A09-9385FA3D7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69675FE-BEF4-A5FE-7677-E14515CBB83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DF788B-BBEE-6961-3E6F-C9C90B562D1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chef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instructions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ouvriers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travaillèrent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1D535CD-43AD-5B96-B041-983CF91E238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3B48D47-7DAE-B31A-A991-7E9ECA75CC5D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Léo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leur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donnera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ses instructions,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Léo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travaillera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B6A0624-DCA8-E6A2-958F-BB98181F59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2A0AF1D9-93E4-CD12-515C-062059FC85BD}"/>
              </a:ext>
            </a:extLst>
          </p:cNvPr>
          <p:cNvSpPr txBox="1">
            <a:spLocks/>
          </p:cNvSpPr>
          <p:nvPr/>
        </p:nvSpPr>
        <p:spPr>
          <a:xfrm>
            <a:off x="8962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8514764-DAE0-8839-C7A9-957AAF7FA434}"/>
              </a:ext>
            </a:extLst>
          </p:cNvPr>
          <p:cNvSpPr txBox="1">
            <a:spLocks/>
          </p:cNvSpPr>
          <p:nvPr/>
        </p:nvSpPr>
        <p:spPr>
          <a:xfrm>
            <a:off x="1242702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95482FD-4AD7-E0C1-C2E5-557063828F61}"/>
              </a:ext>
            </a:extLst>
          </p:cNvPr>
          <p:cNvSpPr txBox="1">
            <a:spLocks/>
          </p:cNvSpPr>
          <p:nvPr/>
        </p:nvSpPr>
        <p:spPr>
          <a:xfrm>
            <a:off x="4422161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A3C5B8C-E0CB-6CDC-F8E9-1551741DBAC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Léo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2624806-A859-357B-353E-C99DE14A9C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05C46CBA-6E91-A035-A545-7E0E42ADEC81}"/>
              </a:ext>
            </a:extLst>
          </p:cNvPr>
          <p:cNvSpPr txBox="1">
            <a:spLocks/>
          </p:cNvSpPr>
          <p:nvPr/>
        </p:nvSpPr>
        <p:spPr>
          <a:xfrm>
            <a:off x="159882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45A1B16-3784-47AE-8E00-2BFE81D7CBA0}"/>
              </a:ext>
            </a:extLst>
          </p:cNvPr>
          <p:cNvSpPr txBox="1">
            <a:spLocks/>
          </p:cNvSpPr>
          <p:nvPr/>
        </p:nvSpPr>
        <p:spPr>
          <a:xfrm>
            <a:off x="244240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C366712-97CC-CF73-FE4F-978170484771}"/>
              </a:ext>
            </a:extLst>
          </p:cNvPr>
          <p:cNvSpPr txBox="1">
            <a:spLocks/>
          </p:cNvSpPr>
          <p:nvPr/>
        </p:nvSpPr>
        <p:spPr>
          <a:xfrm>
            <a:off x="3316244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505EC9B-6CDA-4A87-2A9E-6CF38B75D74D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B3154A3-267D-DDAC-969E-C01833A26693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719FA14-58BE-0FCE-D557-AE0E95F16D1B}"/>
              </a:ext>
            </a:extLst>
          </p:cNvPr>
          <p:cNvSpPr txBox="1">
            <a:spLocks/>
          </p:cNvSpPr>
          <p:nvPr/>
        </p:nvSpPr>
        <p:spPr>
          <a:xfrm>
            <a:off x="1511009" y="2474993"/>
            <a:ext cx="271226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</a:t>
            </a:r>
            <a:br>
              <a:rPr lang="fr-FR" dirty="0">
                <a:solidFill>
                  <a:srgbClr val="00B050"/>
                </a:solidFill>
                <a:latin typeface="Calibri"/>
              </a:rPr>
            </a:br>
            <a:r>
              <a:rPr lang="fr-FR" dirty="0">
                <a:solidFill>
                  <a:srgbClr val="00B050"/>
                </a:solidFill>
                <a:latin typeface="Calibri"/>
              </a:rPr>
              <a:t>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6839FDA-4EB9-E379-BEAE-D0039BDE962E}"/>
              </a:ext>
            </a:extLst>
          </p:cNvPr>
          <p:cNvSpPr txBox="1">
            <a:spLocks/>
          </p:cNvSpPr>
          <p:nvPr/>
        </p:nvSpPr>
        <p:spPr>
          <a:xfrm>
            <a:off x="57580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52FD01D-4B55-0228-AD9A-92A0381E3F79}"/>
              </a:ext>
            </a:extLst>
          </p:cNvPr>
          <p:cNvSpPr txBox="1">
            <a:spLocks/>
          </p:cNvSpPr>
          <p:nvPr/>
        </p:nvSpPr>
        <p:spPr>
          <a:xfrm>
            <a:off x="8488605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1E2E84C-8676-11F4-5832-3CCB29252446}"/>
              </a:ext>
            </a:extLst>
          </p:cNvPr>
          <p:cNvSpPr txBox="1">
            <a:spLocks/>
          </p:cNvSpPr>
          <p:nvPr/>
        </p:nvSpPr>
        <p:spPr>
          <a:xfrm>
            <a:off x="10305707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0638147-5083-C4EE-FCD3-4385002D7B08}"/>
              </a:ext>
            </a:extLst>
          </p:cNvPr>
          <p:cNvSpPr txBox="1">
            <a:spLocks/>
          </p:cNvSpPr>
          <p:nvPr/>
        </p:nvSpPr>
        <p:spPr>
          <a:xfrm>
            <a:off x="4594821" y="2474993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5602AB80-14D8-10B7-B03C-9EDBCE673C54}"/>
              </a:ext>
            </a:extLst>
          </p:cNvPr>
          <p:cNvSpPr txBox="1">
            <a:spLocks/>
          </p:cNvSpPr>
          <p:nvPr/>
        </p:nvSpPr>
        <p:spPr>
          <a:xfrm>
            <a:off x="802617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944495C-D423-79A7-4B17-28CB549883BF}"/>
              </a:ext>
            </a:extLst>
          </p:cNvPr>
          <p:cNvSpPr txBox="1">
            <a:spLocks/>
          </p:cNvSpPr>
          <p:nvPr/>
        </p:nvSpPr>
        <p:spPr>
          <a:xfrm>
            <a:off x="10254213" y="24749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9261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9D68C-57EB-5C72-2435-DC3CAC292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02B3DB2-55A8-91DB-FDC6-A41BA6E9397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4F1C48-FF93-F324-41CD-7DFDDD5953B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cri du corbeau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41DBA28-5D68-B82D-116C-99F579C25C1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9B3F780-8F27-9F1C-D50B-B3921321B2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745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403CB-25D5-035C-3128-25D997D2A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63D084C-4106-2B9C-4343-6FC5FF9A92B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C40DAE-8909-A058-C021-EA7AE6A3214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cri du corbeau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F3DF74A-AF14-EE99-07A3-53A40511100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CD635CA-3342-446B-F4CB-831C000F331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60F0496-7B7D-9459-B915-9EA2E46FD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218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6C841-8A3F-A580-6D27-210389235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DE9DE36-C1E5-4913-2D6F-E2CB12474FD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CD9988-0B64-B3DC-626C-102BEDB7849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cri du corbeau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7E52019-1744-4B3A-B9E6-C6DAEEDADC5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F426A8E-71B8-9B79-3FF2-95E34A5181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94390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76D6BE9-AD59-0904-6FE0-BEBEC4EFB66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3BD7F90-2828-F251-AD8A-C1DDF9AE4B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731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B1C0A-CBCA-C794-5981-9763530EC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556C116-5B1B-712D-F50C-8B6C9459594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8DBC25-7053-98F0-0E25-1DE203D4BA9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cri du corbeau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932D676-6F35-24C4-0BD1-DB04A888C0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04D6DB5-9F6F-979A-B254-B581E8122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6045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7F0A90A-9613-C651-8F45-84A37176630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FA04FBC-C7A1-B208-ADE3-B3DA8E1F5A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7716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A2966-C837-0AC0-1A4D-FE417C7B4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1A7F93D-A519-19D4-6DC5-AFA8BAEB89F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09561C5-12FA-2CBF-14B0-C52CBF6EF3D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cri du corbeau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D33337F-95FC-7ECD-16ED-17EBC5487B5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045C0EB-BB4D-32E9-A1EB-AAD5F7700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19450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16B2FD8-B1C6-FC26-A52C-005A652B944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9B8D10A-B351-A064-6C66-2CE0D53259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66801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CA0C9-D9E9-441E-21FD-285FEB7C7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692AA76-8CD4-8C6A-0C98-0D74E2E4BC2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3BA280-DD5E-D65B-04EB-664CC4B132C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cri du corbeau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6B1C828-ADE4-EEB5-8CFF-A6E69EA0346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32E6E00-846C-B04B-30BA-17A1211E9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64113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DF1050C-CDC6-9397-37AB-6564A9DB826B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DEB460E-B664-2C5E-35DF-4570FBB93378}"/>
              </a:ext>
            </a:extLst>
          </p:cNvPr>
          <p:cNvSpPr txBox="1">
            <a:spLocks/>
          </p:cNvSpPr>
          <p:nvPr/>
        </p:nvSpPr>
        <p:spPr>
          <a:xfrm>
            <a:off x="474662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5C42E66-D4FA-B135-30B7-5247F1A70472}"/>
              </a:ext>
            </a:extLst>
          </p:cNvPr>
          <p:cNvSpPr txBox="1">
            <a:spLocks/>
          </p:cNvSpPr>
          <p:nvPr/>
        </p:nvSpPr>
        <p:spPr>
          <a:xfrm>
            <a:off x="559646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86ACFC0-8C47-EB19-A63F-89822D08591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F762AAE-ABA1-5EC5-A679-7F0A0CB385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522B51F0-9F69-7BC3-73C2-010659DB11E6}"/>
              </a:ext>
            </a:extLst>
          </p:cNvPr>
          <p:cNvSpPr txBox="1">
            <a:spLocks/>
          </p:cNvSpPr>
          <p:nvPr/>
        </p:nvSpPr>
        <p:spPr>
          <a:xfrm>
            <a:off x="219859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C1980608-FAB8-C54F-6D8D-4B9B68F99FAE}"/>
              </a:ext>
            </a:extLst>
          </p:cNvPr>
          <p:cNvSpPr txBox="1">
            <a:spLocks/>
          </p:cNvSpPr>
          <p:nvPr/>
        </p:nvSpPr>
        <p:spPr>
          <a:xfrm>
            <a:off x="311100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959E8D1-6B01-A700-664A-E4529A3CB693}"/>
              </a:ext>
            </a:extLst>
          </p:cNvPr>
          <p:cNvSpPr txBox="1">
            <a:spLocks/>
          </p:cNvSpPr>
          <p:nvPr/>
        </p:nvSpPr>
        <p:spPr>
          <a:xfrm>
            <a:off x="6925569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BF478FD-A14B-FACF-25C6-4E8681E90608}"/>
              </a:ext>
            </a:extLst>
          </p:cNvPr>
          <p:cNvSpPr txBox="1">
            <a:spLocks/>
          </p:cNvSpPr>
          <p:nvPr/>
        </p:nvSpPr>
        <p:spPr>
          <a:xfrm>
            <a:off x="408071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A47A1A2-A94F-2610-DBB6-0F16F117216B}"/>
              </a:ext>
            </a:extLst>
          </p:cNvPr>
          <p:cNvSpPr txBox="1">
            <a:spLocks/>
          </p:cNvSpPr>
          <p:nvPr/>
        </p:nvSpPr>
        <p:spPr>
          <a:xfrm>
            <a:off x="8396725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6E4BAF6-F375-3B3D-1470-D652A1E9A1B9}"/>
              </a:ext>
            </a:extLst>
          </p:cNvPr>
          <p:cNvSpPr txBox="1">
            <a:spLocks/>
          </p:cNvSpPr>
          <p:nvPr/>
        </p:nvSpPr>
        <p:spPr>
          <a:xfrm>
            <a:off x="1016260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96904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A62E9-1DD8-5263-63F7-AA276FF9C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4D50659-25E2-88A1-8FA6-F24E5DF7258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E679A79-F6B1-3336-1795-50F78D8E866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cri du corbeau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F685AD7-D27F-DF77-4DE1-7B5B519EA9E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E7F08D9-029E-D8DA-BD58-6178BCAA2F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52533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2DB9ACD-3438-E186-58F5-299AB64D1452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B319340-BA54-B008-C7C2-B29EEF90EC2B}"/>
              </a:ext>
            </a:extLst>
          </p:cNvPr>
          <p:cNvSpPr txBox="1">
            <a:spLocks/>
          </p:cNvSpPr>
          <p:nvPr/>
        </p:nvSpPr>
        <p:spPr>
          <a:xfrm>
            <a:off x="474662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6AC9448-D8B0-85F6-D526-DD1CFEC79619}"/>
              </a:ext>
            </a:extLst>
          </p:cNvPr>
          <p:cNvSpPr txBox="1">
            <a:spLocks/>
          </p:cNvSpPr>
          <p:nvPr/>
        </p:nvSpPr>
        <p:spPr>
          <a:xfrm>
            <a:off x="559646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958DE60-3B7F-0813-B42B-BA0936A1F9F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5D29055-458E-C861-6AEB-964D517266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3C3C321-2D58-A64E-E7A7-ABB5102CFAEA}"/>
              </a:ext>
            </a:extLst>
          </p:cNvPr>
          <p:cNvSpPr txBox="1">
            <a:spLocks/>
          </p:cNvSpPr>
          <p:nvPr/>
        </p:nvSpPr>
        <p:spPr>
          <a:xfrm>
            <a:off x="219859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08509CC1-A5EE-F69C-A8C9-E2E5BBE41E6A}"/>
              </a:ext>
            </a:extLst>
          </p:cNvPr>
          <p:cNvSpPr txBox="1">
            <a:spLocks/>
          </p:cNvSpPr>
          <p:nvPr/>
        </p:nvSpPr>
        <p:spPr>
          <a:xfrm>
            <a:off x="311100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08E0CC9-6894-7F46-97FE-9839F2600E65}"/>
              </a:ext>
            </a:extLst>
          </p:cNvPr>
          <p:cNvSpPr txBox="1">
            <a:spLocks/>
          </p:cNvSpPr>
          <p:nvPr/>
        </p:nvSpPr>
        <p:spPr>
          <a:xfrm>
            <a:off x="6925569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AE871A9-D303-3DBF-D096-8EFD37BBB45D}"/>
              </a:ext>
            </a:extLst>
          </p:cNvPr>
          <p:cNvSpPr txBox="1">
            <a:spLocks/>
          </p:cNvSpPr>
          <p:nvPr/>
        </p:nvSpPr>
        <p:spPr>
          <a:xfrm>
            <a:off x="408071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EA08654-289C-5466-52F0-B28A919E1055}"/>
              </a:ext>
            </a:extLst>
          </p:cNvPr>
          <p:cNvSpPr txBox="1">
            <a:spLocks/>
          </p:cNvSpPr>
          <p:nvPr/>
        </p:nvSpPr>
        <p:spPr>
          <a:xfrm>
            <a:off x="8396725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14ABAF5-0580-CEF2-1DDD-6A193EE78AAF}"/>
              </a:ext>
            </a:extLst>
          </p:cNvPr>
          <p:cNvSpPr txBox="1">
            <a:spLocks/>
          </p:cNvSpPr>
          <p:nvPr/>
        </p:nvSpPr>
        <p:spPr>
          <a:xfrm>
            <a:off x="1016260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05820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D13CD-50CF-7B0B-6321-ECF30D358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238310B-DACE-0C0C-EE53-CB81C9A0455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9F4FFB-5415-57D4-0107-0586753E539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cri du corbeau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597EC8A-8E91-AAE1-9B8B-C0DE207D229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62883F8-206D-8AF8-7D1B-F91A7DC88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37903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3DB6797-D9F9-5E2F-5FA8-74F03E2DC242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C60B139-3BB6-5AD0-3EA8-CFB57F2EF9A0}"/>
              </a:ext>
            </a:extLst>
          </p:cNvPr>
          <p:cNvSpPr txBox="1">
            <a:spLocks/>
          </p:cNvSpPr>
          <p:nvPr/>
        </p:nvSpPr>
        <p:spPr>
          <a:xfrm>
            <a:off x="5703036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2252C8C-AA68-45B5-B1C2-89FA2FC25E35}"/>
              </a:ext>
            </a:extLst>
          </p:cNvPr>
          <p:cNvSpPr txBox="1">
            <a:spLocks/>
          </p:cNvSpPr>
          <p:nvPr/>
        </p:nvSpPr>
        <p:spPr>
          <a:xfrm>
            <a:off x="474662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751A924-F8B3-A144-08A4-86128B6E276E}"/>
              </a:ext>
            </a:extLst>
          </p:cNvPr>
          <p:cNvSpPr txBox="1">
            <a:spLocks/>
          </p:cNvSpPr>
          <p:nvPr/>
        </p:nvSpPr>
        <p:spPr>
          <a:xfrm>
            <a:off x="1417341" y="260231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F530BEA-C331-E039-ADE5-5657335044DE}"/>
              </a:ext>
            </a:extLst>
          </p:cNvPr>
          <p:cNvSpPr txBox="1">
            <a:spLocks/>
          </p:cNvSpPr>
          <p:nvPr/>
        </p:nvSpPr>
        <p:spPr>
          <a:xfrm>
            <a:off x="559646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C28B2C3-B090-CC7D-80C9-6D888F75AF3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7612DDF-542E-5590-F853-F66353CF30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A4B39D9-01D5-5E6D-A871-0EC6FD6F7E33}"/>
              </a:ext>
            </a:extLst>
          </p:cNvPr>
          <p:cNvSpPr txBox="1">
            <a:spLocks/>
          </p:cNvSpPr>
          <p:nvPr/>
        </p:nvSpPr>
        <p:spPr>
          <a:xfrm>
            <a:off x="219859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55017E8-FA92-08A2-6344-2D90B62F9D38}"/>
              </a:ext>
            </a:extLst>
          </p:cNvPr>
          <p:cNvSpPr txBox="1">
            <a:spLocks/>
          </p:cNvSpPr>
          <p:nvPr/>
        </p:nvSpPr>
        <p:spPr>
          <a:xfrm>
            <a:off x="311100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AAAB437-461C-5CE8-955E-157EC66C38FD}"/>
              </a:ext>
            </a:extLst>
          </p:cNvPr>
          <p:cNvSpPr txBox="1">
            <a:spLocks/>
          </p:cNvSpPr>
          <p:nvPr/>
        </p:nvSpPr>
        <p:spPr>
          <a:xfrm>
            <a:off x="824125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A9084B6-60A1-0FFB-83CD-998BF772FF8C}"/>
              </a:ext>
            </a:extLst>
          </p:cNvPr>
          <p:cNvSpPr txBox="1">
            <a:spLocks/>
          </p:cNvSpPr>
          <p:nvPr/>
        </p:nvSpPr>
        <p:spPr>
          <a:xfrm>
            <a:off x="6925569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809C236-F151-B524-C68C-D30BE8B0CE18}"/>
              </a:ext>
            </a:extLst>
          </p:cNvPr>
          <p:cNvSpPr txBox="1">
            <a:spLocks/>
          </p:cNvSpPr>
          <p:nvPr/>
        </p:nvSpPr>
        <p:spPr>
          <a:xfrm>
            <a:off x="408071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51AA1BF-499E-AB61-0666-FFA6A577D203}"/>
              </a:ext>
            </a:extLst>
          </p:cNvPr>
          <p:cNvSpPr txBox="1">
            <a:spLocks/>
          </p:cNvSpPr>
          <p:nvPr/>
        </p:nvSpPr>
        <p:spPr>
          <a:xfrm>
            <a:off x="8396725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0DB4D8B-4D46-EBB3-4F3B-EBA106718EAB}"/>
              </a:ext>
            </a:extLst>
          </p:cNvPr>
          <p:cNvSpPr txBox="1">
            <a:spLocks/>
          </p:cNvSpPr>
          <p:nvPr/>
        </p:nvSpPr>
        <p:spPr>
          <a:xfrm>
            <a:off x="1016260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8C5FA9A-DFFD-E9F6-24EC-A54DEFA158BF}"/>
              </a:ext>
            </a:extLst>
          </p:cNvPr>
          <p:cNvSpPr txBox="1">
            <a:spLocks/>
          </p:cNvSpPr>
          <p:nvPr/>
        </p:nvSpPr>
        <p:spPr>
          <a:xfrm>
            <a:off x="1008394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04856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3F111-2BDB-E1EA-C73E-D6D07139E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C39A17E-5D89-C0EF-E6EE-9940E3B0250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4B99E9-EC00-2CE9-727B-2298AC650EE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cri du corbeau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EF79AD4-A979-67D2-D311-115D2C38603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27DD994-F0BF-78D3-D495-59F2EBAFD6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48538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A69DE4B-54C4-B516-3E58-255ECB44AA60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7AEB2EA-84C1-30EE-E351-434349852463}"/>
              </a:ext>
            </a:extLst>
          </p:cNvPr>
          <p:cNvSpPr txBox="1">
            <a:spLocks/>
          </p:cNvSpPr>
          <p:nvPr/>
        </p:nvSpPr>
        <p:spPr>
          <a:xfrm>
            <a:off x="5703036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A35712B-BF73-F6D7-592B-16628C6FEE56}"/>
              </a:ext>
            </a:extLst>
          </p:cNvPr>
          <p:cNvSpPr txBox="1">
            <a:spLocks/>
          </p:cNvSpPr>
          <p:nvPr/>
        </p:nvSpPr>
        <p:spPr>
          <a:xfrm>
            <a:off x="474662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6F0DC64-91DE-19FA-AF73-C680C46F9569}"/>
              </a:ext>
            </a:extLst>
          </p:cNvPr>
          <p:cNvSpPr txBox="1">
            <a:spLocks/>
          </p:cNvSpPr>
          <p:nvPr/>
        </p:nvSpPr>
        <p:spPr>
          <a:xfrm>
            <a:off x="1417341" y="260231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20D5296-4032-2F36-BAA5-23FBCCFEC09D}"/>
              </a:ext>
            </a:extLst>
          </p:cNvPr>
          <p:cNvSpPr txBox="1">
            <a:spLocks/>
          </p:cNvSpPr>
          <p:nvPr/>
        </p:nvSpPr>
        <p:spPr>
          <a:xfrm>
            <a:off x="559646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19B13AD-4D3A-F83B-C791-33C2245E5DC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A18679D-1FED-DA32-4EAA-4A83711926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B1ACD14-5B9E-AD81-D4D5-4A732F084807}"/>
              </a:ext>
            </a:extLst>
          </p:cNvPr>
          <p:cNvSpPr txBox="1">
            <a:spLocks/>
          </p:cNvSpPr>
          <p:nvPr/>
        </p:nvSpPr>
        <p:spPr>
          <a:xfrm>
            <a:off x="219859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6864E08-0EEA-658A-D8D3-F6B5C30E00AE}"/>
              </a:ext>
            </a:extLst>
          </p:cNvPr>
          <p:cNvSpPr txBox="1">
            <a:spLocks/>
          </p:cNvSpPr>
          <p:nvPr/>
        </p:nvSpPr>
        <p:spPr>
          <a:xfrm>
            <a:off x="311100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2E1A28D-B5DC-72B5-B9D1-7256E6D71356}"/>
              </a:ext>
            </a:extLst>
          </p:cNvPr>
          <p:cNvSpPr txBox="1">
            <a:spLocks/>
          </p:cNvSpPr>
          <p:nvPr/>
        </p:nvSpPr>
        <p:spPr>
          <a:xfrm>
            <a:off x="824125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C7DC5E6-A1E8-2AB5-F2A4-A0FFD9FF86E8}"/>
              </a:ext>
            </a:extLst>
          </p:cNvPr>
          <p:cNvSpPr txBox="1">
            <a:spLocks/>
          </p:cNvSpPr>
          <p:nvPr/>
        </p:nvSpPr>
        <p:spPr>
          <a:xfrm>
            <a:off x="6925569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301BE47-6C69-ED56-09F0-032727127BDD}"/>
              </a:ext>
            </a:extLst>
          </p:cNvPr>
          <p:cNvSpPr txBox="1">
            <a:spLocks/>
          </p:cNvSpPr>
          <p:nvPr/>
        </p:nvSpPr>
        <p:spPr>
          <a:xfrm>
            <a:off x="408071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B2D88398-B89E-9260-7D94-5D679960F456}"/>
              </a:ext>
            </a:extLst>
          </p:cNvPr>
          <p:cNvSpPr txBox="1">
            <a:spLocks/>
          </p:cNvSpPr>
          <p:nvPr/>
        </p:nvSpPr>
        <p:spPr>
          <a:xfrm>
            <a:off x="8396725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ECE79F0-7DA1-D81C-0B5F-7A1B7AF90CD8}"/>
              </a:ext>
            </a:extLst>
          </p:cNvPr>
          <p:cNvSpPr txBox="1">
            <a:spLocks/>
          </p:cNvSpPr>
          <p:nvPr/>
        </p:nvSpPr>
        <p:spPr>
          <a:xfrm>
            <a:off x="1016260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08D5C1E-B471-CE4A-FD26-264D4BCB097E}"/>
              </a:ext>
            </a:extLst>
          </p:cNvPr>
          <p:cNvSpPr txBox="1">
            <a:spLocks/>
          </p:cNvSpPr>
          <p:nvPr/>
        </p:nvSpPr>
        <p:spPr>
          <a:xfrm>
            <a:off x="1008394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946434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7363C-FD60-D739-BF2F-0EA270D7F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870955F-C919-187D-1249-5BC5FE6AFCF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1543E4-43A9-E1A3-3C0D-5FB695B24BF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cri du corbeau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2B2CC6E-634E-AC2C-5C11-418B7603CC6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7ABBF68-BBC2-57C4-FB85-7251A310AA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89533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cri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corbeau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DBBCE1A-3E87-09FB-3267-D550BBEAEC89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BFF1D8E-77C0-446A-3E8C-6EBE66731D28}"/>
              </a:ext>
            </a:extLst>
          </p:cNvPr>
          <p:cNvSpPr txBox="1">
            <a:spLocks/>
          </p:cNvSpPr>
          <p:nvPr/>
        </p:nvSpPr>
        <p:spPr>
          <a:xfrm>
            <a:off x="5703036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C14171C-BF26-0E25-56DD-5BB35E1591E9}"/>
              </a:ext>
            </a:extLst>
          </p:cNvPr>
          <p:cNvSpPr txBox="1">
            <a:spLocks/>
          </p:cNvSpPr>
          <p:nvPr/>
        </p:nvSpPr>
        <p:spPr>
          <a:xfrm>
            <a:off x="474662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EC53A44-58B7-BF38-E06B-4A251E63320A}"/>
              </a:ext>
            </a:extLst>
          </p:cNvPr>
          <p:cNvSpPr txBox="1">
            <a:spLocks/>
          </p:cNvSpPr>
          <p:nvPr/>
        </p:nvSpPr>
        <p:spPr>
          <a:xfrm>
            <a:off x="1417341" y="260231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918E337-2448-9A47-A309-3E072EEBC7CA}"/>
              </a:ext>
            </a:extLst>
          </p:cNvPr>
          <p:cNvSpPr txBox="1">
            <a:spLocks/>
          </p:cNvSpPr>
          <p:nvPr/>
        </p:nvSpPr>
        <p:spPr>
          <a:xfrm>
            <a:off x="559646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22E808F-AC61-E35A-7F4C-DA90CAFBFF0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FC53379-24B9-DBB9-A255-8AF0B651E0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1003C79-9B63-4427-CF48-EBB2B5AA7462}"/>
              </a:ext>
            </a:extLst>
          </p:cNvPr>
          <p:cNvSpPr txBox="1">
            <a:spLocks/>
          </p:cNvSpPr>
          <p:nvPr/>
        </p:nvSpPr>
        <p:spPr>
          <a:xfrm>
            <a:off x="219859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945D260-318D-B559-BE72-28FE65B87CBA}"/>
              </a:ext>
            </a:extLst>
          </p:cNvPr>
          <p:cNvSpPr txBox="1">
            <a:spLocks/>
          </p:cNvSpPr>
          <p:nvPr/>
        </p:nvSpPr>
        <p:spPr>
          <a:xfrm>
            <a:off x="311100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F9953FD-C664-D9C9-B878-83577C531657}"/>
              </a:ext>
            </a:extLst>
          </p:cNvPr>
          <p:cNvSpPr txBox="1">
            <a:spLocks/>
          </p:cNvSpPr>
          <p:nvPr/>
        </p:nvSpPr>
        <p:spPr>
          <a:xfrm>
            <a:off x="824125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993F532-1419-6743-A7D5-220D4753B469}"/>
              </a:ext>
            </a:extLst>
          </p:cNvPr>
          <p:cNvSpPr txBox="1">
            <a:spLocks/>
          </p:cNvSpPr>
          <p:nvPr/>
        </p:nvSpPr>
        <p:spPr>
          <a:xfrm>
            <a:off x="6925569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38CA666-B005-1225-A682-C172E0810EBC}"/>
              </a:ext>
            </a:extLst>
          </p:cNvPr>
          <p:cNvSpPr txBox="1">
            <a:spLocks/>
          </p:cNvSpPr>
          <p:nvPr/>
        </p:nvSpPr>
        <p:spPr>
          <a:xfrm>
            <a:off x="408071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50CE74F-D905-16B8-20F4-2C789C612958}"/>
              </a:ext>
            </a:extLst>
          </p:cNvPr>
          <p:cNvSpPr txBox="1">
            <a:spLocks/>
          </p:cNvSpPr>
          <p:nvPr/>
        </p:nvSpPr>
        <p:spPr>
          <a:xfrm>
            <a:off x="8396725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D5D1F64-3C8B-2170-1D16-B4A312AB9234}"/>
              </a:ext>
            </a:extLst>
          </p:cNvPr>
          <p:cNvSpPr txBox="1">
            <a:spLocks/>
          </p:cNvSpPr>
          <p:nvPr/>
        </p:nvSpPr>
        <p:spPr>
          <a:xfrm>
            <a:off x="1016260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F241E0F-22C1-30ED-4996-C4977BAFD29C}"/>
              </a:ext>
            </a:extLst>
          </p:cNvPr>
          <p:cNvSpPr txBox="1">
            <a:spLocks/>
          </p:cNvSpPr>
          <p:nvPr/>
        </p:nvSpPr>
        <p:spPr>
          <a:xfrm>
            <a:off x="1008394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37813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536F1-C7B4-9893-5197-264D3CC40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6B22C32-20AB-E750-7B8D-E2B70CA65D5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CA6061-6D67-2B4E-C58C-68E1213F956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cri du corbeau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49BF519-000B-76D0-D8B9-A3B6CEECA83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07C823E-EEB1-3265-8E63-7759C2B51F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29455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cri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corbeau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53D58D1-E7B7-3DF5-2636-F85547724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FED1C417-97A2-07A5-BAA9-9BBF1D83B04C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956BF21-AE14-4849-6260-A07A03F7D1DC}"/>
              </a:ext>
            </a:extLst>
          </p:cNvPr>
          <p:cNvSpPr txBox="1">
            <a:spLocks/>
          </p:cNvSpPr>
          <p:nvPr/>
        </p:nvSpPr>
        <p:spPr>
          <a:xfrm>
            <a:off x="5703036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A6C3F64-7920-76EC-A692-B1DA52DDC1F4}"/>
              </a:ext>
            </a:extLst>
          </p:cNvPr>
          <p:cNvSpPr txBox="1">
            <a:spLocks/>
          </p:cNvSpPr>
          <p:nvPr/>
        </p:nvSpPr>
        <p:spPr>
          <a:xfrm>
            <a:off x="474662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FADF3DE-7E01-B7C6-FC21-F4BAFCCF12AC}"/>
              </a:ext>
            </a:extLst>
          </p:cNvPr>
          <p:cNvSpPr txBox="1">
            <a:spLocks/>
          </p:cNvSpPr>
          <p:nvPr/>
        </p:nvSpPr>
        <p:spPr>
          <a:xfrm>
            <a:off x="1417341" y="260231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DA48F66-F1A2-2363-8DA8-8ED1D5808492}"/>
              </a:ext>
            </a:extLst>
          </p:cNvPr>
          <p:cNvSpPr txBox="1">
            <a:spLocks/>
          </p:cNvSpPr>
          <p:nvPr/>
        </p:nvSpPr>
        <p:spPr>
          <a:xfrm>
            <a:off x="559646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BC60657-E8A3-76E9-7EEB-FB9F4B6DAB0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702FD1F-CCE5-497F-F8DD-A28885D7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DCA5D75-596D-3922-4413-4DF59865A890}"/>
              </a:ext>
            </a:extLst>
          </p:cNvPr>
          <p:cNvSpPr txBox="1">
            <a:spLocks/>
          </p:cNvSpPr>
          <p:nvPr/>
        </p:nvSpPr>
        <p:spPr>
          <a:xfrm>
            <a:off x="219859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B5B44ECD-713F-ECAD-6608-F6441F12C589}"/>
              </a:ext>
            </a:extLst>
          </p:cNvPr>
          <p:cNvSpPr txBox="1">
            <a:spLocks/>
          </p:cNvSpPr>
          <p:nvPr/>
        </p:nvSpPr>
        <p:spPr>
          <a:xfrm>
            <a:off x="311100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F1005CE-5E15-3CDC-6A1F-7F31F19B5E73}"/>
              </a:ext>
            </a:extLst>
          </p:cNvPr>
          <p:cNvSpPr txBox="1">
            <a:spLocks/>
          </p:cNvSpPr>
          <p:nvPr/>
        </p:nvSpPr>
        <p:spPr>
          <a:xfrm>
            <a:off x="824125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F9083B1-5CC5-E528-0C1A-33E9EB658800}"/>
              </a:ext>
            </a:extLst>
          </p:cNvPr>
          <p:cNvSpPr txBox="1">
            <a:spLocks/>
          </p:cNvSpPr>
          <p:nvPr/>
        </p:nvSpPr>
        <p:spPr>
          <a:xfrm>
            <a:off x="6925569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BE881E0-F3A5-56D6-0201-A36CCE6E826F}"/>
              </a:ext>
            </a:extLst>
          </p:cNvPr>
          <p:cNvSpPr txBox="1">
            <a:spLocks/>
          </p:cNvSpPr>
          <p:nvPr/>
        </p:nvSpPr>
        <p:spPr>
          <a:xfrm>
            <a:off x="408071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9892FCC-630C-EFC6-F916-559A330D8B24}"/>
              </a:ext>
            </a:extLst>
          </p:cNvPr>
          <p:cNvSpPr txBox="1">
            <a:spLocks/>
          </p:cNvSpPr>
          <p:nvPr/>
        </p:nvSpPr>
        <p:spPr>
          <a:xfrm>
            <a:off x="8396725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7FA2265-87B7-92C7-ACE1-1877D90FCD28}"/>
              </a:ext>
            </a:extLst>
          </p:cNvPr>
          <p:cNvSpPr txBox="1">
            <a:spLocks/>
          </p:cNvSpPr>
          <p:nvPr/>
        </p:nvSpPr>
        <p:spPr>
          <a:xfrm>
            <a:off x="1016260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1A1648A-3869-DA9A-9E0D-CE84723EE21D}"/>
              </a:ext>
            </a:extLst>
          </p:cNvPr>
          <p:cNvSpPr txBox="1">
            <a:spLocks/>
          </p:cNvSpPr>
          <p:nvPr/>
        </p:nvSpPr>
        <p:spPr>
          <a:xfrm>
            <a:off x="1008394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40456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42686-A5AA-E9EA-88B8-D7EBDD8AB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A9D47B6-2A82-D7F2-31FD-EDFDCCC317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4E5836-BE70-745B-3336-61585B6F1AF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forêt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cri du corbeau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paralysant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7B589EF-3711-821C-371A-DE278F94234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43F8203-A126-E817-CAEE-8A74511E54F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cri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corbeau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Dans la forêt,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étions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paralysants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19CA94E-C057-D58E-F0F0-00716B060D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85D3ED57-63CC-2D66-284E-EBD5F16E20CD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64D76FC-ABF1-DEE4-10A8-90B668A6306A}"/>
              </a:ext>
            </a:extLst>
          </p:cNvPr>
          <p:cNvSpPr txBox="1">
            <a:spLocks/>
          </p:cNvSpPr>
          <p:nvPr/>
        </p:nvSpPr>
        <p:spPr>
          <a:xfrm>
            <a:off x="5703036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11EC4B1-1A30-1969-1674-883DFE4A2E14}"/>
              </a:ext>
            </a:extLst>
          </p:cNvPr>
          <p:cNvSpPr txBox="1">
            <a:spLocks/>
          </p:cNvSpPr>
          <p:nvPr/>
        </p:nvSpPr>
        <p:spPr>
          <a:xfrm>
            <a:off x="474662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B5EA3DE-E69D-B430-E554-F70E407D8DC0}"/>
              </a:ext>
            </a:extLst>
          </p:cNvPr>
          <p:cNvSpPr txBox="1">
            <a:spLocks/>
          </p:cNvSpPr>
          <p:nvPr/>
        </p:nvSpPr>
        <p:spPr>
          <a:xfrm>
            <a:off x="1417341" y="260231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2AA16F3-2B29-01A6-13D6-78BE7715CEF5}"/>
              </a:ext>
            </a:extLst>
          </p:cNvPr>
          <p:cNvSpPr txBox="1">
            <a:spLocks/>
          </p:cNvSpPr>
          <p:nvPr/>
        </p:nvSpPr>
        <p:spPr>
          <a:xfrm>
            <a:off x="559646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BCC7712-EB17-9FF1-86F7-7DD46AE5BD1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0380F27-8132-38BF-B0C5-92FB03E6B4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B134CD3-ECF4-2A82-7B71-E99359694AC1}"/>
              </a:ext>
            </a:extLst>
          </p:cNvPr>
          <p:cNvSpPr txBox="1">
            <a:spLocks/>
          </p:cNvSpPr>
          <p:nvPr/>
        </p:nvSpPr>
        <p:spPr>
          <a:xfrm>
            <a:off x="219859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92D95E6-272A-289F-67E8-BC287213CC08}"/>
              </a:ext>
            </a:extLst>
          </p:cNvPr>
          <p:cNvSpPr txBox="1">
            <a:spLocks/>
          </p:cNvSpPr>
          <p:nvPr/>
        </p:nvSpPr>
        <p:spPr>
          <a:xfrm>
            <a:off x="311100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9EC2851-FDD9-DEC2-3D72-5A775418198A}"/>
              </a:ext>
            </a:extLst>
          </p:cNvPr>
          <p:cNvSpPr txBox="1">
            <a:spLocks/>
          </p:cNvSpPr>
          <p:nvPr/>
        </p:nvSpPr>
        <p:spPr>
          <a:xfrm>
            <a:off x="824125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398C729-1F07-087B-9175-2B176585018B}"/>
              </a:ext>
            </a:extLst>
          </p:cNvPr>
          <p:cNvSpPr txBox="1">
            <a:spLocks/>
          </p:cNvSpPr>
          <p:nvPr/>
        </p:nvSpPr>
        <p:spPr>
          <a:xfrm>
            <a:off x="6925569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3D1704A-6512-5DAD-CDFA-4AEABCAADF44}"/>
              </a:ext>
            </a:extLst>
          </p:cNvPr>
          <p:cNvSpPr txBox="1">
            <a:spLocks/>
          </p:cNvSpPr>
          <p:nvPr/>
        </p:nvSpPr>
        <p:spPr>
          <a:xfrm>
            <a:off x="408071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5F08D8C-2012-987C-05D0-0F6DE90D9838}"/>
              </a:ext>
            </a:extLst>
          </p:cNvPr>
          <p:cNvSpPr txBox="1">
            <a:spLocks/>
          </p:cNvSpPr>
          <p:nvPr/>
        </p:nvSpPr>
        <p:spPr>
          <a:xfrm>
            <a:off x="8396725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277DF10-48EC-7B61-3AC5-E299275AE302}"/>
              </a:ext>
            </a:extLst>
          </p:cNvPr>
          <p:cNvSpPr txBox="1">
            <a:spLocks/>
          </p:cNvSpPr>
          <p:nvPr/>
        </p:nvSpPr>
        <p:spPr>
          <a:xfrm>
            <a:off x="1016260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73E6D35-BA7C-C22C-A0C4-A295458A3F27}"/>
              </a:ext>
            </a:extLst>
          </p:cNvPr>
          <p:cNvSpPr txBox="1">
            <a:spLocks/>
          </p:cNvSpPr>
          <p:nvPr/>
        </p:nvSpPr>
        <p:spPr>
          <a:xfrm>
            <a:off x="10083941" y="26023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5884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B04D5-9AD2-6BC5-9FC9-E67682773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07421FF-D4FE-C63F-FB2C-AF72D1D8829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47BAD5-EE5C-7741-F79D-5C9E80FA910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à cause de la force du tonnerre.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F7DD267-8A8C-29F1-52FF-5C7C9070475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E13F10F-B395-5790-E870-78120C4D7E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03402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22209-C46C-673C-17B7-35A35960A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96AFCE7-66A3-3531-4782-8DF9F534052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867D1C-3D04-12C3-25B1-59EE854CA3C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à cause de la force du tonnerre.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8593A23-B8A3-6897-1705-50E5EDD8DDF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8817FDB-2EA0-8A3B-CD2D-52F475EB346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06B539A-B846-CAA7-94F1-6E0BD11151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872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AB3D5-E5FE-F27C-D070-469949A05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847BB09-4AED-30F3-C6DE-EFE2E3086DF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458B843-B164-92CC-1966-74DAFDA8B1B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à cause de la force du tonnerre.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4384CA6-27ED-69D2-D176-F49ADD42951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30C5F39-3C5A-83BA-2C85-0BC33DCDB9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42578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5D3207E-2E31-536C-56C3-282F8C475B0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85041B1-594F-21B3-5EEC-A319A469D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033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D0A26-C005-31E3-BC7C-9B9CCECD6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F153161-8097-94AB-EAEC-75A9AF80A47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C43290-5907-772F-78BD-7CC64FD487C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sursaute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à cause de la force du tonnerre.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3FF6D18-CB3D-B4ED-115B-CFCD7FB3AD8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AB7E00F-3B55-239F-196D-FC2B1E59D4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92987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2B1F0DD-A8B8-3AF0-4FB3-C6A70A033B3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82FD05A-BC99-2A0B-6864-835EE5655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3647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976</TotalTime>
  <Words>2921</Words>
  <Application>Microsoft Office PowerPoint</Application>
  <PresentationFormat>Grand écran</PresentationFormat>
  <Paragraphs>760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Arial</vt:lpstr>
      <vt:lpstr>Aptos Display</vt:lpstr>
      <vt:lpstr>Calibri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50</cp:revision>
  <dcterms:created xsi:type="dcterms:W3CDTF">2024-11-28T14:19:02Z</dcterms:created>
  <dcterms:modified xsi:type="dcterms:W3CDTF">2025-10-07T12:26:32Z</dcterms:modified>
</cp:coreProperties>
</file>