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855" r:id="rId7"/>
    <p:sldId id="890" r:id="rId8"/>
    <p:sldId id="891" r:id="rId9"/>
    <p:sldId id="892" r:id="rId10"/>
    <p:sldId id="893" r:id="rId11"/>
    <p:sldId id="894" r:id="rId12"/>
    <p:sldId id="895" r:id="rId13"/>
    <p:sldId id="896" r:id="rId14"/>
    <p:sldId id="897" r:id="rId15"/>
    <p:sldId id="898" r:id="rId16"/>
    <p:sldId id="899" r:id="rId17"/>
    <p:sldId id="900" r:id="rId18"/>
    <p:sldId id="275" r:id="rId19"/>
    <p:sldId id="290" r:id="rId20"/>
    <p:sldId id="866" r:id="rId21"/>
    <p:sldId id="901" r:id="rId22"/>
    <p:sldId id="902" r:id="rId23"/>
    <p:sldId id="903" r:id="rId24"/>
    <p:sldId id="904" r:id="rId25"/>
    <p:sldId id="905" r:id="rId26"/>
    <p:sldId id="906" r:id="rId27"/>
    <p:sldId id="907" r:id="rId28"/>
    <p:sldId id="908" r:id="rId29"/>
    <p:sldId id="909" r:id="rId30"/>
    <p:sldId id="910" r:id="rId31"/>
    <p:sldId id="911" r:id="rId32"/>
    <p:sldId id="288" r:id="rId33"/>
    <p:sldId id="291" r:id="rId34"/>
    <p:sldId id="878" r:id="rId35"/>
    <p:sldId id="912" r:id="rId36"/>
    <p:sldId id="913" r:id="rId37"/>
    <p:sldId id="914" r:id="rId38"/>
    <p:sldId id="915" r:id="rId39"/>
    <p:sldId id="916" r:id="rId40"/>
    <p:sldId id="917" r:id="rId41"/>
    <p:sldId id="918" r:id="rId42"/>
    <p:sldId id="919" r:id="rId43"/>
    <p:sldId id="920" r:id="rId44"/>
    <p:sldId id="921" r:id="rId45"/>
    <p:sldId id="922" r:id="rId46"/>
    <p:sldId id="304" r:id="rId47"/>
    <p:sldId id="305" r:id="rId48"/>
    <p:sldId id="889" r:id="rId49"/>
    <p:sldId id="923" r:id="rId50"/>
    <p:sldId id="924" r:id="rId51"/>
    <p:sldId id="925" r:id="rId52"/>
    <p:sldId id="926" r:id="rId53"/>
    <p:sldId id="927" r:id="rId54"/>
    <p:sldId id="928" r:id="rId55"/>
    <p:sldId id="929" r:id="rId56"/>
    <p:sldId id="930" r:id="rId57"/>
    <p:sldId id="931" r:id="rId58"/>
    <p:sldId id="932" r:id="rId59"/>
    <p:sldId id="933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P4/S3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P4/S3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3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8AB92-4320-437E-6254-4B6E0D36E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6050B9-646D-CEA2-2443-3FD21E33607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5E88EC-9096-8A92-E8A6-E22EACD2FA8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90BA81-86D9-102E-4DA4-FD4EABCFDA9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F2ACE71-E506-014D-929D-8811CFE94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05258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085C8F9-E03E-B87C-E4B4-559DE25A125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A93BFFE-6BEA-6C15-4334-597ABC937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27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DF141-7940-9CA3-E854-112E54270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F18F1C2-7694-8B49-152A-5888322CEB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61950C-4DBE-CB9E-108F-B66D2CCD695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480BC92-BC31-B6E0-C552-811E8E85C82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B958A87-96C8-7373-92F1-0B0A82C24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51692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9ED3FC89-8042-9764-338B-FCFA640EBA54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205463F-070E-AC0A-00B3-1BA1C25BC710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E0D2777-2667-0279-1952-C2870AC7756E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935004D-4187-739D-EF8E-88D4105B10AD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2939F42-778B-9BED-8E71-473F50D47F44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125AA5B-002A-434E-83E1-366E669FD3A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8358823-160C-3467-1998-2713B273F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98A98E4-5613-1EE8-D793-E18C2639A9A0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1FF423E-E4E1-46A6-D5E1-D11302778DC6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965C37E-9855-D5E2-3841-635B9683BF6A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5CCAA6C-226D-EB12-D828-E260F283B3EC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656C036-443D-C1CC-2E60-B84B6CE27678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762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733AE-08B2-86C6-0B18-16999C48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F7C5222-1F97-3975-3A84-7BBE168355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FE390C-BB40-46E1-453F-20FE4E89AB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77F8ADD-2BCE-AA7E-A2CB-F86BBD9920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447E2CA-6455-1C10-EF37-F1A94F0D8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1296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88132A7-8060-4B78-CDF8-C9AC3FD8448C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2EB9BDA-54D7-5781-F73F-09C3FC1CB96E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9482812-03A5-9477-67B9-D7100708FB0A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664B854-4DFE-918D-599C-3A786965CBC0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23677D9-3E57-C52D-364D-07D7FA76B62F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E4D0B6-B3F1-945B-FE58-20435D13038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A6BB089-68E4-8AB8-84F8-D09A0CD45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E9D96D7-56C4-4E56-6E78-6A2C3119D577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46DAF07-56ED-0E8F-3730-977905A29BB2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046C737-9531-F5A0-FAE6-00F4DDCAFFD9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F3CE999-8276-BAF1-E3BE-79247D9D6A4D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C5010AFC-CABB-3695-3CCC-1809786A1838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530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4950-FD25-B2AC-0636-61782B514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5A6621-BE9E-3943-8DD5-0FD9C013410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E92F53-53EE-E62F-B052-534D1087E33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07E030B-3C29-4DAB-3227-9959D6CA852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D36E4D6-C1C8-C42E-A15A-E2C33BFC73F2}"/>
              </a:ext>
            </a:extLst>
          </p:cNvPr>
          <p:cNvSpPr txBox="1">
            <a:spLocks/>
          </p:cNvSpPr>
          <p:nvPr/>
        </p:nvSpPr>
        <p:spPr>
          <a:xfrm>
            <a:off x="357893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BE949E-3786-CDA5-FB6E-42837338C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94354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D2B489E-E892-83ED-4850-00C8409D5F9D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A4E88AC-1AC5-D90E-93DE-FC5DE1F13557}"/>
              </a:ext>
            </a:extLst>
          </p:cNvPr>
          <p:cNvSpPr txBox="1">
            <a:spLocks/>
          </p:cNvSpPr>
          <p:nvPr/>
        </p:nvSpPr>
        <p:spPr>
          <a:xfrm>
            <a:off x="170276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9668BDE-70B1-CF56-24EB-AB9F353A53D5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3AF824E-1AA3-B115-43AA-5FEBBF60145B}"/>
              </a:ext>
            </a:extLst>
          </p:cNvPr>
          <p:cNvSpPr txBox="1">
            <a:spLocks/>
          </p:cNvSpPr>
          <p:nvPr/>
        </p:nvSpPr>
        <p:spPr>
          <a:xfrm>
            <a:off x="2182760" y="3098387"/>
            <a:ext cx="154053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57F7D5C-96D1-439C-08B1-EE6225BA1B96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083FC56-6A99-298B-A5BD-68F2222B9477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B1A4F20-514F-E0A2-7669-20B8140D862D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FE813B0-E1F9-09E1-DDA9-233D4AC41FC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82C1B3D-DB9E-9B5A-35B4-1C2487028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FE9366D-0760-F6F7-9615-F16D3657559C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2381D83-F7EC-7708-5659-669E2FA8CD43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077BBEB-85DE-E082-87A5-C1A67DCCEDD6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7858D8F-0EB5-B260-372D-B18C2E657E62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FCBD480-534C-6577-BA64-4EEBF7572259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E4A6A712-5B33-2199-6556-E64C9CD3DEA7}"/>
              </a:ext>
            </a:extLst>
          </p:cNvPr>
          <p:cNvCxnSpPr/>
          <p:nvPr/>
        </p:nvCxnSpPr>
        <p:spPr>
          <a:xfrm flipV="1">
            <a:off x="2953026" y="2738908"/>
            <a:ext cx="0" cy="44333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3483779E-F0E7-4131-C673-5FCD772EA11E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25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51D81-6C37-6218-3B14-22BFB590C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B539272-F451-A891-CE5D-70BA54C8CA6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B34FE2-DBE6-BCAF-D09D-198D9FC81C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6E328B-DA35-8E56-9A27-BC31E619CA4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0C9B192-0EB4-62DB-9706-C876E75A565C}"/>
              </a:ext>
            </a:extLst>
          </p:cNvPr>
          <p:cNvSpPr txBox="1">
            <a:spLocks/>
          </p:cNvSpPr>
          <p:nvPr/>
        </p:nvSpPr>
        <p:spPr>
          <a:xfrm>
            <a:off x="357893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BA35560-19B2-3F4A-3A1B-E89F4408AE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8330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50DC0F9-E794-A98D-523A-5E93E46F482E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0F69DE3-8088-FBFD-9FB4-0B1D8C2EB185}"/>
              </a:ext>
            </a:extLst>
          </p:cNvPr>
          <p:cNvSpPr txBox="1">
            <a:spLocks/>
          </p:cNvSpPr>
          <p:nvPr/>
        </p:nvSpPr>
        <p:spPr>
          <a:xfrm>
            <a:off x="170276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702F954-5E34-E973-FCFD-D36CDC23F821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6D2E4A-E7BB-8B1E-01BE-E2392265F6C5}"/>
              </a:ext>
            </a:extLst>
          </p:cNvPr>
          <p:cNvSpPr txBox="1">
            <a:spLocks/>
          </p:cNvSpPr>
          <p:nvPr/>
        </p:nvSpPr>
        <p:spPr>
          <a:xfrm>
            <a:off x="2182760" y="3098387"/>
            <a:ext cx="154053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854B4DE-0F99-F402-E849-70BE025080A2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48534DF-0552-564A-BC4F-5D330966CDFB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90DA773-7FBF-8EE0-EA63-4DA9E463E984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B1A2E46-E89E-ECB0-91A3-4D393689619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8015D4E-A82C-2180-5A9D-C8C42BF274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96648EB-682C-8670-D845-BF8D7060099C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0CE1D15-D04E-A588-38D8-42F88E8DBBBA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DEE594B-FB23-4A91-C188-8102D6EB8E09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27B2B61-BE91-487E-962F-A742C50E606E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8885A50-C219-B2F6-4546-CBFE04139150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716E7F8-043E-53A4-9DB4-5CD99834C1B0}"/>
              </a:ext>
            </a:extLst>
          </p:cNvPr>
          <p:cNvCxnSpPr/>
          <p:nvPr/>
        </p:nvCxnSpPr>
        <p:spPr>
          <a:xfrm flipV="1">
            <a:off x="2953026" y="2738908"/>
            <a:ext cx="0" cy="44333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E6DC0F31-1B07-7391-A2A2-9AE7AB590EFC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493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EA1F8-ECEF-4C71-2B7D-09A2657D4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0C024BB-69D5-2B5F-E03B-20C2AEC833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B3B62E-2532-D621-3571-FFAF450E137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8090996-8D09-A39A-EC8A-91DD5A7A8EB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7AC630B-FA72-373F-2F26-99B9ADE22A0B}"/>
              </a:ext>
            </a:extLst>
          </p:cNvPr>
          <p:cNvSpPr txBox="1">
            <a:spLocks/>
          </p:cNvSpPr>
          <p:nvPr/>
        </p:nvSpPr>
        <p:spPr>
          <a:xfrm>
            <a:off x="357893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52D3149-5514-9E25-5552-82E56C645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33560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livres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de ton frère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E3C5B72-EE97-79ED-51D2-4324CFC7F95C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D1CA4DA-5DA9-C4D4-953B-0830A80C57A0}"/>
              </a:ext>
            </a:extLst>
          </p:cNvPr>
          <p:cNvSpPr txBox="1">
            <a:spLocks/>
          </p:cNvSpPr>
          <p:nvPr/>
        </p:nvSpPr>
        <p:spPr>
          <a:xfrm>
            <a:off x="170276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2C500CC-87F3-AB68-6C42-D38DF5480822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FB93808-0875-9927-A4C1-D3F74EDEBCE2}"/>
              </a:ext>
            </a:extLst>
          </p:cNvPr>
          <p:cNvSpPr txBox="1">
            <a:spLocks/>
          </p:cNvSpPr>
          <p:nvPr/>
        </p:nvSpPr>
        <p:spPr>
          <a:xfrm>
            <a:off x="2182760" y="3098387"/>
            <a:ext cx="154053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1E5E385-194E-4D5F-A703-EE7F870E0FDC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8B57823-456C-DDA1-0409-96475398143A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EC53882-FACE-95CD-0456-1EE66A23DAD4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134F380-F86A-07B0-B138-36686D7BB25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4B443AA-0F1C-4ADF-9AC4-ADF01EAFA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72DB316-C08D-1849-DC7A-DC0C1B965D1F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02337AD-3EFC-195B-58EE-D0BDCEE22652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F06392DF-3E7C-F416-903E-8054D0750494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923E1EB-0100-A673-5B29-DCD6D16701E0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81AA225-7022-9C31-295E-963FAA40740A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6D29468-5516-FA08-F929-6ECE6F64D813}"/>
              </a:ext>
            </a:extLst>
          </p:cNvPr>
          <p:cNvCxnSpPr/>
          <p:nvPr/>
        </p:nvCxnSpPr>
        <p:spPr>
          <a:xfrm flipV="1">
            <a:off x="2953026" y="2738908"/>
            <a:ext cx="0" cy="44333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56F6125A-4938-8F59-AEA0-4BBD11AAD84B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53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3DAD-8F63-9DC0-F722-FC927D16B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0BFE5A-68DC-DC15-BDE8-A44B88C568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420F7D-2F86-2C50-0C26-84F95144012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962C037-6693-1ECC-06E5-02F7999A32C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3C62BBF-9DCB-AC3F-2C35-06804644A079}"/>
              </a:ext>
            </a:extLst>
          </p:cNvPr>
          <p:cNvSpPr txBox="1">
            <a:spLocks/>
          </p:cNvSpPr>
          <p:nvPr/>
        </p:nvSpPr>
        <p:spPr>
          <a:xfrm>
            <a:off x="357893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8B1F473-F966-2AF6-4633-48543B64DF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1997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livres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de ton frère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06DE99C-5DB1-DDBF-22D7-03FB1DE2D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51583779-A131-84B1-ADCE-B4981571C11A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8236A31-961E-9CBD-CC88-E9FD8BE2BA44}"/>
              </a:ext>
            </a:extLst>
          </p:cNvPr>
          <p:cNvSpPr txBox="1">
            <a:spLocks/>
          </p:cNvSpPr>
          <p:nvPr/>
        </p:nvSpPr>
        <p:spPr>
          <a:xfrm>
            <a:off x="170276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5A6908F-5BA8-5922-4C12-B6240C7EAAE5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3B63401-ADC1-E444-ECC1-BE85B4993490}"/>
              </a:ext>
            </a:extLst>
          </p:cNvPr>
          <p:cNvSpPr txBox="1">
            <a:spLocks/>
          </p:cNvSpPr>
          <p:nvPr/>
        </p:nvSpPr>
        <p:spPr>
          <a:xfrm>
            <a:off x="2182760" y="3098387"/>
            <a:ext cx="154053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965B924-5A01-3AC2-2858-0B44E895D627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E8222E7-4A0C-5BF6-B289-E09F8ADF43F3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C7F9656-1F0B-1D0E-7257-FD5F880899E1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68A46ED-CE22-1CCC-F347-67611DF4C2E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E478DF5-7B43-36A1-AD33-75A29F648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9E4B4F0-5A9B-32FF-54D5-BE5037F817AB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9B261D8-3A80-1F88-9643-FBB8DD509F3D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3995CC4-ED33-86BF-A072-56763A19D2F8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261A1EA-519C-8563-9172-C1C4472A7CB1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9172AE7-7B2A-34B0-C7C9-C2B48C303673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DC5FA67-050D-DA17-207F-3823FC9C7BC3}"/>
              </a:ext>
            </a:extLst>
          </p:cNvPr>
          <p:cNvCxnSpPr/>
          <p:nvPr/>
        </p:nvCxnSpPr>
        <p:spPr>
          <a:xfrm flipV="1">
            <a:off x="2953026" y="2738908"/>
            <a:ext cx="0" cy="44333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06AF67A-0090-7F78-7452-E6F5BE6C170C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835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B04D5-9AD2-6BC5-9FC9-E67682773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07421FF-D4FE-C63F-FB2C-AF72D1D882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47BAD5-EE5C-7741-F79D-5C9E80FA91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B6AC3CB-AF3A-A7DF-D0D1-121FE942C25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1CCAD7B-563B-AB85-F59F-D59863D6E8E2}"/>
              </a:ext>
            </a:extLst>
          </p:cNvPr>
          <p:cNvSpPr txBox="1">
            <a:spLocks/>
          </p:cNvSpPr>
          <p:nvPr/>
        </p:nvSpPr>
        <p:spPr>
          <a:xfrm>
            <a:off x="357893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6208747-FA7E-37B8-4137-E362EDC4E0C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livres </a:t>
                      </a:r>
                      <a:r>
                        <a:rPr lang="fr-FR" sz="3100" b="1" i="0" u="sng" dirty="0">
                          <a:solidFill>
                            <a:srgbClr val="FF0000"/>
                          </a:solidFill>
                          <a:latin typeface="Calibri"/>
                        </a:rPr>
                        <a:t>de ton frère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rendirent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livres de ton frère.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DBAF0E8-3B86-7539-BE2C-187311949E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9E2D7847-38AA-DE13-CEC3-4BC176152188}"/>
              </a:ext>
            </a:extLst>
          </p:cNvPr>
          <p:cNvSpPr txBox="1">
            <a:spLocks/>
          </p:cNvSpPr>
          <p:nvPr/>
        </p:nvSpPr>
        <p:spPr>
          <a:xfrm>
            <a:off x="5161723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0F24E99-1CC3-94F0-5D3B-81E8733F14D3}"/>
              </a:ext>
            </a:extLst>
          </p:cNvPr>
          <p:cNvSpPr txBox="1">
            <a:spLocks/>
          </p:cNvSpPr>
          <p:nvPr/>
        </p:nvSpPr>
        <p:spPr>
          <a:xfrm>
            <a:off x="1702766" y="26623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19A9D8E-8541-50B9-AC54-6F0B8982A6C7}"/>
              </a:ext>
            </a:extLst>
          </p:cNvPr>
          <p:cNvSpPr txBox="1">
            <a:spLocks/>
          </p:cNvSpPr>
          <p:nvPr/>
        </p:nvSpPr>
        <p:spPr>
          <a:xfrm>
            <a:off x="747999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B9AD1E3-6A2D-5D22-5BD9-0CD9A7E9320D}"/>
              </a:ext>
            </a:extLst>
          </p:cNvPr>
          <p:cNvSpPr txBox="1">
            <a:spLocks/>
          </p:cNvSpPr>
          <p:nvPr/>
        </p:nvSpPr>
        <p:spPr>
          <a:xfrm>
            <a:off x="2182760" y="3098387"/>
            <a:ext cx="154053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A7DF422-63B3-3078-8C07-FACEE1D7792F}"/>
              </a:ext>
            </a:extLst>
          </p:cNvPr>
          <p:cNvSpPr txBox="1">
            <a:spLocks/>
          </p:cNvSpPr>
          <p:nvPr/>
        </p:nvSpPr>
        <p:spPr>
          <a:xfrm>
            <a:off x="2952840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531C0BF-1548-AC50-0A1D-9F93C31E315B}"/>
              </a:ext>
            </a:extLst>
          </p:cNvPr>
          <p:cNvSpPr txBox="1">
            <a:spLocks/>
          </p:cNvSpPr>
          <p:nvPr/>
        </p:nvSpPr>
        <p:spPr>
          <a:xfrm>
            <a:off x="8400008" y="1674496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FF6A27B-9F98-E535-F960-C82347E072C8}"/>
              </a:ext>
            </a:extLst>
          </p:cNvPr>
          <p:cNvSpPr txBox="1">
            <a:spLocks/>
          </p:cNvSpPr>
          <p:nvPr/>
        </p:nvSpPr>
        <p:spPr>
          <a:xfrm>
            <a:off x="9537007" y="1674496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7DD267-8A8C-29F1-52FF-5C7C9070475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13F10F-B395-5790-E870-78120C4D7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AEFBC88-C9D3-A88B-25C0-7485B821C9FB}"/>
              </a:ext>
            </a:extLst>
          </p:cNvPr>
          <p:cNvSpPr txBox="1">
            <a:spLocks/>
          </p:cNvSpPr>
          <p:nvPr/>
        </p:nvSpPr>
        <p:spPr>
          <a:xfrm>
            <a:off x="2531044" y="129076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232F0B4-A1FA-102C-7DC6-7526FC3B0E42}"/>
              </a:ext>
            </a:extLst>
          </p:cNvPr>
          <p:cNvSpPr txBox="1">
            <a:spLocks/>
          </p:cNvSpPr>
          <p:nvPr/>
        </p:nvSpPr>
        <p:spPr>
          <a:xfrm>
            <a:off x="1964438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CC76E34A-98A2-F27C-56BC-03DCCFEDCDFA}"/>
              </a:ext>
            </a:extLst>
          </p:cNvPr>
          <p:cNvSpPr txBox="1">
            <a:spLocks/>
          </p:cNvSpPr>
          <p:nvPr/>
        </p:nvSpPr>
        <p:spPr>
          <a:xfrm>
            <a:off x="3991637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B60D860-0348-C8B6-8578-8AF6E8407F07}"/>
              </a:ext>
            </a:extLst>
          </p:cNvPr>
          <p:cNvSpPr txBox="1">
            <a:spLocks/>
          </p:cNvSpPr>
          <p:nvPr/>
        </p:nvSpPr>
        <p:spPr>
          <a:xfrm>
            <a:off x="6265022" y="1674496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5C9D7B2-10CD-C7AC-02CC-DB2BBA99BE04}"/>
              </a:ext>
            </a:extLst>
          </p:cNvPr>
          <p:cNvSpPr txBox="1">
            <a:spLocks/>
          </p:cNvSpPr>
          <p:nvPr/>
        </p:nvSpPr>
        <p:spPr>
          <a:xfrm>
            <a:off x="6605116" y="2662325"/>
            <a:ext cx="236703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AF0A109-48A5-7589-AA40-DBB95B227A35}"/>
              </a:ext>
            </a:extLst>
          </p:cNvPr>
          <p:cNvCxnSpPr/>
          <p:nvPr/>
        </p:nvCxnSpPr>
        <p:spPr>
          <a:xfrm flipV="1">
            <a:off x="2953026" y="2738908"/>
            <a:ext cx="0" cy="44333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5483AF2E-D666-741C-CFC5-1432523255D5}"/>
              </a:ext>
            </a:extLst>
          </p:cNvPr>
          <p:cNvCxnSpPr>
            <a:cxnSpLocks/>
          </p:cNvCxnSpPr>
          <p:nvPr/>
        </p:nvCxnSpPr>
        <p:spPr>
          <a:xfrm flipH="1">
            <a:off x="2931795" y="1678292"/>
            <a:ext cx="0" cy="4433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0340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EDFB6-8A6B-2117-FECC-6347D087A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EA37F7-79D3-359B-FB68-9D321C4A20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D766CA-D8B4-6DAE-8B51-25A2912600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8E0186B-68E5-72C3-1467-1AB789BB7E5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7B09CC5-FF17-0A98-99B2-3FFB79998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888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5F8C1-4451-9792-EB81-A76600100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DEF555-1844-1274-D697-93BB26226C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CDDD41-1A4A-D01B-64CE-761FE0FAD1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DB507AE-A13C-9DE6-3FE3-1ADB23EC3F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DA86B5A-03CC-C932-EC1B-69BC602BACD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9856F05-F9C7-FEB3-CDBC-E896F7D62D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546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4AE51-3319-4681-0EF9-B6BBBE00E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6DF2E24-28B9-6C6D-FA84-5B474EE475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3DE099E-8CEB-8BB6-E4B0-FCE086954B7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F0C5EDD-297A-6384-C61C-B958529A0FF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1C4A3D-029C-5D8F-E9D1-A3BA7EACB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0093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CC6DD0A-4609-AA45-F94A-0EE404A2C6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E15850F-E2F4-81DA-6BF8-58119F657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9710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BA877-07B5-3699-9D53-6466EC546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5818FB-F9FE-4DC5-1987-48C2282A36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5BEB29-EA13-6A9C-6247-7958C56A703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DA8DC8-DF38-04D5-63BD-DC87DBA1CC2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9F4C57-72BA-BE58-40BD-4326D13E0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54447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A6ACCFD-113E-DF96-D72C-D92FEEFDBB8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267249A-D772-A5D6-2803-394C907AD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03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CD268-B737-8C7C-09A0-979861051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60B763B-07F7-AA69-735B-88C7881E25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28A5D8-4112-9C42-F98F-6BB6FEC8F4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371B9C5-B8A6-AB8A-01A6-974FEF972E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6215C3-6919-3ED8-402E-9240812136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78875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3A580DC-0A85-0EA5-5FBB-1D75FFF3D22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B778940-3957-70E1-00A6-84C255060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15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076A7-E2D3-9DD6-ED0C-5FE8AF132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50E6CE6-17D2-C469-1FBD-3038892A82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134515-7A74-6D1D-3BB6-CC0FFCE4C59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FF4B7F1-53A0-A61A-E348-E52FBBE9C1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2DADE76-5C9E-75AE-09BA-2FE082E42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64641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23F5569-4F22-D03C-2428-BE9CB10F51AB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C5385F0-4429-9B74-E8CA-3B00BB127176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D4F23D8-75CA-3815-D552-4B8BD9091E60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947EC3C-BAF5-7D55-63B6-13F2335CFDD5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ED7B2CF-BC69-8DEF-390F-85650AFCC0F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5954851-13F3-2715-D043-B8A34CA52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FFC6850-0456-677C-323F-ECBA84305861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093A7AD-8397-DA6B-8A84-DA3061B41514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82D9343-EFAD-ED58-8AC0-D83B34898601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62454016-0EBB-0528-BD39-701AC9E50B9A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D827B53-01AA-FF65-19BA-F7587287A337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6450FB8-9931-41A9-A479-680C5F22B82A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0A9908D-2DFB-3189-F65D-03C019D2E85D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1039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D781E-E3FA-02FD-9653-ECD64495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EA2772A-BBB3-33D9-6C75-DEBAAAD9749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99901B-FD88-F6F9-F933-D62436D364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nous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F379769-6E3E-7403-D31F-B930DCEC7A3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8BD4B1-505C-73BC-1543-875A40DF2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20510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4655C5D-BF80-EC24-14E5-A2CA2AC6A8B0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BDA48A7-E376-3508-11E5-8F66197B7198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351A8A4-8C57-B97D-C854-D14595A62176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E275F62-DC17-FC62-0372-C30896844B54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D82E2EC-5A0F-47E2-7E32-BF8B185131E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9DA1008-7B0F-AC39-AAD6-79A0464A2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3CD063B9-09C8-82DC-A0DA-225A00B645E4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C14D5B5-2596-D663-CC43-B481082FE37F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B04CBA0-E9F0-BA3D-BB59-0A85BAED6062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CA23D7CA-0DA8-B9D9-7471-DA3FFDBB2B92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7DE76D4-54C7-91A7-3FF5-2861F093F3D8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9D66795-D1B7-2DE4-03D7-648F5C26E96B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7036022-46D1-6066-4618-B7FC64F6E446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3008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08A18-094D-3619-FA1B-4A06742F1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60697B3-E9EB-A9E3-5CC3-DA67193A519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9209DE-F9E9-366F-EBAB-97E351732AF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F60D9F4-AF42-8F64-6D6E-A28D7907974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954E91F-77AC-A5F9-FF8F-D654AD517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01247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A6921F1-771E-A8E9-E962-1D178315458D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CC5AA93-A28D-3A9C-6AF1-7C5208A3588A}"/>
              </a:ext>
            </a:extLst>
          </p:cNvPr>
          <p:cNvSpPr txBox="1">
            <a:spLocks/>
          </p:cNvSpPr>
          <p:nvPr/>
        </p:nvSpPr>
        <p:spPr>
          <a:xfrm>
            <a:off x="7165952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260B888-7EAB-418A-CA6A-44C35FD65A80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17ECDE7-3961-D229-46E6-0FB54D0D6D5D}"/>
              </a:ext>
            </a:extLst>
          </p:cNvPr>
          <p:cNvSpPr txBox="1">
            <a:spLocks/>
          </p:cNvSpPr>
          <p:nvPr/>
        </p:nvSpPr>
        <p:spPr>
          <a:xfrm>
            <a:off x="9891251" y="250797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00739AB-9FCC-E8E7-FE8E-78A5EF6DECA3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876A18B-0AF2-C73D-B5A2-8BA39CD83A51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B296EB4-5420-4D9F-175E-A2C4222B914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1198FCE-C4AC-0D96-CB82-112AAC94A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57A8FFE-E37F-0CA8-5470-28E0F5A1AB06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D0BB29B-F45F-AA27-0126-40D8E6EFAFE8}"/>
              </a:ext>
            </a:extLst>
          </p:cNvPr>
          <p:cNvSpPr txBox="1">
            <a:spLocks/>
          </p:cNvSpPr>
          <p:nvPr/>
        </p:nvSpPr>
        <p:spPr>
          <a:xfrm>
            <a:off x="8746819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EDAA537-F0E2-5DD6-E551-F2421A72C4E8}"/>
              </a:ext>
            </a:extLst>
          </p:cNvPr>
          <p:cNvSpPr txBox="1">
            <a:spLocks/>
          </p:cNvSpPr>
          <p:nvPr/>
        </p:nvSpPr>
        <p:spPr>
          <a:xfrm>
            <a:off x="2654941" y="2507971"/>
            <a:ext cx="23948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051A43B-6883-6964-3915-747F70D08690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5D831CF-1744-7863-5856-2BA3577A0E2A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5789B09E-1A74-3EE6-4F56-7056B784C356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D238BC3-85EB-71CA-9306-E55B26DE9BDF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9C5A4BF-EEFA-B831-60E6-FC64630C187B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3AFD4BF-DF6D-3D2E-23BF-0C0BD2782EA2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3391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9340B-6E4A-1067-A826-A847A7467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830DA0-2AAD-6A19-C5BE-6F309290806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1B6ED7-3281-56D1-3DA4-F04B98AA741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F5E717-2B9A-ED60-E577-F20B261CA0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04107B5-9C3C-F865-3728-37E0B31EDA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9192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3AB18EA-2FE3-4DBC-4DD6-A0726B06689B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1B6520A-A137-E21A-EF01-4A29312116B9}"/>
              </a:ext>
            </a:extLst>
          </p:cNvPr>
          <p:cNvSpPr txBox="1">
            <a:spLocks/>
          </p:cNvSpPr>
          <p:nvPr/>
        </p:nvSpPr>
        <p:spPr>
          <a:xfrm>
            <a:off x="7165952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73F4BB7-5517-7218-828A-7607C8387844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2602781-F4BC-F4DD-9D60-098D1AE33362}"/>
              </a:ext>
            </a:extLst>
          </p:cNvPr>
          <p:cNvSpPr txBox="1">
            <a:spLocks/>
          </p:cNvSpPr>
          <p:nvPr/>
        </p:nvSpPr>
        <p:spPr>
          <a:xfrm>
            <a:off x="9891251" y="250797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31B48C1-6EEE-2B33-E304-FDB06F7BDB92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0667D9E-E488-3A7A-44C2-C3FEE8DF85DC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25527C3-9FA8-506D-48B2-BF2D64E7DC9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77575F-5A12-9233-0B8C-CF2C335895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DFCF406-4840-C2D1-DF6D-F9C9C37F670F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C910AE8-F5E9-3421-1F0A-C86E6D1DE3D1}"/>
              </a:ext>
            </a:extLst>
          </p:cNvPr>
          <p:cNvSpPr txBox="1">
            <a:spLocks/>
          </p:cNvSpPr>
          <p:nvPr/>
        </p:nvSpPr>
        <p:spPr>
          <a:xfrm>
            <a:off x="8746819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DCCAB2B-D1FA-2A29-DAE7-CB3C227CD9AA}"/>
              </a:ext>
            </a:extLst>
          </p:cNvPr>
          <p:cNvSpPr txBox="1">
            <a:spLocks/>
          </p:cNvSpPr>
          <p:nvPr/>
        </p:nvSpPr>
        <p:spPr>
          <a:xfrm>
            <a:off x="2654941" y="2507971"/>
            <a:ext cx="23948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16C0D76-FE49-CFFA-1F62-09EE2DD37800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8B70FA0-215F-BAFD-CFA8-31B791357024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A96A0885-E63C-CA56-476D-295A949755A8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AD0A211-04EB-47FF-63FF-C1F02A5FE43D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DFC041F-6609-00AF-C70B-14275823A1D4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7E45016-0B92-22DC-582D-8583F9D91406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73589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CD768-F6B3-576C-46AD-123E34074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A69586-A53B-73FD-363C-8D368900584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D3501A-7471-F151-3021-8F6161A2C89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FDDE920-6203-0F02-C8F5-AA9C5BFF9D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C0BC7DB-8C1B-639B-249A-844FA9828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26323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panne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moteur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CCFE89D-6056-E82D-29EA-BC2BA451AAA6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6DFC4AF-D520-C44F-6E81-B72D9FA8461D}"/>
              </a:ext>
            </a:extLst>
          </p:cNvPr>
          <p:cNvSpPr txBox="1">
            <a:spLocks/>
          </p:cNvSpPr>
          <p:nvPr/>
        </p:nvSpPr>
        <p:spPr>
          <a:xfrm>
            <a:off x="7165952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94CDBB0-DA62-D53F-9B2C-D55ACD19C38B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B5C3C37-3E01-A2B5-E571-286F735E41FA}"/>
              </a:ext>
            </a:extLst>
          </p:cNvPr>
          <p:cNvSpPr txBox="1">
            <a:spLocks/>
          </p:cNvSpPr>
          <p:nvPr/>
        </p:nvSpPr>
        <p:spPr>
          <a:xfrm>
            <a:off x="9891251" y="250797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D74524E-99D3-A634-8EC6-811958E074E2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FCBD10D-D121-85D8-25F0-268FCBED3F38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79B644-10C7-904C-A144-1FD5331D487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342381C-A069-3D9C-3B87-F411B01961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604067A-B3FE-2B77-9F92-7AFB641E07D7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50DFC98-1379-48F2-72A5-DB98625100A9}"/>
              </a:ext>
            </a:extLst>
          </p:cNvPr>
          <p:cNvSpPr txBox="1">
            <a:spLocks/>
          </p:cNvSpPr>
          <p:nvPr/>
        </p:nvSpPr>
        <p:spPr>
          <a:xfrm>
            <a:off x="8746819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1EFACD3-78A8-7A2E-5DD6-277A4AD29ACE}"/>
              </a:ext>
            </a:extLst>
          </p:cNvPr>
          <p:cNvSpPr txBox="1">
            <a:spLocks/>
          </p:cNvSpPr>
          <p:nvPr/>
        </p:nvSpPr>
        <p:spPr>
          <a:xfrm>
            <a:off x="2654941" y="2507971"/>
            <a:ext cx="23948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2EB7D14-C102-31C8-96E0-30B5DD107DEB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92B25062-BEBF-4E43-9DC6-0A97AC1F4CBD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3767FAED-FD07-2D35-32CB-608CEF2D3BF3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4710A00-0163-00FA-22EB-75327FB724D1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9E55FF4-7872-6A83-C1B0-E46F262211FD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3CEA9DB-560E-D9C4-090B-657C928D54D6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8414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7515E-D252-8423-786C-295195DF0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42A670-D884-DB1D-3D41-1495EBD336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3207E5-6B77-ECA3-C841-6DC7A79F91A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97F72F8-8E95-4EA7-1B63-B3512ECE61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DFDE814-CED3-AC91-2AEC-D294A6A96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0052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panne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moteur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4BC5932-8121-FA8F-289A-398728C04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DC70104-D328-8CA8-8261-FDC888AD1D27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44B3E3-B98E-737B-6107-4AE9F4D6D0A9}"/>
              </a:ext>
            </a:extLst>
          </p:cNvPr>
          <p:cNvSpPr txBox="1">
            <a:spLocks/>
          </p:cNvSpPr>
          <p:nvPr/>
        </p:nvSpPr>
        <p:spPr>
          <a:xfrm>
            <a:off x="7165952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1D46D0A-5F76-F905-0C28-496AF9C2071A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AC0BC60-FEDA-8EB2-B00B-B373C03B4097}"/>
              </a:ext>
            </a:extLst>
          </p:cNvPr>
          <p:cNvSpPr txBox="1">
            <a:spLocks/>
          </p:cNvSpPr>
          <p:nvPr/>
        </p:nvSpPr>
        <p:spPr>
          <a:xfrm>
            <a:off x="9891251" y="250797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C786E34-312A-69FA-94F9-65AD72510704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F387CE4-45B4-2782-4527-E983258E066B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195A793-0E92-BB9E-98CB-B708628C7D1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FA60F79-5E59-2C20-A65B-7D745F8BA8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5B29FC9-8C67-74FD-3D74-B3C12368670E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E07DEA7-3797-FE69-C6D1-C2B674ADB590}"/>
              </a:ext>
            </a:extLst>
          </p:cNvPr>
          <p:cNvSpPr txBox="1">
            <a:spLocks/>
          </p:cNvSpPr>
          <p:nvPr/>
        </p:nvSpPr>
        <p:spPr>
          <a:xfrm>
            <a:off x="8746819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13497F1-62B0-3532-875A-1D2926C04D1B}"/>
              </a:ext>
            </a:extLst>
          </p:cNvPr>
          <p:cNvSpPr txBox="1">
            <a:spLocks/>
          </p:cNvSpPr>
          <p:nvPr/>
        </p:nvSpPr>
        <p:spPr>
          <a:xfrm>
            <a:off x="2654941" y="2507971"/>
            <a:ext cx="23948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C24B745-6382-E182-0572-7CA8A08CFF4C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F74A6AE-3DD6-3DDA-937C-BAF2870AD175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AAA82698-8E6E-F872-A193-F94D2054E400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78C02A6-5B22-6B95-787F-13FF50C9344A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DE466AE-D7E1-B3B9-7593-DB204C2848C8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8030007-D791-96C8-2B81-95402C4D340B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33693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4BFE5-A0C3-36F2-97BE-271BF8EC4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E614B3-1F32-8605-4EF1-8E715323DA8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3AE5AF-F3E4-94DE-9638-B1232DB7B80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la panne du moteur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avions fait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du stop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DCF539C-E4BF-3530-063E-EC54CCCC3FE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6E98FC-F158-A10A-C41E-AD62B93DBA9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panne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moteur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À cause de la panne du moteur,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faisais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du stop.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8FDD5F8-BA9E-D927-44AF-431546E87C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AA93357B-013B-C7CE-E69B-7561D3AE7269}"/>
              </a:ext>
            </a:extLst>
          </p:cNvPr>
          <p:cNvSpPr txBox="1">
            <a:spLocks/>
          </p:cNvSpPr>
          <p:nvPr/>
        </p:nvSpPr>
        <p:spPr>
          <a:xfrm>
            <a:off x="49355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1909BD4-2AA1-D8DD-A267-DB3EC9C98EC0}"/>
              </a:ext>
            </a:extLst>
          </p:cNvPr>
          <p:cNvSpPr txBox="1">
            <a:spLocks/>
          </p:cNvSpPr>
          <p:nvPr/>
        </p:nvSpPr>
        <p:spPr>
          <a:xfrm>
            <a:off x="7165952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90B9ECF-2A82-5918-A7DA-5A2C19CA6547}"/>
              </a:ext>
            </a:extLst>
          </p:cNvPr>
          <p:cNvSpPr txBox="1">
            <a:spLocks/>
          </p:cNvSpPr>
          <p:nvPr/>
        </p:nvSpPr>
        <p:spPr>
          <a:xfrm>
            <a:off x="5955997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E82A506-E362-FCC1-4D7C-81725176E6B0}"/>
              </a:ext>
            </a:extLst>
          </p:cNvPr>
          <p:cNvSpPr txBox="1">
            <a:spLocks/>
          </p:cNvSpPr>
          <p:nvPr/>
        </p:nvSpPr>
        <p:spPr>
          <a:xfrm>
            <a:off x="9891251" y="250797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0F5F421-35E4-ACB1-35ED-5560FF32AD5F}"/>
              </a:ext>
            </a:extLst>
          </p:cNvPr>
          <p:cNvSpPr txBox="1">
            <a:spLocks/>
          </p:cNvSpPr>
          <p:nvPr/>
        </p:nvSpPr>
        <p:spPr>
          <a:xfrm>
            <a:off x="3985231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2D9C5A2-7520-1FF6-0474-D18D863A2AA9}"/>
              </a:ext>
            </a:extLst>
          </p:cNvPr>
          <p:cNvSpPr txBox="1">
            <a:spLocks/>
          </p:cNvSpPr>
          <p:nvPr/>
        </p:nvSpPr>
        <p:spPr>
          <a:xfrm>
            <a:off x="10247405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46CF014-D2C3-5670-B59E-53C93F13282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D65CB84-D0F8-F96C-8DA8-83F2574BD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B056A5F-FC04-5705-73CE-CC66A3C3CE21}"/>
              </a:ext>
            </a:extLst>
          </p:cNvPr>
          <p:cNvSpPr txBox="1">
            <a:spLocks/>
          </p:cNvSpPr>
          <p:nvPr/>
        </p:nvSpPr>
        <p:spPr>
          <a:xfrm>
            <a:off x="3111003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80EDD13-F45E-1365-5186-91A73B97E888}"/>
              </a:ext>
            </a:extLst>
          </p:cNvPr>
          <p:cNvSpPr txBox="1">
            <a:spLocks/>
          </p:cNvSpPr>
          <p:nvPr/>
        </p:nvSpPr>
        <p:spPr>
          <a:xfrm>
            <a:off x="8746819" y="250797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D293A41-2603-5271-1171-A783BDF0EA8F}"/>
              </a:ext>
            </a:extLst>
          </p:cNvPr>
          <p:cNvSpPr txBox="1">
            <a:spLocks/>
          </p:cNvSpPr>
          <p:nvPr/>
        </p:nvSpPr>
        <p:spPr>
          <a:xfrm>
            <a:off x="2654941" y="2507971"/>
            <a:ext cx="239484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53213E1-8FF5-BC30-7C0A-890D8F7C967C}"/>
              </a:ext>
            </a:extLst>
          </p:cNvPr>
          <p:cNvSpPr txBox="1">
            <a:spLocks/>
          </p:cNvSpPr>
          <p:nvPr/>
        </p:nvSpPr>
        <p:spPr>
          <a:xfrm>
            <a:off x="1816954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C281BFF-6CAF-B0F7-64A0-940AC951B965}"/>
              </a:ext>
            </a:extLst>
          </p:cNvPr>
          <p:cNvCxnSpPr>
            <a:cxnSpLocks/>
          </p:cNvCxnSpPr>
          <p:nvPr/>
        </p:nvCxnSpPr>
        <p:spPr>
          <a:xfrm>
            <a:off x="1218222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ous-titre 2">
            <a:extLst>
              <a:ext uri="{FF2B5EF4-FFF2-40B4-BE49-F238E27FC236}">
                <a16:creationId xmlns:a16="http://schemas.microsoft.com/office/drawing/2014/main" id="{AB29CBBE-C590-4377-D4ED-7E03607F69CD}"/>
              </a:ext>
            </a:extLst>
          </p:cNvPr>
          <p:cNvSpPr txBox="1">
            <a:spLocks/>
          </p:cNvSpPr>
          <p:nvPr/>
        </p:nvSpPr>
        <p:spPr>
          <a:xfrm>
            <a:off x="732223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0326B3B-F606-41F2-2650-51763D4D33E7}"/>
              </a:ext>
            </a:extLst>
          </p:cNvPr>
          <p:cNvSpPr txBox="1">
            <a:spLocks/>
          </p:cNvSpPr>
          <p:nvPr/>
        </p:nvSpPr>
        <p:spPr>
          <a:xfrm>
            <a:off x="8486739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E89B025-8172-A69B-968D-139B718D8B57}"/>
              </a:ext>
            </a:extLst>
          </p:cNvPr>
          <p:cNvSpPr txBox="1">
            <a:spLocks/>
          </p:cNvSpPr>
          <p:nvPr/>
        </p:nvSpPr>
        <p:spPr>
          <a:xfrm>
            <a:off x="9492780" y="166909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C9BC37B-28B2-5BDE-EF67-05B0B74800C0}"/>
              </a:ext>
            </a:extLst>
          </p:cNvPr>
          <p:cNvSpPr txBox="1">
            <a:spLocks/>
          </p:cNvSpPr>
          <p:nvPr/>
        </p:nvSpPr>
        <p:spPr>
          <a:xfrm>
            <a:off x="10983916" y="166909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30649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C2C8E-2363-E5D7-4073-E28E03ADE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F6F300-BB56-8AC4-83E7-325CCB2C459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433213-746A-8EA4-7BD0-549C09D72E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537239-BE7D-8F3E-CB66-993B73503AD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6D12C78-1E60-F7B1-934B-C8CCCB77F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269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2550E-B518-212F-8485-A656B5F0C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322EB8-71DD-E302-9A7E-80E89601B5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887B08-A7B1-7C11-3E85-AA607EDD504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1CB124E-F39A-EC08-67DF-EFA4CC5D2A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871CABD-D100-093C-D3E6-71687746F0D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334032C-F364-564F-9686-ECF1BAF76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6569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3AD31-0484-3F31-DF17-CCA67B185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7A6D57E-77A8-3919-6625-A4DEC0AFC2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9A78D2-E7CA-568C-0400-44636B12652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139332F-2308-A7B7-B3F6-B981C19AE8E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B6B74D-A58A-3112-BCFB-293423586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94209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6C6C916-B1D5-C5E9-32A1-E7BA5B2A9E2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645B736-877B-AC19-3C23-1C7637962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937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8A8A9-A2FC-DBB8-2A00-0E4690B96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52B35E-CEA7-068B-3372-D30C846A314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9D6524-358F-B491-BCEF-CD1A0C8D07B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6E115E0-3972-6712-1989-796933A9B1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B94C51E-C9E1-F9C9-808A-7C0370896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7180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A057C692-140C-9FEB-B6E9-77B3228C025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12AAD15-DFCB-40F8-D28A-36E39A7CB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0430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FF916-1EC1-A365-E676-2B38365E9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EB47D2D-A016-996B-251F-547A8E28E3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0C1035-2279-B7E3-B48F-CCD2CE3AA26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391DAEA-D89E-31F1-06E3-F654A60C405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6386A1F-B71A-1C39-5396-AB206AE99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05444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34E5EE0-83FD-A725-91AD-21ED3DB73E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97F8EDA-0C78-C804-AD55-D17472287B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7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83D93-7F37-9BBB-CA70-A81C77F2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2B42EBB-5040-4ACB-608C-C7F1932A3E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0D07C3-2FCD-4D1B-A352-7A6414992D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EF60BCF-3839-4F8B-9848-3C8A76BB77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C57396E-FDBB-651E-1FB7-27AFD4F71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6700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2C8AC30-7B95-6597-A2C9-20C4B47433FC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8F43C18-97D7-4051-5447-4B0D88AC6E29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049C1C9-885D-4C2D-9DFB-29758D826980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4C998F0-1131-FEA9-39CF-D068C8773C8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9883967-3A61-C9AD-AAAF-12512421B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C74E188-D104-FDA1-20EC-74F3D0DEAC5B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6D62FE3-3A3B-852B-BE9D-2D074D794CDC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91ADF1B-69EB-5EE5-F59E-3AC5BA0FD8CF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01C8612-3735-C068-B1E4-A84A59455FD9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21ED8FC-496A-A690-7F4E-44A705BB38AC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247F8DD-BC14-62D6-E59F-D470A70D97B1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635E692-3131-FEB8-6FA5-1B276DD5BA9E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AC42867-BC1E-592F-9B2E-CE33638C3C6B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893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78D9A-F337-F137-CC56-809EDAA21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4ED81BC-021A-E44D-A4E8-C0D0A9A0189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D48595-CDA8-C5EE-3E71-EAB942D9A58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voix de l’actrice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047E2D-5CBD-E7E4-5011-9ECC2378CD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7BA3ACD-8C93-1495-D03F-549CD28AE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9265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55116AD-FEF1-3816-D121-A8949852D188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564E376-1A22-A49F-4AC4-375B707D1BF0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8D081C7-9FC4-2B7D-FBD0-E4C2721F0A89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AF97CD5-506A-CF50-137B-E78960E375C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331E47A-B1B0-D9E4-4650-7424A3A96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EB7A609-30EF-C611-E139-F44D5047C426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6ABC6E5-EC29-2A36-D055-234C353BC81B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E311B8A-461A-5032-C722-3FC831B287D8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EB5BC8A-2030-A181-C8CD-1DFFDA49CE21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85E06FE-A55B-7347-E7A1-3607C8C324F1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32604DE-0119-60C5-5D28-2E79E2582C6A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AE1F4C1-9F02-8B37-147E-1F4CCF63B108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E263DD5-A592-AFD4-4A96-0F20260F0609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04712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2F24E-21C9-2785-B44A-952C0791B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E24995-5C31-07E6-76F6-EBF9388C74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FEDEC6-3E02-5DDD-438A-46960ABC865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voix de l’actrice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2C09CFD-C69D-E07F-944E-B6880EA8EE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C2FABFD-1765-AB02-25AC-B50257139C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58727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29F3171-F785-A6F7-A7E5-BBF8727FC94F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A3C9ED3-25FE-13DC-AF41-B73BC354A1AA}"/>
              </a:ext>
            </a:extLst>
          </p:cNvPr>
          <p:cNvSpPr txBox="1">
            <a:spLocks/>
          </p:cNvSpPr>
          <p:nvPr/>
        </p:nvSpPr>
        <p:spPr>
          <a:xfrm>
            <a:off x="4256423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2EBD06A-BE6C-69E0-9646-55D7E70B9FFF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02039B2-ADB0-FE39-C04E-6AA1341FDE89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338209-0F20-7A0F-93F2-287F781EC7F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5457FB0-E598-799B-8409-F00872B23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A488628-71F9-44AF-D765-2E42B6B439BE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E24CAC1-FDC1-B339-DDA2-72E713131530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103239B-B582-FF50-8C77-00CFEF7B3241}"/>
              </a:ext>
            </a:extLst>
          </p:cNvPr>
          <p:cNvSpPr txBox="1">
            <a:spLocks/>
          </p:cNvSpPr>
          <p:nvPr/>
        </p:nvSpPr>
        <p:spPr>
          <a:xfrm>
            <a:off x="7156438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260B6B5-E017-D9C6-5383-259FEC9CEECF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FF8D9A7-0F25-74BF-B4A6-975E1A89EE2C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4BDD920-E801-5DD0-0437-4A979EB4B8F5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DFF6F18-5735-7F66-1F83-5A08FF608946}"/>
              </a:ext>
            </a:extLst>
          </p:cNvPr>
          <p:cNvSpPr txBox="1">
            <a:spLocks/>
          </p:cNvSpPr>
          <p:nvPr/>
        </p:nvSpPr>
        <p:spPr>
          <a:xfrm>
            <a:off x="670361" y="261950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6476F0D-9FD5-1C2C-0141-BAE35B86FCB2}"/>
              </a:ext>
            </a:extLst>
          </p:cNvPr>
          <p:cNvSpPr txBox="1">
            <a:spLocks/>
          </p:cNvSpPr>
          <p:nvPr/>
        </p:nvSpPr>
        <p:spPr>
          <a:xfrm>
            <a:off x="9490906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46210A0-83D5-4E59-4E77-A2FD9597217E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3987791-CFF2-1446-7E6F-9FEFD3254DE7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54F8F0F-7876-98B4-43D9-CF4F586E273B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74600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2119E-2472-708F-B5BF-A325B28BE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8C473BB-1814-BA62-500C-64525368A04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9EB742-AA5E-7098-11B8-780C1D2EE77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voix de l’actrice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F60C49F-4898-F977-5794-997EC7077DE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07CDD1C-07CC-5FE1-47D9-C584084A8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57489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24DC35D-E73F-0A35-536F-AFD47DA2A761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5A5F03D-9F8E-7769-AC15-D695C6F27C37}"/>
              </a:ext>
            </a:extLst>
          </p:cNvPr>
          <p:cNvSpPr txBox="1">
            <a:spLocks/>
          </p:cNvSpPr>
          <p:nvPr/>
        </p:nvSpPr>
        <p:spPr>
          <a:xfrm>
            <a:off x="4256423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E4D4111-F97B-0D98-989B-6ACC8DA6679B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F002E3D-C86F-445E-C3C8-2FFEEDD8AFC7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04E3892-000D-9523-FA0A-DA232D6E74F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B168196-397B-E4EC-B749-6742394ECB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1A06D7D7-AA51-6A65-4495-BD850C4841FE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10196B4-CE1E-FC74-7DC2-512EEAEA5935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D47554A-FAE1-59C7-75AA-D48A629409E2}"/>
              </a:ext>
            </a:extLst>
          </p:cNvPr>
          <p:cNvSpPr txBox="1">
            <a:spLocks/>
          </p:cNvSpPr>
          <p:nvPr/>
        </p:nvSpPr>
        <p:spPr>
          <a:xfrm>
            <a:off x="7156438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B3ED05-0669-1B94-2F21-FA479F84DA23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A14B976-4729-477F-4ECD-DA3B96763718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8644911-431E-4946-4D15-E5645C06A9BD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46FF63-9EE5-BCC9-25A8-627452E84906}"/>
              </a:ext>
            </a:extLst>
          </p:cNvPr>
          <p:cNvSpPr txBox="1">
            <a:spLocks/>
          </p:cNvSpPr>
          <p:nvPr/>
        </p:nvSpPr>
        <p:spPr>
          <a:xfrm>
            <a:off x="670361" y="261950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3BC01F1-BF00-4BC5-7696-8262F0A31522}"/>
              </a:ext>
            </a:extLst>
          </p:cNvPr>
          <p:cNvSpPr txBox="1">
            <a:spLocks/>
          </p:cNvSpPr>
          <p:nvPr/>
        </p:nvSpPr>
        <p:spPr>
          <a:xfrm>
            <a:off x="9490906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BFBCE31-5840-31A3-5D0E-25813F01F25E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FE6F6AF-0CB5-C39B-C464-4CDF34CAEAD3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30C28AB-7BB9-B89E-52A7-776EB1666EB7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3478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2298F-05FF-A51D-0239-3F3B7A808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E42E47B-3290-027B-6674-E3DC4D6E9CB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321B6F-3A34-992B-CA1D-D86A4D3E47A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voix de l’actrice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BAD44C4-CEF3-7A57-73D7-7BEA5F3C86B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BAD7DD-5904-D497-FB86-C885B1EF5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41681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l’actrice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37F989F-1523-3D1D-7709-EBB42DD73A9C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1CEC82C-7B92-49B7-687B-0164E569AE3B}"/>
              </a:ext>
            </a:extLst>
          </p:cNvPr>
          <p:cNvSpPr txBox="1">
            <a:spLocks/>
          </p:cNvSpPr>
          <p:nvPr/>
        </p:nvSpPr>
        <p:spPr>
          <a:xfrm>
            <a:off x="4256423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175A51F-43C9-25F2-241E-C604C97631C3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AA878B1-E82F-CEC7-DDAD-033A9667204F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A0F766-C270-FBF1-0BE9-192E427461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92B93A-9514-AB0F-56DD-BC75D59C5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629E7DC-4EE6-9964-62F3-40E28010E68F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18CDEC7-0453-3EE7-C497-29288DD11008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4C7E48C-5E18-1CC0-F9D6-4AD1AE3205D0}"/>
              </a:ext>
            </a:extLst>
          </p:cNvPr>
          <p:cNvSpPr txBox="1">
            <a:spLocks/>
          </p:cNvSpPr>
          <p:nvPr/>
        </p:nvSpPr>
        <p:spPr>
          <a:xfrm>
            <a:off x="7156438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A3962E9-0E62-AEAE-206D-A0CDC4D626D2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0DAF47C-08FF-FD0F-3F03-576E11159FFC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3B661AB-72A8-D495-D247-9C1BC7CB5A17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B4A4011-F2BC-9272-4E05-D64EE8928519}"/>
              </a:ext>
            </a:extLst>
          </p:cNvPr>
          <p:cNvSpPr txBox="1">
            <a:spLocks/>
          </p:cNvSpPr>
          <p:nvPr/>
        </p:nvSpPr>
        <p:spPr>
          <a:xfrm>
            <a:off x="670361" y="261950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55EEF77-AE7B-C32C-D94F-4FB0DD360DA1}"/>
              </a:ext>
            </a:extLst>
          </p:cNvPr>
          <p:cNvSpPr txBox="1">
            <a:spLocks/>
          </p:cNvSpPr>
          <p:nvPr/>
        </p:nvSpPr>
        <p:spPr>
          <a:xfrm>
            <a:off x="9490906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5DED839-7BC2-5384-448E-3936635D7903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DFF0228-C6E8-AE33-18F0-19DC4A140E74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E403117-8447-263A-38A2-7AB5D206E6D1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26878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ACB1C-22BD-2FB6-CD0D-1BAD05904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ED63A0-C3B4-7B55-DB8A-D2C6A62EBE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3517AD-2F61-87F5-F858-416411633B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voix de l’actrice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5F13F7-057E-40C7-1C88-F50816817A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FABE420-37BE-82F2-61A9-8D22E249E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8609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l’actrice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FF396DA-7A3D-364E-6665-1B1A513DE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7DB058F-4D4D-23A3-127B-FF5DD43C66AB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03C818E-20DF-5C31-3F6C-2588E92420CE}"/>
              </a:ext>
            </a:extLst>
          </p:cNvPr>
          <p:cNvSpPr txBox="1">
            <a:spLocks/>
          </p:cNvSpPr>
          <p:nvPr/>
        </p:nvSpPr>
        <p:spPr>
          <a:xfrm>
            <a:off x="4256423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7B62727-9417-6C19-E34E-4F71358096E8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D90C32F-33B4-B972-F62B-03F9E3AFE1A4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A68B319-B0C2-6435-9D84-537D5261C5A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86870ED-BA0F-98CD-127D-D2960BB25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0BF27381-10F3-78D9-BABC-BF934BDFFF43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F610CBC-FB6A-00EF-B592-7EEE36982DA9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2385B00-A02B-4AB3-0138-905C27EFF195}"/>
              </a:ext>
            </a:extLst>
          </p:cNvPr>
          <p:cNvSpPr txBox="1">
            <a:spLocks/>
          </p:cNvSpPr>
          <p:nvPr/>
        </p:nvSpPr>
        <p:spPr>
          <a:xfrm>
            <a:off x="7156438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2A6E601-EC5B-A118-F427-4D4A9CF58BAC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473B1B5-E18D-FA30-6E14-FCA448B4CCCD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C76EC30-3628-588E-FE96-193AF0BF50CC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BA10BD3-6B59-EAA1-599F-0ECE2515A40F}"/>
              </a:ext>
            </a:extLst>
          </p:cNvPr>
          <p:cNvSpPr txBox="1">
            <a:spLocks/>
          </p:cNvSpPr>
          <p:nvPr/>
        </p:nvSpPr>
        <p:spPr>
          <a:xfrm>
            <a:off x="670361" y="261950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9B843F0-239D-0948-503A-5DA4AD6468F2}"/>
              </a:ext>
            </a:extLst>
          </p:cNvPr>
          <p:cNvSpPr txBox="1">
            <a:spLocks/>
          </p:cNvSpPr>
          <p:nvPr/>
        </p:nvSpPr>
        <p:spPr>
          <a:xfrm>
            <a:off x="9490906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438D4DB-01EF-3A16-5135-C144E0F0DBDE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E1E99C6-40E8-44A1-BFC4-CC5986725096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EC2336E-DF6E-261D-6B57-D6057823FCDA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92889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33F91-A6DD-CB18-0C42-B4E884E0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403CC1-311A-16EC-DD20-F283709891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D08B0A-FBF6-42E6-B54D-196B9D79C1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Ce soir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voix de l’actrice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était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douce et posée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764CFF-187A-F74B-0270-60C74531BBF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451DC8A-C2BA-9AB0-5057-D06857B6996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l’actrice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Ce soir,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doux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posés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D3EBE93-6C20-08F4-B5AD-2915A581CE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241EF01-C383-160D-B28C-2E7D9500C988}"/>
              </a:ext>
            </a:extLst>
          </p:cNvPr>
          <p:cNvSpPr txBox="1">
            <a:spLocks/>
          </p:cNvSpPr>
          <p:nvPr/>
        </p:nvSpPr>
        <p:spPr>
          <a:xfrm>
            <a:off x="102405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58528F6-8D90-E66C-BF89-285A7B5610BD}"/>
              </a:ext>
            </a:extLst>
          </p:cNvPr>
          <p:cNvSpPr txBox="1">
            <a:spLocks/>
          </p:cNvSpPr>
          <p:nvPr/>
        </p:nvSpPr>
        <p:spPr>
          <a:xfrm>
            <a:off x="4256423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F71D71C-6582-7E0E-F2CA-0DB29F93B053}"/>
              </a:ext>
            </a:extLst>
          </p:cNvPr>
          <p:cNvSpPr txBox="1">
            <a:spLocks/>
          </p:cNvSpPr>
          <p:nvPr/>
        </p:nvSpPr>
        <p:spPr>
          <a:xfrm>
            <a:off x="4323838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1CFA558-455E-2660-630D-FBC3234ACF9C}"/>
              </a:ext>
            </a:extLst>
          </p:cNvPr>
          <p:cNvSpPr txBox="1">
            <a:spLocks/>
          </p:cNvSpPr>
          <p:nvPr/>
        </p:nvSpPr>
        <p:spPr>
          <a:xfrm>
            <a:off x="50655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8F87E1B-CEAA-A562-EC70-A76E0A638A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nous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6B65648-1994-9BC8-3F19-33491DE9B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76D93FF-CDBB-6C38-F16F-152D9ACC4DB3}"/>
              </a:ext>
            </a:extLst>
          </p:cNvPr>
          <p:cNvSpPr txBox="1">
            <a:spLocks/>
          </p:cNvSpPr>
          <p:nvPr/>
        </p:nvSpPr>
        <p:spPr>
          <a:xfrm>
            <a:off x="182496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20362FF-15B3-46E2-29A2-6C6430678662}"/>
              </a:ext>
            </a:extLst>
          </p:cNvPr>
          <p:cNvSpPr txBox="1">
            <a:spLocks/>
          </p:cNvSpPr>
          <p:nvPr/>
        </p:nvSpPr>
        <p:spPr>
          <a:xfrm>
            <a:off x="268821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3DF986C-384E-5C71-2162-4F485C44A86C}"/>
              </a:ext>
            </a:extLst>
          </p:cNvPr>
          <p:cNvSpPr txBox="1">
            <a:spLocks/>
          </p:cNvSpPr>
          <p:nvPr/>
        </p:nvSpPr>
        <p:spPr>
          <a:xfrm>
            <a:off x="7156438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CD27A28-1997-BD6A-8D80-68ABD37196F4}"/>
              </a:ext>
            </a:extLst>
          </p:cNvPr>
          <p:cNvSpPr txBox="1">
            <a:spLocks/>
          </p:cNvSpPr>
          <p:nvPr/>
        </p:nvSpPr>
        <p:spPr>
          <a:xfrm>
            <a:off x="735819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2F38D32-C2D2-6816-B63E-2D0613740387}"/>
              </a:ext>
            </a:extLst>
          </p:cNvPr>
          <p:cNvSpPr txBox="1">
            <a:spLocks/>
          </p:cNvSpPr>
          <p:nvPr/>
        </p:nvSpPr>
        <p:spPr>
          <a:xfrm>
            <a:off x="351043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0E94CC9-AF7B-3819-C00C-6ED1F382968B}"/>
              </a:ext>
            </a:extLst>
          </p:cNvPr>
          <p:cNvSpPr txBox="1">
            <a:spLocks/>
          </p:cNvSpPr>
          <p:nvPr/>
        </p:nvSpPr>
        <p:spPr>
          <a:xfrm>
            <a:off x="970441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778D075-B199-276F-5C65-76F3739883DF}"/>
              </a:ext>
            </a:extLst>
          </p:cNvPr>
          <p:cNvSpPr txBox="1">
            <a:spLocks/>
          </p:cNvSpPr>
          <p:nvPr/>
        </p:nvSpPr>
        <p:spPr>
          <a:xfrm>
            <a:off x="670361" y="2619504"/>
            <a:ext cx="271226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5DD8977-A11E-AF56-CA54-6DA2E544051A}"/>
              </a:ext>
            </a:extLst>
          </p:cNvPr>
          <p:cNvSpPr txBox="1">
            <a:spLocks/>
          </p:cNvSpPr>
          <p:nvPr/>
        </p:nvSpPr>
        <p:spPr>
          <a:xfrm>
            <a:off x="9490906" y="2619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108AE72-1A45-71C6-C75F-66964F9034F2}"/>
              </a:ext>
            </a:extLst>
          </p:cNvPr>
          <p:cNvSpPr txBox="1">
            <a:spLocks/>
          </p:cNvSpPr>
          <p:nvPr/>
        </p:nvSpPr>
        <p:spPr>
          <a:xfrm>
            <a:off x="5846529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399AAA2-45D9-FF2B-4594-60C6B979E843}"/>
              </a:ext>
            </a:extLst>
          </p:cNvPr>
          <p:cNvSpPr txBox="1">
            <a:spLocks/>
          </p:cNvSpPr>
          <p:nvPr/>
        </p:nvSpPr>
        <p:spPr>
          <a:xfrm>
            <a:off x="868525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4202AF0-2315-5E36-441E-9F5C913A6CD1}"/>
              </a:ext>
            </a:extLst>
          </p:cNvPr>
          <p:cNvSpPr txBox="1">
            <a:spLocks/>
          </p:cNvSpPr>
          <p:nvPr/>
        </p:nvSpPr>
        <p:spPr>
          <a:xfrm>
            <a:off x="10846482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4703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DE376-E840-4D52-A325-83E5AA486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00D7E0-0002-27F4-D051-9F92118EDE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B0B757-54BF-54E4-5DB2-B8FE1DB351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5DC3772-7B66-0EB6-4EFF-FC8B1D8A9C4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2C73CB9-5493-3265-513F-03E0730A2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4700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CBE68-D2F6-977C-C3DE-FFA8CBAFD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A5E9C1B-561E-A240-F738-4D25386922B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3C8DDE-0DA8-BAA2-EB43-F21FD9B6ABE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1165A6-3257-00C2-A515-59E3A90539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D92C013-C509-985E-135E-C387720CD93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E268057-BC7B-3EB4-AAF7-B5604D61D4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2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5BF70-F270-F380-F16D-00D9BBC82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BB02F6-E841-0B0C-7F12-ADF91DBD611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DBB825-E1E3-E096-7531-62E5CD06C8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59C77FF-538B-A793-3211-F01680A5E4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792CF33-5CF8-861E-5E48-2C523DE1C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70733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A22E3A0-1C7B-E2C2-E5DE-77C03E6F653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F2A4737-E74C-02CA-4683-356936D49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9923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82600-CB98-F874-DBF0-8CA9C213D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13EE5C-E77D-EEDB-DD78-111170F96EC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3462D8-AEA9-5117-5D9E-58DED822D6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3B74E1C-7533-2D15-3A88-F37CFD463B7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B5BDEFB-1394-C917-CF66-64A5EEE736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82705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3C864AB-83B1-E72D-802E-3C1DEB87646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62DC82A-BFBF-CFD4-249A-A038C355D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180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6CC52-9502-1B69-5210-30DD91980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7A80FC1-DF9A-0EBC-ECD9-5023A71C77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EA8FA8-D42A-7619-C861-C91CC6EBA6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42BEDC7-0359-2720-0EE6-C3C927D2C87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C363B29-A325-FDA3-52B2-63B6B5FF4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1965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FCA4313-E479-07C6-9CA6-0439851BBF7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AFB11EC-C26D-1A46-AF70-7E6A4633E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147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43413-3748-76E9-DB61-43348D003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1441D81-EBB0-0756-C7D5-11CC08ED41E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7F8E2C-E31B-60E0-2BAD-33B0BE2238F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1E5DBA7-5F8D-AE95-3BA2-11D9C54F412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DC44F3D-67C8-1DBD-FD02-A5E46A72C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9522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CCF5729-1FD3-B28A-8ECF-9D1E5085B566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F24840C-66FC-E519-5AE1-D2A6364705C5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2024C1A-5E3F-657E-9BC3-9DDFEF99C4B5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A54BD3-C8A0-4C3F-AF08-E9321C3F0F3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DEDA329-F238-AD5F-CA3B-6A3CC7037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DA6A4BFE-72AD-EC9A-CA49-43578BF18F55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C2763FE-4C27-85DF-A4EF-850411428527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BE5E091-1D96-ADFE-13AC-3558319D9A17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290BDA8-2764-F6AF-3981-60AF080FF794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685FB13-2F20-CF42-8BE5-E2E64C56581A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2A791B1-69F9-3260-7C02-69BEB2F7D728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70240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C4DA8-C0BC-9B4E-ACFB-3ED31261E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81657F-BB18-46EA-965F-AF0F75A6D4E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ED861F-F2EF-CDD9-9B04-7027544BC04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022F21-448D-C8D3-67C6-426C138DF4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B7EFDB9-D5ED-9C21-1CAA-AF8C013D2A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65075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7CB1698-F2F1-6538-9A6D-06E898C2A651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36480B5-6ABD-21CE-EDC9-89653F322B08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29175B7-8F96-1387-25CD-9A7EF0821EE8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73A87E4-4A57-3820-112A-533FFF5E22F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CCDB25E-797C-7183-CDC9-892EC878FA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7DE3237-6B7A-D50C-9D93-E72F0A2F9EEC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27621C1-0424-152A-03C6-57E5F9449B28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97606BD-1EDB-0216-5E7E-227A759DFD38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0CB99D5-3D12-0259-0460-9CA518594664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FD20639-7024-AE73-7786-3B16959A8105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5D72E0A-72EF-9E7B-3E74-CD47EE4EE4EF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5175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487F4-3F4E-2262-4379-355507D34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AD0EB5-4415-D53B-9A32-EB13B03404C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EC4E06-69F1-0DF5-D182-92FE81EC294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D34399-F49F-8A2E-1591-0C755A38AC4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B3799FD-2D8C-F97B-222C-14099FF667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18602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DE0EF17-A97C-5381-6A15-412BC887BB51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22E7C74-0633-05C0-687A-339C902B4A1F}"/>
              </a:ext>
            </a:extLst>
          </p:cNvPr>
          <p:cNvSpPr txBox="1">
            <a:spLocks/>
          </p:cNvSpPr>
          <p:nvPr/>
        </p:nvSpPr>
        <p:spPr>
          <a:xfrm>
            <a:off x="2743520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E1C85CF-E3B0-DE90-B909-176967FC85E5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ECE13F1-21A5-F691-DA6A-BA693CCDF854}"/>
              </a:ext>
            </a:extLst>
          </p:cNvPr>
          <p:cNvSpPr txBox="1">
            <a:spLocks/>
          </p:cNvSpPr>
          <p:nvPr/>
        </p:nvSpPr>
        <p:spPr>
          <a:xfrm>
            <a:off x="8124204" y="256049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D927D76-4E65-C606-E095-AAE2675ACE0F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268A920-CA29-E028-2C28-EF9518632FE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6466730-E4C1-9448-A6A4-12366FC5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4310081-BEB5-F703-DAD7-A506CD77B77E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3A5658F-6F0B-F89D-3529-A08A4092B715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AAD93E1-4667-9179-A218-8BF993F255D4}"/>
              </a:ext>
            </a:extLst>
          </p:cNvPr>
          <p:cNvSpPr txBox="1">
            <a:spLocks/>
          </p:cNvSpPr>
          <p:nvPr/>
        </p:nvSpPr>
        <p:spPr>
          <a:xfrm>
            <a:off x="5714922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37862BB-E5ED-8A68-C44A-4A750056A0A5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72DA8E3-C465-A40E-75F7-4DF2B7E1ECA7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14C0894-D011-5A65-C7C6-58DC60B1714A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96088C8-6C8C-24E6-A367-D4C8C63BCBA7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71576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74563-71F0-1FC3-1622-D0BD9D604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D06EE57-F49B-DADD-885A-9E7DCC6AE81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43780A-636D-A727-D4A5-D67AE668B45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E86A1F-F9FA-A995-0DF9-9276C3B4976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866BC7-65D9-736E-02ED-C335D54B4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02079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0816DA8-258D-E44D-9DEA-ACB0C6CAAEC9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B6D9C2F-AB41-C302-48B4-F401FB61D146}"/>
              </a:ext>
            </a:extLst>
          </p:cNvPr>
          <p:cNvSpPr txBox="1">
            <a:spLocks/>
          </p:cNvSpPr>
          <p:nvPr/>
        </p:nvSpPr>
        <p:spPr>
          <a:xfrm>
            <a:off x="2743520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4E2C7F2-CDA6-D0D6-11FE-E103E930D345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6C10789-8937-4D2F-2E55-98D5B9DB9398}"/>
              </a:ext>
            </a:extLst>
          </p:cNvPr>
          <p:cNvSpPr txBox="1">
            <a:spLocks/>
          </p:cNvSpPr>
          <p:nvPr/>
        </p:nvSpPr>
        <p:spPr>
          <a:xfrm>
            <a:off x="8124204" y="256049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E27A851-8D74-F844-16C1-E62E4C4889DB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6588BDC-9E50-8C25-D12D-BEC6B1FC81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5D23042-4DB6-1A6C-7262-28D99F2D86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DF87F8E-7261-0D21-1CB5-554C3750AF45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CA6C2B2-8D98-8CAA-EFAC-659B96731B9C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0FBA04C-21D5-DF55-DBF1-DB6FEAFDBC83}"/>
              </a:ext>
            </a:extLst>
          </p:cNvPr>
          <p:cNvSpPr txBox="1">
            <a:spLocks/>
          </p:cNvSpPr>
          <p:nvPr/>
        </p:nvSpPr>
        <p:spPr>
          <a:xfrm>
            <a:off x="5714922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9BA8FD3-C621-50E1-38B3-F597894093B3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B79EB5C-6ACA-7C89-FCBB-45B3BF7A4824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CC29DC5-5A8D-A13A-2B23-E9FDBCE47FC4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3F480EB-DB16-9A7A-84D0-C8D470831DCF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43867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B30C7-4CAC-EE5F-E225-5565000BE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7902D5-56BE-E9A0-1EE0-A6EACE6C23B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8A6BE6-5056-5D01-6DD5-E51A919F477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B34DEC1-AE83-9757-945F-9ED39544074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EBB5017-C777-3524-272E-F7382B87E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223465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rire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enfants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la cour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récréation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0125DCF-AC28-A952-351A-D428D13A0D0B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CBC49DC-8052-BA6D-A1B8-C7100267A22B}"/>
              </a:ext>
            </a:extLst>
          </p:cNvPr>
          <p:cNvSpPr txBox="1">
            <a:spLocks/>
          </p:cNvSpPr>
          <p:nvPr/>
        </p:nvSpPr>
        <p:spPr>
          <a:xfrm>
            <a:off x="2743520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6D9D8EB-6FCC-EDA9-7CCF-81C7C45CF64B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1D8861-91E3-77C7-DDAA-DDF79E169001}"/>
              </a:ext>
            </a:extLst>
          </p:cNvPr>
          <p:cNvSpPr txBox="1">
            <a:spLocks/>
          </p:cNvSpPr>
          <p:nvPr/>
        </p:nvSpPr>
        <p:spPr>
          <a:xfrm>
            <a:off x="8124204" y="256049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CF56CFF-045B-5785-385F-6C61513210CF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58FD02-6AE2-35A8-4DF5-CF7A8D40A78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Lila et 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584FAC0-3D9F-9DE3-21D9-867AC4985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239A914-AE7D-4488-2261-67F36C889EF6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7FD217D-3BF7-A3CD-8669-D06B5E6E60DE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271EFB6-E4FD-1EE5-F8A9-A49D5C032F0F}"/>
              </a:ext>
            </a:extLst>
          </p:cNvPr>
          <p:cNvSpPr txBox="1">
            <a:spLocks/>
          </p:cNvSpPr>
          <p:nvPr/>
        </p:nvSpPr>
        <p:spPr>
          <a:xfrm>
            <a:off x="5714922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D4DAC2B-191D-E058-C210-2E7EFFB87371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51E964E-2141-61F8-809C-D71F252D4A88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D021491-DDA5-1A7D-2277-9A42FC7EFECF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F8B6F07-04EF-D7D0-971A-38EE5D194D75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20897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D3E55-B768-5872-38A2-A527FC2D6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28656AF-FE4A-E1C7-A246-80CC6C4DE30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9BBB0E-4589-889A-1552-DC67C742618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3C27AC5-E62B-7FC7-A932-3961085F363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C3F08B-7F26-30DF-30F3-811C02980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8964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rire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enfants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la cour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récréation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EF01889-2FFD-D104-3BD6-2BB0E760E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542BC7A-A818-D2A8-CB45-0ADB1A9A6D63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2FF9525-957D-3F24-417D-729481DD5B5C}"/>
              </a:ext>
            </a:extLst>
          </p:cNvPr>
          <p:cNvSpPr txBox="1">
            <a:spLocks/>
          </p:cNvSpPr>
          <p:nvPr/>
        </p:nvSpPr>
        <p:spPr>
          <a:xfrm>
            <a:off x="2743520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2D7D1D4-51C4-39D1-54D5-DF1D7730D61F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B54BF19-2465-645C-848B-7820F9BD55CF}"/>
              </a:ext>
            </a:extLst>
          </p:cNvPr>
          <p:cNvSpPr txBox="1">
            <a:spLocks/>
          </p:cNvSpPr>
          <p:nvPr/>
        </p:nvSpPr>
        <p:spPr>
          <a:xfrm>
            <a:off x="8124204" y="256049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867C4FB-ABDC-25B4-D533-17F007227156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FD57A36-A501-3117-34DE-ED9A4BF2D6A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Lila et Marie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E795989-2782-7886-2C98-3FE5DC1E9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BC8468-E3C6-516B-723A-1CC7F86749E2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4630CFC-C25B-3A2A-9480-49088B87AD59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F8848C2-664C-ABBC-9346-0296B732E801}"/>
              </a:ext>
            </a:extLst>
          </p:cNvPr>
          <p:cNvSpPr txBox="1">
            <a:spLocks/>
          </p:cNvSpPr>
          <p:nvPr/>
        </p:nvSpPr>
        <p:spPr>
          <a:xfrm>
            <a:off x="5714922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78A4459-A608-2ABC-15BB-722A93398C96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B238809-3C87-FB73-D419-309E1BB1C74C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766ECF8-28AB-DB55-3DA1-B03EC7E7EE17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BC9E158-FAC9-9C8E-3EED-E3AC0EC5E268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48669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D68C-57EB-5C72-2435-DC3CAC292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02B3DB2-55A8-91DB-FDC6-A41BA6E9397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4F1C48-FF93-F324-41CD-7DFDDD5953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rire des enfants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remplit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cour de récréation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0CC4B6-8452-2EFB-1D41-E2C06BAC681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BC9BD53-0C56-AF17-32EE-CAB9024A627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rire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des enfants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la cour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récréation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Lila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Marie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rempli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cour de récréation.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9894304-CFA3-6BD4-EB23-5A4190833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9E11A97-EAD3-A8AC-1D7B-4B371E6B8188}"/>
              </a:ext>
            </a:extLst>
          </p:cNvPr>
          <p:cNvSpPr txBox="1">
            <a:spLocks/>
          </p:cNvSpPr>
          <p:nvPr/>
        </p:nvSpPr>
        <p:spPr>
          <a:xfrm>
            <a:off x="1338683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671038C-E77D-9625-2CF6-0FD3969B25D8}"/>
              </a:ext>
            </a:extLst>
          </p:cNvPr>
          <p:cNvSpPr txBox="1">
            <a:spLocks/>
          </p:cNvSpPr>
          <p:nvPr/>
        </p:nvSpPr>
        <p:spPr>
          <a:xfrm>
            <a:off x="2743520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5753007-C730-FCBD-4EDF-7186AD67A69D}"/>
              </a:ext>
            </a:extLst>
          </p:cNvPr>
          <p:cNvSpPr txBox="1">
            <a:spLocks/>
          </p:cNvSpPr>
          <p:nvPr/>
        </p:nvSpPr>
        <p:spPr>
          <a:xfrm>
            <a:off x="5808512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60682B0-5409-4FE3-E429-C0CA68901545}"/>
              </a:ext>
            </a:extLst>
          </p:cNvPr>
          <p:cNvSpPr txBox="1">
            <a:spLocks/>
          </p:cNvSpPr>
          <p:nvPr/>
        </p:nvSpPr>
        <p:spPr>
          <a:xfrm>
            <a:off x="8124204" y="2560491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AE576F-E27B-1FFA-7B06-213DCECD1287}"/>
              </a:ext>
            </a:extLst>
          </p:cNvPr>
          <p:cNvSpPr txBox="1">
            <a:spLocks/>
          </p:cNvSpPr>
          <p:nvPr/>
        </p:nvSpPr>
        <p:spPr>
          <a:xfrm>
            <a:off x="6963145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41DBA28-5D68-B82D-116C-99F579C25C1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Lila et Marie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9B3F780-8F27-9F1C-D50B-B3921321B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75086FA-A1A5-2E62-048D-333B435C3064}"/>
              </a:ext>
            </a:extLst>
          </p:cNvPr>
          <p:cNvSpPr txBox="1">
            <a:spLocks/>
          </p:cNvSpPr>
          <p:nvPr/>
        </p:nvSpPr>
        <p:spPr>
          <a:xfrm>
            <a:off x="2011780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CAC7C0D-538C-46BC-18AF-462AA8DE8032}"/>
              </a:ext>
            </a:extLst>
          </p:cNvPr>
          <p:cNvSpPr txBox="1">
            <a:spLocks/>
          </p:cNvSpPr>
          <p:nvPr/>
        </p:nvSpPr>
        <p:spPr>
          <a:xfrm>
            <a:off x="2904524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527DD02-19E3-9709-A201-8FB2E45C736F}"/>
              </a:ext>
            </a:extLst>
          </p:cNvPr>
          <p:cNvSpPr txBox="1">
            <a:spLocks/>
          </p:cNvSpPr>
          <p:nvPr/>
        </p:nvSpPr>
        <p:spPr>
          <a:xfrm>
            <a:off x="5714922" y="256049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2DCF8E5-BFF9-B8FA-2B5E-19006D103569}"/>
              </a:ext>
            </a:extLst>
          </p:cNvPr>
          <p:cNvSpPr txBox="1">
            <a:spLocks/>
          </p:cNvSpPr>
          <p:nvPr/>
        </p:nvSpPr>
        <p:spPr>
          <a:xfrm>
            <a:off x="7712151" y="1687409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B7D47D5-BBF2-3AB0-9E15-1C16FEFD002E}"/>
              </a:ext>
            </a:extLst>
          </p:cNvPr>
          <p:cNvSpPr txBox="1">
            <a:spLocks/>
          </p:cNvSpPr>
          <p:nvPr/>
        </p:nvSpPr>
        <p:spPr>
          <a:xfrm>
            <a:off x="4139706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9608725-A3E7-C972-6C0C-E23DE23E155B}"/>
              </a:ext>
            </a:extLst>
          </p:cNvPr>
          <p:cNvSpPr txBox="1">
            <a:spLocks/>
          </p:cNvSpPr>
          <p:nvPr/>
        </p:nvSpPr>
        <p:spPr>
          <a:xfrm>
            <a:off x="8544208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FE514CF-78DE-1182-A5A5-BA09A3EE6FCB}"/>
              </a:ext>
            </a:extLst>
          </p:cNvPr>
          <p:cNvSpPr txBox="1">
            <a:spLocks/>
          </p:cNvSpPr>
          <p:nvPr/>
        </p:nvSpPr>
        <p:spPr>
          <a:xfrm>
            <a:off x="10034781" y="168740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977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30E44-3FAB-41FD-B598-816A21F48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925D254-64EE-21F6-3647-9B462B4C0B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34071D-E0B4-0953-9170-FF847AA8A0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C8426CC-94DD-C18A-A32D-714DB233831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2B58057-B4BE-568A-1EE1-83E7EA374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0514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9423E-90B7-0F00-8B0A-8168E7968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CF86598-4C7F-FA3E-C78C-6ACFA2E5346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C1C4A1-6AE6-8B11-9974-50A7434BEEA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8F989F8-384A-2711-CD5C-469D6C28D8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90FACFC-0A12-40E5-539C-A8D6092848D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83C9298-BC55-09B9-B79F-7FC889633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7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80C93-63E4-0BAF-9336-51D906484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20DF821-423A-119E-57F8-C2D834D2CE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46FD6E-8783-067C-6146-403B73690A0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8E2CF74-B568-FBA5-9846-D4B40A08D56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FA81D1-95B5-2CBE-6C69-CD5260660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84871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56E7E5DA-CCCE-444D-1120-DAAF22E6628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CD92F9F-2BAC-356A-1FAC-8CA97F737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31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EA190-594D-51EF-E020-A7A4DF9ED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D5F64DB-AEB5-006B-F299-411B629DF6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E78BD6-25DD-7696-8CA5-0E34B1829F6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’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rendu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livres de ton frère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CA4EBF9-C5FC-E601-CB5C-85538D989B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7243F4-AB30-E9F0-743B-5754F805E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31918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592C0C5-EDE7-6F8B-194F-1E3E4228D22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CdN)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243223B-164D-9F83-4F88-14A3A6AA4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919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944</TotalTime>
  <Words>3047</Words>
  <Application>Microsoft Office PowerPoint</Application>
  <PresentationFormat>Grand écran</PresentationFormat>
  <Paragraphs>778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49</cp:revision>
  <dcterms:created xsi:type="dcterms:W3CDTF">2024-11-28T14:19:02Z</dcterms:created>
  <dcterms:modified xsi:type="dcterms:W3CDTF">2025-10-07T11:58:58Z</dcterms:modified>
</cp:coreProperties>
</file>