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808" r:id="rId7"/>
    <p:sldId id="845" r:id="rId8"/>
    <p:sldId id="846" r:id="rId9"/>
    <p:sldId id="847" r:id="rId10"/>
    <p:sldId id="848" r:id="rId11"/>
    <p:sldId id="849" r:id="rId12"/>
    <p:sldId id="850" r:id="rId13"/>
    <p:sldId id="851" r:id="rId14"/>
    <p:sldId id="852" r:id="rId15"/>
    <p:sldId id="853" r:id="rId16"/>
    <p:sldId id="854" r:id="rId17"/>
    <p:sldId id="855" r:id="rId18"/>
    <p:sldId id="275" r:id="rId19"/>
    <p:sldId id="290" r:id="rId20"/>
    <p:sldId id="820" r:id="rId21"/>
    <p:sldId id="856" r:id="rId22"/>
    <p:sldId id="857" r:id="rId23"/>
    <p:sldId id="858" r:id="rId24"/>
    <p:sldId id="859" r:id="rId25"/>
    <p:sldId id="860" r:id="rId26"/>
    <p:sldId id="861" r:id="rId27"/>
    <p:sldId id="862" r:id="rId28"/>
    <p:sldId id="863" r:id="rId29"/>
    <p:sldId id="864" r:id="rId30"/>
    <p:sldId id="865" r:id="rId31"/>
    <p:sldId id="866" r:id="rId32"/>
    <p:sldId id="288" r:id="rId33"/>
    <p:sldId id="291" r:id="rId34"/>
    <p:sldId id="832" r:id="rId35"/>
    <p:sldId id="868" r:id="rId36"/>
    <p:sldId id="869" r:id="rId37"/>
    <p:sldId id="870" r:id="rId38"/>
    <p:sldId id="871" r:id="rId39"/>
    <p:sldId id="872" r:id="rId40"/>
    <p:sldId id="873" r:id="rId41"/>
    <p:sldId id="874" r:id="rId42"/>
    <p:sldId id="875" r:id="rId43"/>
    <p:sldId id="876" r:id="rId44"/>
    <p:sldId id="877" r:id="rId45"/>
    <p:sldId id="878" r:id="rId46"/>
    <p:sldId id="304" r:id="rId47"/>
    <p:sldId id="305" r:id="rId48"/>
    <p:sldId id="867" r:id="rId49"/>
    <p:sldId id="879" r:id="rId50"/>
    <p:sldId id="880" r:id="rId51"/>
    <p:sldId id="881" r:id="rId52"/>
    <p:sldId id="882" r:id="rId53"/>
    <p:sldId id="883" r:id="rId54"/>
    <p:sldId id="884" r:id="rId55"/>
    <p:sldId id="885" r:id="rId56"/>
    <p:sldId id="886" r:id="rId57"/>
    <p:sldId id="887" r:id="rId58"/>
    <p:sldId id="888" r:id="rId59"/>
    <p:sldId id="889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P4/S2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P4/S2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2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0D7DA-4261-7268-9AB7-33841828E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969CD67-9BBB-0C5B-1590-CEBF3D5AC4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799D28F-05C7-71EA-B58B-A3C408D8785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F8AC7C7-BFA8-60F8-3324-6A70D74EDD0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B6A1AED-B545-3004-4080-F1505F966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0930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810DD7B-F5B9-27F3-5DC5-02D75D52F9B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14E2A4C-A1E6-1AE8-690C-D77317F92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957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6E5C1-49D7-CDC1-6099-67F3D59BC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89F294B-9F24-06E4-356C-F79909427A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CF38B7-55D2-E5FF-64D8-E81D09C1DE5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00D230E-59A0-2DFF-4BDC-C517EB39EDE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09AA631-0171-4B74-5B7B-CDA65732E5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857352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AA06EE8-B1F0-C8A9-30C0-F7CD9DDC3EB2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D5ABFC6-2D6F-FB20-35B4-17D410540C4B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78049F9-2996-EBC9-E3AC-EF120E1DD82A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F5E6322-00A4-185A-BC54-CBE3E55EF3C0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AA200E0-F7AA-134E-FCB1-7730D9074D74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FAFF89-20DF-0E9E-E955-CDC7C4FF63B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3D1C27A-9A76-E594-92E7-36C9FC99F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210C0D6C-FD85-D172-B9B7-7FF3BB99420D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00E5EF9-6586-E90A-2942-AC451D06ECDF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BCBCBFE3-D31C-BB30-73C4-06B851D68801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E3D73D7B-F784-D242-2AAE-E51D5A820862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73732FF-4A6B-A459-4E43-3C46DA6C19A5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A97A07E8-4087-3E90-B4C4-117988FD5713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93921C36-1F8F-4E88-8CD6-9B7DE3F8065F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1036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2A2BB-C33A-1101-183E-562DD39F2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ADCB75C-A38C-29F9-4480-39D5C0EE588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8634614-F873-FF44-D50B-59EF946EC05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5916CC-7C7E-EBA6-8B66-4247564D3C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6E069C2-CB8B-8CDC-8667-66CEBCAA3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0742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DAC8DDE6-CF50-846B-A693-13046EAC46C7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F2FEA7A-D417-D688-FCF1-C275AD1A2E3E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6148F69-C139-9B74-D827-2628BB665023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EB227CE-8335-851B-CB44-D5813B38D0B6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8A9A0A2-C259-47DB-8E24-445D7B6E3830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0183415-5642-C4EA-0BA5-82897FBD2EF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FB2D4AE-16C7-CDF9-4316-B8EC0833A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A0ECB97-E018-0C35-53B9-8C34F61F7D89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5AD2C64-F979-EF27-7C5D-57B034FE2C87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C9D3AF9-A84D-3CBD-A59B-4A89D025E443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814BA616-0B00-5021-7C25-7DBE1FE7DA70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990A3E73-FACA-A6A4-2950-E6DBC63C4414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8EB7DEB3-ACD4-B362-BC88-4EA6BAD470BD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0C8B7803-C939-44A8-8D2F-3690945AF281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0922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36C8E-2291-4FBE-0202-41BB26567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7A98331-FEBE-1A12-5DA6-B90C3045E3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8ABFB4-7C3E-2C14-B819-D66824E6819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1013D2-46E2-6BC7-9C89-B6CADCBE1A4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CAF9B5A-AEA3-C790-78A3-3AA70E605758}"/>
              </a:ext>
            </a:extLst>
          </p:cNvPr>
          <p:cNvSpPr txBox="1">
            <a:spLocks/>
          </p:cNvSpPr>
          <p:nvPr/>
        </p:nvSpPr>
        <p:spPr>
          <a:xfrm>
            <a:off x="5860025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5072905-92C7-9EC9-98C7-54E771048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99762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4AEF4E1-9F3E-A8F8-3D69-7140E8B97110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C264C68-F7A8-C4EE-006C-30F40087AF12}"/>
              </a:ext>
            </a:extLst>
          </p:cNvPr>
          <p:cNvSpPr txBox="1">
            <a:spLocks/>
          </p:cNvSpPr>
          <p:nvPr/>
        </p:nvSpPr>
        <p:spPr>
          <a:xfrm>
            <a:off x="4642620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550860C-8379-896C-3387-F14625EF3612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32AEA51-98E1-059F-8B31-CC9133728452}"/>
              </a:ext>
            </a:extLst>
          </p:cNvPr>
          <p:cNvSpPr txBox="1">
            <a:spLocks/>
          </p:cNvSpPr>
          <p:nvPr/>
        </p:nvSpPr>
        <p:spPr>
          <a:xfrm>
            <a:off x="11083335" y="2499147"/>
            <a:ext cx="11310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A5B7837-012B-B540-6B53-00A3D14140EB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C0B995E0-2396-383F-A426-28D556936C88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8F95991-0F1C-F71E-6771-3261AC669BD7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3EAFCAB-37C5-EF79-92CE-ACAE764C8ED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AA11309-7CD9-9F77-343E-0722633BE8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AA601D1B-69DA-717B-FDC4-B18088AA9415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4CB7FCC-0630-19D6-F9A3-3926D24C70D4}"/>
              </a:ext>
            </a:extLst>
          </p:cNvPr>
          <p:cNvSpPr txBox="1">
            <a:spLocks/>
          </p:cNvSpPr>
          <p:nvPr/>
        </p:nvSpPr>
        <p:spPr>
          <a:xfrm>
            <a:off x="1893983" y="249914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2696017-897F-3FE9-0137-8AE342E48429}"/>
              </a:ext>
            </a:extLst>
          </p:cNvPr>
          <p:cNvSpPr txBox="1">
            <a:spLocks/>
          </p:cNvSpPr>
          <p:nvPr/>
        </p:nvSpPr>
        <p:spPr>
          <a:xfrm>
            <a:off x="7590886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18EC649-551F-FA03-A216-DE0733529291}"/>
              </a:ext>
            </a:extLst>
          </p:cNvPr>
          <p:cNvSpPr txBox="1">
            <a:spLocks/>
          </p:cNvSpPr>
          <p:nvPr/>
        </p:nvSpPr>
        <p:spPr>
          <a:xfrm>
            <a:off x="9878693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7A956BA-4428-040D-C74F-B5A719B98250}"/>
              </a:ext>
            </a:extLst>
          </p:cNvPr>
          <p:cNvSpPr txBox="1">
            <a:spLocks/>
          </p:cNvSpPr>
          <p:nvPr/>
        </p:nvSpPr>
        <p:spPr>
          <a:xfrm>
            <a:off x="8795528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4E07B774-D82F-5DD2-7413-40292B929671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5BAF76E7-6B55-EA40-C702-05A7921F9703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2708A39B-8A35-CD51-D3CF-638BFE23243B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D43030FF-95AC-D619-301D-0F56C317DA3A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DCB405F8-806C-B87D-F57F-3476F883A157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6C842ED7-03E7-69C8-20A5-8D4743766DC2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8292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ADBA0-E681-DC60-6DB2-E23F7248F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1C9ECB5-42FA-0565-05E7-7DC5CA6E16F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C67FAD-AF65-C4DB-A732-E8D7955421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A9F3D1A-C3DE-4D1D-0B00-AC99B69DD8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1B60F12-5013-CF7B-FE00-00531FD3D26C}"/>
              </a:ext>
            </a:extLst>
          </p:cNvPr>
          <p:cNvSpPr txBox="1">
            <a:spLocks/>
          </p:cNvSpPr>
          <p:nvPr/>
        </p:nvSpPr>
        <p:spPr>
          <a:xfrm>
            <a:off x="5860025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2116319-54B3-49E4-83CB-4EA2AD70CF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07981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E94FC877-CE81-82A0-C621-AD9FB12F689A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6F3368B-2FFD-FAB7-63A5-77ADB7ED5DEF}"/>
              </a:ext>
            </a:extLst>
          </p:cNvPr>
          <p:cNvSpPr txBox="1">
            <a:spLocks/>
          </p:cNvSpPr>
          <p:nvPr/>
        </p:nvSpPr>
        <p:spPr>
          <a:xfrm>
            <a:off x="4642620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DB1E7E6-31BA-917C-B000-47D39D998589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2E8A7B8-29BC-CA16-312A-B3AD86482C5B}"/>
              </a:ext>
            </a:extLst>
          </p:cNvPr>
          <p:cNvSpPr txBox="1">
            <a:spLocks/>
          </p:cNvSpPr>
          <p:nvPr/>
        </p:nvSpPr>
        <p:spPr>
          <a:xfrm>
            <a:off x="11083335" y="2499147"/>
            <a:ext cx="11310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10D7DBD-F3A1-E917-8272-85E7F4444439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7D8BEB9-15FB-082B-D767-149FA89B23A1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3071D7E-D564-1905-2684-3E34D0D06500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A25BC74-A16B-47A4-52EE-EDD72D44648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8FED747-2B9F-DD98-050C-70F8FA033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6B7503D-EE4F-3739-AC82-96A854E5AEF3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C550744-ECAF-21B1-DC18-A7AD3DB8EA9D}"/>
              </a:ext>
            </a:extLst>
          </p:cNvPr>
          <p:cNvSpPr txBox="1">
            <a:spLocks/>
          </p:cNvSpPr>
          <p:nvPr/>
        </p:nvSpPr>
        <p:spPr>
          <a:xfrm>
            <a:off x="1893983" y="249914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BB93AB21-8B38-7E54-30B0-BA6882F939B2}"/>
              </a:ext>
            </a:extLst>
          </p:cNvPr>
          <p:cNvSpPr txBox="1">
            <a:spLocks/>
          </p:cNvSpPr>
          <p:nvPr/>
        </p:nvSpPr>
        <p:spPr>
          <a:xfrm>
            <a:off x="7590886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3CFC19E-8B6B-F12A-F2D0-D875FAF8E1FE}"/>
              </a:ext>
            </a:extLst>
          </p:cNvPr>
          <p:cNvSpPr txBox="1">
            <a:spLocks/>
          </p:cNvSpPr>
          <p:nvPr/>
        </p:nvSpPr>
        <p:spPr>
          <a:xfrm>
            <a:off x="9878693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A37F898-C136-DEF9-08E1-198469357664}"/>
              </a:ext>
            </a:extLst>
          </p:cNvPr>
          <p:cNvSpPr txBox="1">
            <a:spLocks/>
          </p:cNvSpPr>
          <p:nvPr/>
        </p:nvSpPr>
        <p:spPr>
          <a:xfrm>
            <a:off x="8795528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C40F1071-5E12-4565-3C51-6752DFD143FA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DE26362-DEAD-B28E-5ADA-207877C34DD6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813CA5F9-88CA-E99E-F933-AF62E003BB8E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F949C671-1CEA-FB37-1168-31F224A9651B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20D25D95-D907-812D-EB0E-70E1048F344F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99D7616-7E0A-8FBA-CD19-A13D204FBA84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7407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96CF6-4AAD-5719-50E3-9A47C505B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E84F81A-5EC5-BA0C-C3FE-DF168815C8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C6863C-26FD-F2C8-62A8-1C4DE7819A2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C6522E-F0C2-F0B5-2148-467966FCFB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74221D3-540E-319C-6FF0-5A6252334C7D}"/>
              </a:ext>
            </a:extLst>
          </p:cNvPr>
          <p:cNvSpPr txBox="1">
            <a:spLocks/>
          </p:cNvSpPr>
          <p:nvPr/>
        </p:nvSpPr>
        <p:spPr>
          <a:xfrm>
            <a:off x="5860025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A81B30-0D3F-9BB1-EC7B-3CE88C6DC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83748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A726A9A2-D74B-1639-3296-BB24F98BE2F1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67A885C-8472-1513-0309-A770618D428F}"/>
              </a:ext>
            </a:extLst>
          </p:cNvPr>
          <p:cNvSpPr txBox="1">
            <a:spLocks/>
          </p:cNvSpPr>
          <p:nvPr/>
        </p:nvSpPr>
        <p:spPr>
          <a:xfrm>
            <a:off x="4642620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12625BB-0369-30A6-6986-741CAAE25C67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52FBAC-9442-C195-8334-97A7B987D6C9}"/>
              </a:ext>
            </a:extLst>
          </p:cNvPr>
          <p:cNvSpPr txBox="1">
            <a:spLocks/>
          </p:cNvSpPr>
          <p:nvPr/>
        </p:nvSpPr>
        <p:spPr>
          <a:xfrm>
            <a:off x="11083335" y="2499147"/>
            <a:ext cx="11310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02F6B26-A51B-98AF-B171-5185D11EC246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A3314AEA-ABA6-A828-CDBD-880D109D441E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12E135A-70E4-BC50-47F2-ACB0D48B2184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078F77E-A981-9C93-0391-51BA1D7FEE2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ABEFE8A-4629-0A02-D3AF-163FF6595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9D5D5867-2305-45AD-E454-A3B9683E35D6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612C9734-D61C-075A-800F-9E192041A217}"/>
              </a:ext>
            </a:extLst>
          </p:cNvPr>
          <p:cNvSpPr txBox="1">
            <a:spLocks/>
          </p:cNvSpPr>
          <p:nvPr/>
        </p:nvSpPr>
        <p:spPr>
          <a:xfrm>
            <a:off x="1893983" y="249914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81EF350-2669-A1FF-A177-9336060B2AA7}"/>
              </a:ext>
            </a:extLst>
          </p:cNvPr>
          <p:cNvSpPr txBox="1">
            <a:spLocks/>
          </p:cNvSpPr>
          <p:nvPr/>
        </p:nvSpPr>
        <p:spPr>
          <a:xfrm>
            <a:off x="7590886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59F0301-ED71-A2B8-6E54-F67DE3EE94F6}"/>
              </a:ext>
            </a:extLst>
          </p:cNvPr>
          <p:cNvSpPr txBox="1">
            <a:spLocks/>
          </p:cNvSpPr>
          <p:nvPr/>
        </p:nvSpPr>
        <p:spPr>
          <a:xfrm>
            <a:off x="9878693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45FA324-3348-FAC4-AA36-819D8DA35E2D}"/>
              </a:ext>
            </a:extLst>
          </p:cNvPr>
          <p:cNvSpPr txBox="1">
            <a:spLocks/>
          </p:cNvSpPr>
          <p:nvPr/>
        </p:nvSpPr>
        <p:spPr>
          <a:xfrm>
            <a:off x="8795528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B005E20-CFB0-9F7E-7A1F-678779CBBC51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1953DC59-D1FD-0770-BE56-BED35FD0D8CC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A0D9E325-3625-5F30-3430-4A753B255708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C452451C-DDB2-8D2F-AAF4-E7A5D5B6D3F4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5DC965C3-AE74-B002-D86C-DDF01DC6FA10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E07FBF9-57AD-C4EE-4305-FD8A566857CE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578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BD146-46CF-5EE3-6D81-24B48DA5D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6673BF3-9305-5437-4F96-4EE3F41C3C0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256D65-4AA4-1340-2A83-05C68EE284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93841F2-FFAE-BA37-6878-DA5551AA00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0080A549-3A3E-1177-050E-5E9F2AD2B769}"/>
              </a:ext>
            </a:extLst>
          </p:cNvPr>
          <p:cNvSpPr txBox="1">
            <a:spLocks/>
          </p:cNvSpPr>
          <p:nvPr/>
        </p:nvSpPr>
        <p:spPr>
          <a:xfrm>
            <a:off x="5860025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CDAA30A-5740-4BCC-792E-645B4B72F3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04641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D8A5CB8-A2FC-6C18-9969-BC9A44AAF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8E4C90B7-03A3-6092-B14D-FAF5E04A5830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EE997FA-C4F6-C179-A322-7AC866AA8D3E}"/>
              </a:ext>
            </a:extLst>
          </p:cNvPr>
          <p:cNvSpPr txBox="1">
            <a:spLocks/>
          </p:cNvSpPr>
          <p:nvPr/>
        </p:nvSpPr>
        <p:spPr>
          <a:xfrm>
            <a:off x="4642620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EB91D27-FA47-18C7-5F2E-3C33258A2431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F5B3CF0-1D25-88EB-CEC0-C529DC12C4BB}"/>
              </a:ext>
            </a:extLst>
          </p:cNvPr>
          <p:cNvSpPr txBox="1">
            <a:spLocks/>
          </p:cNvSpPr>
          <p:nvPr/>
        </p:nvSpPr>
        <p:spPr>
          <a:xfrm>
            <a:off x="11083335" y="2499147"/>
            <a:ext cx="11310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141F15B-41A5-2013-F656-B0F2DD937B6C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6224E31-D5E2-75BD-F57A-55AF0A415314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5FA478D-6528-71CD-E830-74EEA8D42649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73F84F9-F344-703E-AFFD-9BC0C34D9E4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Lucas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900F9E9-5F7B-106D-7188-77F4240DC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63EF727-30EF-E3F4-C961-14AA0930597D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8F8F2C0-1C4B-2939-C01E-C72531F70DE1}"/>
              </a:ext>
            </a:extLst>
          </p:cNvPr>
          <p:cNvSpPr txBox="1">
            <a:spLocks/>
          </p:cNvSpPr>
          <p:nvPr/>
        </p:nvSpPr>
        <p:spPr>
          <a:xfrm>
            <a:off x="1893983" y="249914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661CE4A-F33B-4BC0-F1A7-6AA6B8C53E52}"/>
              </a:ext>
            </a:extLst>
          </p:cNvPr>
          <p:cNvSpPr txBox="1">
            <a:spLocks/>
          </p:cNvSpPr>
          <p:nvPr/>
        </p:nvSpPr>
        <p:spPr>
          <a:xfrm>
            <a:off x="7590886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E78B4169-8063-D4ED-2C21-65CBD48AB5CE}"/>
              </a:ext>
            </a:extLst>
          </p:cNvPr>
          <p:cNvSpPr txBox="1">
            <a:spLocks/>
          </p:cNvSpPr>
          <p:nvPr/>
        </p:nvSpPr>
        <p:spPr>
          <a:xfrm>
            <a:off x="9878693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82A56F8E-A660-4571-2E64-7A4C7362D0E4}"/>
              </a:ext>
            </a:extLst>
          </p:cNvPr>
          <p:cNvSpPr txBox="1">
            <a:spLocks/>
          </p:cNvSpPr>
          <p:nvPr/>
        </p:nvSpPr>
        <p:spPr>
          <a:xfrm>
            <a:off x="8795528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BE6C5F0-A566-C67B-654D-165C0916B346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F7CAA92-9F20-1ADD-2663-0F3977CA79A4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937E2B23-C759-4857-34DE-F61B02F040CF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7938F585-FDB2-D53B-B95E-A5ABC92F8679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F2C62F27-081F-9348-EC71-1B9E9A044A1B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FB2D674F-A48C-F1B1-34C5-34878B491F1C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7039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D30E44-3FAB-41FD-B598-816A21F48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925D254-64EE-21F6-3647-9B462B4C0B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34071D-E0B4-0953-9170-FF847AA8A06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C65481C-33F0-EB44-3B06-FB26570271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303B3AB-9F2F-38A3-ED1A-5FD631B8411E}"/>
              </a:ext>
            </a:extLst>
          </p:cNvPr>
          <p:cNvSpPr txBox="1">
            <a:spLocks/>
          </p:cNvSpPr>
          <p:nvPr/>
        </p:nvSpPr>
        <p:spPr>
          <a:xfrm>
            <a:off x="5860025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1F0B921-44CA-5386-A7C0-B8BBDEECA4C4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-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À cause de l’orage,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Lucas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semblera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effrayé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Lucas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restera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ici.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801E859-E195-8E27-5E75-36F8DF691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A6407916-CD30-4A30-A7D0-4F8932E61E3C}"/>
              </a:ext>
            </a:extLst>
          </p:cNvPr>
          <p:cNvSpPr txBox="1">
            <a:spLocks/>
          </p:cNvSpPr>
          <p:nvPr/>
        </p:nvSpPr>
        <p:spPr>
          <a:xfrm>
            <a:off x="5309207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DF8FC13-53E7-F4CE-0586-E4EEE45BE2A3}"/>
              </a:ext>
            </a:extLst>
          </p:cNvPr>
          <p:cNvSpPr txBox="1">
            <a:spLocks/>
          </p:cNvSpPr>
          <p:nvPr/>
        </p:nvSpPr>
        <p:spPr>
          <a:xfrm>
            <a:off x="4642620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CA4F3EA-2B48-2555-386E-61EACCA0A760}"/>
              </a:ext>
            </a:extLst>
          </p:cNvPr>
          <p:cNvSpPr txBox="1">
            <a:spLocks/>
          </p:cNvSpPr>
          <p:nvPr/>
        </p:nvSpPr>
        <p:spPr>
          <a:xfrm>
            <a:off x="7725805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6A2F398-BDAE-699A-4640-756292EFA51E}"/>
              </a:ext>
            </a:extLst>
          </p:cNvPr>
          <p:cNvSpPr txBox="1">
            <a:spLocks/>
          </p:cNvSpPr>
          <p:nvPr/>
        </p:nvSpPr>
        <p:spPr>
          <a:xfrm>
            <a:off x="11083335" y="2499147"/>
            <a:ext cx="1131093" cy="107721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51E4FE1-D8BD-837F-D78B-49EE81CA7C2C}"/>
              </a:ext>
            </a:extLst>
          </p:cNvPr>
          <p:cNvSpPr txBox="1">
            <a:spLocks/>
          </p:cNvSpPr>
          <p:nvPr/>
        </p:nvSpPr>
        <p:spPr>
          <a:xfrm>
            <a:off x="3827914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2495B21-0655-A00D-481A-8C7616120771}"/>
              </a:ext>
            </a:extLst>
          </p:cNvPr>
          <p:cNvSpPr txBox="1">
            <a:spLocks/>
          </p:cNvSpPr>
          <p:nvPr/>
        </p:nvSpPr>
        <p:spPr>
          <a:xfrm>
            <a:off x="8960446" y="1680531"/>
            <a:ext cx="782777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B822AD1-7B67-4423-C099-7508E7FD7553}"/>
              </a:ext>
            </a:extLst>
          </p:cNvPr>
          <p:cNvSpPr txBox="1">
            <a:spLocks/>
          </p:cNvSpPr>
          <p:nvPr/>
        </p:nvSpPr>
        <p:spPr>
          <a:xfrm>
            <a:off x="9537007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C8426CC-94DD-C18A-A32D-714DB233831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Lucas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2B58057-B4BE-568A-1EE1-83E7EA374F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B9956753-B869-1CE5-73DE-1059E4B8CC4E}"/>
              </a:ext>
            </a:extLst>
          </p:cNvPr>
          <p:cNvSpPr txBox="1">
            <a:spLocks/>
          </p:cNvSpPr>
          <p:nvPr/>
        </p:nvSpPr>
        <p:spPr>
          <a:xfrm>
            <a:off x="3199493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D4FC412-E5B1-9B32-A90B-72A4F6BEE803}"/>
              </a:ext>
            </a:extLst>
          </p:cNvPr>
          <p:cNvSpPr txBox="1">
            <a:spLocks/>
          </p:cNvSpPr>
          <p:nvPr/>
        </p:nvSpPr>
        <p:spPr>
          <a:xfrm>
            <a:off x="1893983" y="249914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cause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BEEF410-DE7B-07AD-B2FF-DD7B773DA0E4}"/>
              </a:ext>
            </a:extLst>
          </p:cNvPr>
          <p:cNvSpPr txBox="1">
            <a:spLocks/>
          </p:cNvSpPr>
          <p:nvPr/>
        </p:nvSpPr>
        <p:spPr>
          <a:xfrm>
            <a:off x="7590886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C40DF99-8DBD-370A-B65B-58B4A76BBD56}"/>
              </a:ext>
            </a:extLst>
          </p:cNvPr>
          <p:cNvSpPr txBox="1">
            <a:spLocks/>
          </p:cNvSpPr>
          <p:nvPr/>
        </p:nvSpPr>
        <p:spPr>
          <a:xfrm>
            <a:off x="9878693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AF78A33-FDE0-7F5A-2CE1-149F6DC32182}"/>
              </a:ext>
            </a:extLst>
          </p:cNvPr>
          <p:cNvSpPr txBox="1">
            <a:spLocks/>
          </p:cNvSpPr>
          <p:nvPr/>
        </p:nvSpPr>
        <p:spPr>
          <a:xfrm>
            <a:off x="8795528" y="249914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811289F-F251-DA14-5C2C-718E15036FA8}"/>
              </a:ext>
            </a:extLst>
          </p:cNvPr>
          <p:cNvSpPr txBox="1">
            <a:spLocks/>
          </p:cNvSpPr>
          <p:nvPr/>
        </p:nvSpPr>
        <p:spPr>
          <a:xfrm>
            <a:off x="1964439" y="157014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r-FR" sz="240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lang="fr-FR" dirty="0">
              <a:solidFill>
                <a:schemeClr val="bg1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702FADF-D4E0-1258-8AED-48AE68CBF632}"/>
              </a:ext>
            </a:extLst>
          </p:cNvPr>
          <p:cNvCxnSpPr>
            <a:cxnSpLocks/>
          </p:cNvCxnSpPr>
          <p:nvPr/>
        </p:nvCxnSpPr>
        <p:spPr>
          <a:xfrm>
            <a:off x="1365707" y="2031805"/>
            <a:ext cx="2016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Sous-titre 2">
            <a:extLst>
              <a:ext uri="{FF2B5EF4-FFF2-40B4-BE49-F238E27FC236}">
                <a16:creationId xmlns:a16="http://schemas.microsoft.com/office/drawing/2014/main" id="{3BAEC699-9DF5-37C6-7D77-901297F870B0}"/>
              </a:ext>
            </a:extLst>
          </p:cNvPr>
          <p:cNvSpPr txBox="1">
            <a:spLocks/>
          </p:cNvSpPr>
          <p:nvPr/>
        </p:nvSpPr>
        <p:spPr>
          <a:xfrm>
            <a:off x="4738891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7FA051D-346E-FDCB-1151-34EB237FE563}"/>
              </a:ext>
            </a:extLst>
          </p:cNvPr>
          <p:cNvSpPr txBox="1">
            <a:spLocks/>
          </p:cNvSpPr>
          <p:nvPr/>
        </p:nvSpPr>
        <p:spPr>
          <a:xfrm>
            <a:off x="6265022" y="168053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9" name="Sous-titre 2">
            <a:extLst>
              <a:ext uri="{FF2B5EF4-FFF2-40B4-BE49-F238E27FC236}">
                <a16:creationId xmlns:a16="http://schemas.microsoft.com/office/drawing/2014/main" id="{4C97FE5C-E466-C05B-32B1-5819CE0638A4}"/>
              </a:ext>
            </a:extLst>
          </p:cNvPr>
          <p:cNvSpPr txBox="1">
            <a:spLocks/>
          </p:cNvSpPr>
          <p:nvPr/>
        </p:nvSpPr>
        <p:spPr>
          <a:xfrm>
            <a:off x="10264149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35221342-E26C-B8DF-0EBA-0FFE12524C03}"/>
              </a:ext>
            </a:extLst>
          </p:cNvPr>
          <p:cNvSpPr txBox="1">
            <a:spLocks/>
          </p:cNvSpPr>
          <p:nvPr/>
        </p:nvSpPr>
        <p:spPr>
          <a:xfrm>
            <a:off x="11083335" y="168053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9005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182D1-1105-24C3-DFB8-A8DFDF9F2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9362A88-7FB7-DA0E-2B8F-27E65D081F1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D35580-FAFA-488F-9C5E-43A1D5597FF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618384B-6503-DD2C-EFA8-18F4F9B0FA9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1550AB7-AAAD-94C6-E207-52A223388A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528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4A451-212E-883A-51A7-6A3F5C4E4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6BB38F8-7A66-7A4F-ADCC-6E33E828EF2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F73B1E-6406-9950-1D34-65D46A8961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9AE388F-CF14-832D-C6DE-B9417046294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7EFD761-ADAA-F1BA-9F12-1ED989C07FD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B09EBE0-F571-0D86-BC9A-BA4ED43D3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6852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C6F63-96A1-C152-8DD8-A62FEE97D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30389C1-2BBF-31FD-BC87-469B0EC41E6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94809A-80F1-F456-0C15-2A48276AF78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8B5861-44A0-13DD-2C79-0A97B7624DC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E49A7B0-0D56-CBCF-5C5F-3F3C90FBF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521895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E4D08B2-AC04-CFAE-0513-756DDD17F75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8459E6E-B0C8-12EB-4D0A-E7B11FF824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365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E51579-E2E8-D98A-C7BD-F30FAB0BE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0524AE1-31A4-70B3-81AD-7F63FD4E6A4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C9DEE7-44D5-2109-8E8F-828473A24E6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0F2FD0A-1E80-8F82-E64D-C54B576A540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9312CAF-F8ED-6108-3E58-452DE30EA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3284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F6DBAAD-3480-1724-FB12-235067C4445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4B3BDAC-B795-BA89-311A-A44FD4A497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384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64CD6-744D-2B26-8892-B9B1653B5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B5F83B7-1C02-CD38-0FA3-795A07F264A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3DF46EB-76CD-B508-8FB3-F77E45D5D8D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2C6A1A4-49DA-6086-F801-6715444874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80CB559-6676-27B9-61C7-70A321252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30672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D9D74E9-E8C8-4FA0-FFED-DB4E1F0D83A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3B22900-4987-D913-0233-02CAC5CEB1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07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4AB40-81D1-127A-21A6-0C3EB4259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C7C5CC-32D3-BEB6-84A0-076375146C2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A1F303-24DB-A8AF-2FD8-F597D9CC31D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26147E8-2421-3155-6D61-9B6D7E9F5E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AC33FB4-E24C-EEE7-8454-B66681A9C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62861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FFDF39AA-9F02-3725-EAAA-DB1A562E56E7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497C2A0E-A4AB-AB9D-079B-22B76A56E98A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1B04CD2-616D-C2F8-68DA-C6204709174B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61EEE59-D48B-F981-A50F-10C53C6D123F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B458518-A909-8B95-6028-2A4228CB045B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E7E8D10-2EAF-59A1-1FF9-493E6E4B9735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47E864A-CFF1-C0D7-AFA6-1F61304B333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537598A-0AF7-2FF9-5CEB-2381A77F7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5D5CC46-D269-00C5-44E3-6DE02466B90B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7890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68DEC-18DB-075B-6FC7-8EFA48BB5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69FB57A-E938-C3BD-31DD-5A067C93E0B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DD0790-FFAA-F19B-55C1-08F7564AC9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CFEED4-B626-9906-BA5A-AABFFBA5490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EFEAE98-177A-A565-6BBE-F2A8E8C01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34453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C48AC8E-BF5A-6DF5-5A09-A7704C63604B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1C251A7-0575-F21B-0A1C-8C886E23158A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12E366F-5F8D-5558-5C82-D41EF2618436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4328A8A-EADE-3B1D-A491-388859CE8DA8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FB98423-EA43-2AC5-5DA9-087DB389F91B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13A5445-2176-273C-C0F2-9E50BFA45A2B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DFBC6D9-3289-BB1D-1EFD-2499FA7D461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2475FD2-1CE0-069A-F1BE-1053312F7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0C40531-D6D9-F54B-887A-8EF20C821785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0480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8A2E0-805C-6D43-C597-859D2003D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F58AC0F-3284-0675-2B87-D6A1656FC12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96D46B8-E55B-E19D-C228-35E237CFB0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C231BF-3715-C552-3D36-149BD4F5EE8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57304C6-ED88-DE9B-76A7-E31C6D21B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39230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A7DBE7D-617F-AD4C-2146-EDEF423C9C83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78BBE4F-A09F-64CC-5713-318A29D7EC9E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3C032A9-9038-56E6-1A9A-7B658019552A}"/>
              </a:ext>
            </a:extLst>
          </p:cNvPr>
          <p:cNvSpPr txBox="1">
            <a:spLocks/>
          </p:cNvSpPr>
          <p:nvPr/>
        </p:nvSpPr>
        <p:spPr>
          <a:xfrm>
            <a:off x="3806467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01CC86E-0B62-9C5B-4512-C9497F66E507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15F41E6-7C81-7E66-1FA0-92B29B16C343}"/>
              </a:ext>
            </a:extLst>
          </p:cNvPr>
          <p:cNvSpPr txBox="1">
            <a:spLocks/>
          </p:cNvSpPr>
          <p:nvPr/>
        </p:nvSpPr>
        <p:spPr>
          <a:xfrm>
            <a:off x="8978764" y="266356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13CA194-38D6-B86C-B715-55D802DF4C0D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FB160B3-A36F-5689-D2D2-49BE428E59FD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FC67F0F-01B9-C727-97B3-0D715479F651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BAE8D6F-7E48-9317-0A37-9FB09908005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F948751-6EE9-580A-3F87-C8852E44C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7D4084E-093D-FD57-1E56-CD154CA76967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3557F55-0376-6D32-8C6A-6D934BCC2B8B}"/>
              </a:ext>
            </a:extLst>
          </p:cNvPr>
          <p:cNvSpPr txBox="1">
            <a:spLocks/>
          </p:cNvSpPr>
          <p:nvPr/>
        </p:nvSpPr>
        <p:spPr>
          <a:xfrm>
            <a:off x="7465066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6126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1DB55-9388-9A19-4294-D73D2505F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967C084-0C7B-1ED3-1C38-C748C64AA8B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D6E431-A9FD-1DC9-CEB8-898901CB031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480F0F4-A894-7FA1-0652-2908F8636FA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CE59D33-DC3E-7E35-54D9-1E065E1ED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725155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B478158-664C-B28D-AC38-E28BAC36F382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01131A2-5DDE-DF0C-EA5C-AE429CB2F0EB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13D9060-4BCE-F2E5-7928-847AF81B86B7}"/>
              </a:ext>
            </a:extLst>
          </p:cNvPr>
          <p:cNvSpPr txBox="1">
            <a:spLocks/>
          </p:cNvSpPr>
          <p:nvPr/>
        </p:nvSpPr>
        <p:spPr>
          <a:xfrm>
            <a:off x="3806467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520B750-E01D-77F0-349A-FDE78961EBE9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F4ECC5E-5225-23B1-A1E7-1771AFDE4F7F}"/>
              </a:ext>
            </a:extLst>
          </p:cNvPr>
          <p:cNvSpPr txBox="1">
            <a:spLocks/>
          </p:cNvSpPr>
          <p:nvPr/>
        </p:nvSpPr>
        <p:spPr>
          <a:xfrm>
            <a:off x="8978764" y="266356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A5A901F-91BE-0558-E7D4-57B1146AE3C4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816C280-3584-AF6B-2D76-0330F3C14A01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82C5080-BC88-09C7-8C75-1050A1D7D5B9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47F211-0857-DAA1-15CD-EA041D585C5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D731756-7FD5-4DE5-C133-2D902C2A3A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D6826F3F-5C89-2D44-3C11-72F4F296B7C8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4CB7CCB-E953-DA26-EE96-D0FA0D5D6724}"/>
              </a:ext>
            </a:extLst>
          </p:cNvPr>
          <p:cNvSpPr txBox="1">
            <a:spLocks/>
          </p:cNvSpPr>
          <p:nvPr/>
        </p:nvSpPr>
        <p:spPr>
          <a:xfrm>
            <a:off x="7465066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17538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7C973-9E8D-9F0C-BC86-8D1F72E51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F12D5CA-37DC-E31C-8292-6C75E3EBCD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7E0496-A171-E7B6-5E06-14C2BDFFBB9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01DAD78-87F8-635E-78FA-4EBF5392433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C6AFFA-5DE2-7DB0-CE4E-8E239C9CA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7252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couleur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cette robe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BB22194D-E6A6-B40E-31DD-BDD9F8102D5C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D8492326-E22E-A3BA-09B0-FDE807AD79FE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FC38D1C-400B-5921-E61B-B0939DAA1E40}"/>
              </a:ext>
            </a:extLst>
          </p:cNvPr>
          <p:cNvSpPr txBox="1">
            <a:spLocks/>
          </p:cNvSpPr>
          <p:nvPr/>
        </p:nvSpPr>
        <p:spPr>
          <a:xfrm>
            <a:off x="3806467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97CCA74-597C-7473-B61F-5808E85D366C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F0B1766-8431-8DDD-B1B4-84035FCE2428}"/>
              </a:ext>
            </a:extLst>
          </p:cNvPr>
          <p:cNvSpPr txBox="1">
            <a:spLocks/>
          </p:cNvSpPr>
          <p:nvPr/>
        </p:nvSpPr>
        <p:spPr>
          <a:xfrm>
            <a:off x="8978764" y="266356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071F259-6741-886B-CDBF-E24445872DA8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76353E9-46D5-25DE-8EE1-6988428D2E60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91A30D5-DB02-034B-279E-29DE9D49371F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F547DB5-4D0D-2A02-B54A-8755B8041C3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47F3A18-8ED2-7989-8FB0-A90D0C7AB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D546CE8-9B89-FEEC-AB6C-C3F80493E4DB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304960D-C4D3-FECE-857E-B69B703A2848}"/>
              </a:ext>
            </a:extLst>
          </p:cNvPr>
          <p:cNvSpPr txBox="1">
            <a:spLocks/>
          </p:cNvSpPr>
          <p:nvPr/>
        </p:nvSpPr>
        <p:spPr>
          <a:xfrm>
            <a:off x="7465066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2546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F98B1-D5D1-91A1-81EE-20036B93D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93DB57C-C3EE-9866-FF15-EE2793E767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682FCF-839D-641E-2C2E-4623C37802F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791FDE0-9583-CC60-13E0-E635ECF7187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551B4B6-33E9-0D9F-36F6-31C332633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31944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couleur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cette robe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7B2F6E6C-7BF0-C9C0-6101-AC98F28552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18819D5D-7711-4143-B722-4281362C6743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2360171-F753-D56A-228C-26DA632C5E73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D892B81-2150-7703-ADF7-68FBCD7D1E20}"/>
              </a:ext>
            </a:extLst>
          </p:cNvPr>
          <p:cNvSpPr txBox="1">
            <a:spLocks/>
          </p:cNvSpPr>
          <p:nvPr/>
        </p:nvSpPr>
        <p:spPr>
          <a:xfrm>
            <a:off x="3806467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6050CA3-BBB7-8985-81F0-6BFD82EDE871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9C7BBB5-A13B-DC89-3C77-3714D33C7550}"/>
              </a:ext>
            </a:extLst>
          </p:cNvPr>
          <p:cNvSpPr txBox="1">
            <a:spLocks/>
          </p:cNvSpPr>
          <p:nvPr/>
        </p:nvSpPr>
        <p:spPr>
          <a:xfrm>
            <a:off x="8978764" y="266356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8544282-DCA3-4028-AE17-4EA4FEC28850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14ADB41-2E87-44DD-0CF3-969BDB61B293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5CAC1FA-14C5-EA9C-C4F5-2E29BF68ABBA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BD77FD5-090A-A7B3-13F1-623AB3A212C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0256E82-6E0E-E7C8-0335-28B1A3E99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9D625E9-847E-102F-7E94-D0758E906D37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8A258BB-19DA-B4E8-AC06-8B4DF57D66A0}"/>
              </a:ext>
            </a:extLst>
          </p:cNvPr>
          <p:cNvSpPr txBox="1">
            <a:spLocks/>
          </p:cNvSpPr>
          <p:nvPr/>
        </p:nvSpPr>
        <p:spPr>
          <a:xfrm>
            <a:off x="7465066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40956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EDFB6-8A6B-2117-FECC-6347D087A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EA37F7-79D3-359B-FB68-9D321C4A200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D766CA-D8B4-6DAE-8B51-25A2912600A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couleur de cette robe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sera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magnifique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!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4898E9-000D-5BAD-9CF5-6579CE46FE8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EBCC98-5A04-3F9A-4915-3464A81AE55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couleur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cette robe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magnifiques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!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3FDBC07-A529-591C-991E-5DBC193998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8E720D83-D20A-B7A8-985A-074AF67849D7}"/>
              </a:ext>
            </a:extLst>
          </p:cNvPr>
          <p:cNvSpPr txBox="1">
            <a:spLocks/>
          </p:cNvSpPr>
          <p:nvPr/>
        </p:nvSpPr>
        <p:spPr>
          <a:xfrm>
            <a:off x="6341595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72AEA5F-7AFE-CB04-BEED-A2E7838FF6CE}"/>
              </a:ext>
            </a:extLst>
          </p:cNvPr>
          <p:cNvSpPr txBox="1">
            <a:spLocks/>
          </p:cNvSpPr>
          <p:nvPr/>
        </p:nvSpPr>
        <p:spPr>
          <a:xfrm>
            <a:off x="111254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9A2B7925-6033-9C4D-625A-21A0FA5EC229}"/>
              </a:ext>
            </a:extLst>
          </p:cNvPr>
          <p:cNvSpPr txBox="1">
            <a:spLocks/>
          </p:cNvSpPr>
          <p:nvPr/>
        </p:nvSpPr>
        <p:spPr>
          <a:xfrm>
            <a:off x="3806467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5C98F17-277A-13FE-CE34-C14D69336141}"/>
              </a:ext>
            </a:extLst>
          </p:cNvPr>
          <p:cNvSpPr txBox="1">
            <a:spLocks/>
          </p:cNvSpPr>
          <p:nvPr/>
        </p:nvSpPr>
        <p:spPr>
          <a:xfrm>
            <a:off x="7588154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D75D47B-61F8-C514-34AE-E7721892F688}"/>
              </a:ext>
            </a:extLst>
          </p:cNvPr>
          <p:cNvSpPr txBox="1">
            <a:spLocks/>
          </p:cNvSpPr>
          <p:nvPr/>
        </p:nvSpPr>
        <p:spPr>
          <a:xfrm>
            <a:off x="8978764" y="2663566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B32B32B-7AEC-482C-D7F4-E859AB331A5C}"/>
              </a:ext>
            </a:extLst>
          </p:cNvPr>
          <p:cNvSpPr txBox="1">
            <a:spLocks/>
          </p:cNvSpPr>
          <p:nvPr/>
        </p:nvSpPr>
        <p:spPr>
          <a:xfrm>
            <a:off x="2521920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AE18F5-258F-3A69-C674-8064D3418FC1}"/>
              </a:ext>
            </a:extLst>
          </p:cNvPr>
          <p:cNvSpPr txBox="1">
            <a:spLocks/>
          </p:cNvSpPr>
          <p:nvPr/>
        </p:nvSpPr>
        <p:spPr>
          <a:xfrm>
            <a:off x="497829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B333698-378B-C818-1004-05CBE8780A5C}"/>
              </a:ext>
            </a:extLst>
          </p:cNvPr>
          <p:cNvSpPr txBox="1">
            <a:spLocks/>
          </p:cNvSpPr>
          <p:nvPr/>
        </p:nvSpPr>
        <p:spPr>
          <a:xfrm>
            <a:off x="9654994" y="1677078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8E0186B-68E5-72C3-1467-1AB789BB7E5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7B09CC5-FF17-0A98-99B2-3FFB79998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4ABD3096-993D-EDC1-0797-0876D522A56F}"/>
              </a:ext>
            </a:extLst>
          </p:cNvPr>
          <p:cNvSpPr txBox="1">
            <a:spLocks/>
          </p:cNvSpPr>
          <p:nvPr/>
        </p:nvSpPr>
        <p:spPr>
          <a:xfrm>
            <a:off x="3927081" y="167707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962217B-A2A2-561A-D721-1BA078D049DF}"/>
              </a:ext>
            </a:extLst>
          </p:cNvPr>
          <p:cNvSpPr txBox="1">
            <a:spLocks/>
          </p:cNvSpPr>
          <p:nvPr/>
        </p:nvSpPr>
        <p:spPr>
          <a:xfrm>
            <a:off x="7465066" y="266356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58887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0AA6-F279-74E3-9C6F-0BA2F99F3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D6264F4-A187-C124-35AB-8199FB1930E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2234230-EBCC-C510-395D-711075EF1F0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CAA6FC8-5F31-F21B-6C45-E7F3CF629F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4622153-594C-6201-FFCF-7B42DC9FEF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809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AD626-0603-7A13-C987-76A06181B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EB3634A-0E9E-5561-138E-6E55D91F961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2D4F27-B835-0659-0A5C-B7D5DE95315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A68C08-5C60-03F5-1BBF-63D35B85E4F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128B5A4-0E53-A375-39E5-EA795C5F709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0BEC0FB-9EAF-6373-C162-A7F3110D8E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624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493E1-B7EC-5F7C-EC1C-45F1E92C2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5CE6337-9C6E-E950-8A37-F88D1DD8993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D5E145-3D60-8F14-9210-5C4A112CD3F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A21E324-F06E-BBF8-9910-D7CE220D508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96D2A12-94C3-7F28-E667-02E57FE10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54094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C09085A-6C76-FFA2-B736-0D0AC9B5C8B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AC33876-05BA-B1ED-D797-F37DE3D91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886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4FD0B-858E-ADCD-2CAA-6523054F8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543DFE5-69F4-7B57-89D2-0F1A2C4EE02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C042EC-D768-B859-2834-10FAD88EC5C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1F974BB-C0EB-3249-A579-CC0685C2AE5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B08BA39-0ACA-600F-4E08-E3715456E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25627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47561FC-5B07-8945-90B1-5268C28C4A6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F2AB4F6-8577-7A3F-F0A5-5664FD603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0276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4766E-00E3-A998-D3AA-0C43DE594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767CF7A-4C3C-AE33-160D-0D83BDDB8DC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4D382B-EBBB-C5B8-898E-DC7D48FEE78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F366288-5352-45F6-0A9F-C1C001D63EA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1E3AB97-70F3-2C62-F46C-ADF01D733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18246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0C58FE12-F914-9F35-89A6-57DA0AC4F9D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019794F-F553-20C7-546F-78F6D0C5B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896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27AEF-E558-556F-EB35-176B42A7A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CBDC1E-FD98-B40C-DA85-CF850787AA2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CA8AC2-C66E-980A-F81D-8BA3AA31F1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9179BC2-161D-6296-B740-D9B1CC64DDC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12C50E3-E022-F486-ABAE-F3D405FBE6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6409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9ABB1C2-3601-B16F-5F67-145DE08FF6DE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5374F89-D50B-A961-6929-869E7BE0D9E7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1813C77-7FC5-E094-93E3-51BB214F18B2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289E0DF-3E1E-588A-D3ED-10A71B404A6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F80F38C-4047-EEBD-F693-9FB80C8D67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36BE1F8-4930-E004-7695-41028CFC6E12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2520F12-995A-CD39-58A3-01A70D8C1B7B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5FF202E-CE54-345F-B466-7E779110A0F4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AABB39CC-1325-0317-D741-9C425DAF84AB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E822AC6-3A0D-16E7-DDC9-E57DDE078AC1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79E7B01-0A6A-DF40-4412-29141A3ACD6C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FBD1537-18E8-3CA0-F8D3-F91ECDC0056F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411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 du nom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le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88CCC-EBAE-774B-C5D8-6E381DFAA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D19284-2F14-F3AD-6DC1-9966A81C48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27D4DE-56CA-9F28-42A9-5B69234C446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les rivières de la plaine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45B1A4C-5D25-A5EF-6702-6CBEA37730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0DD2CE5-EF16-E586-EA4C-C4048C874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61176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5890C05-90E6-71C8-0450-F085B21B9113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D8A140E-D592-B3C0-2DFF-BFB2695528DD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45B7FBE-97B6-5E7F-283C-6180017C749C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32BE5C8-2C0D-DA7B-B0BE-ECD405DC3DD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3063C4D-09FE-59DE-5229-F57666D0D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81BB66D-13BE-FE26-1D6D-68E2F0FFF504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68C8D69E-63B7-6662-41F4-A8AAC797B0DE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9281054-9558-B30F-84CB-014424CF1CFE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2036D33-665D-F1F6-660B-80BF2240F990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261710E-1699-338E-EAC1-06A62458A871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2CD7617-FD9F-6776-725B-1D7E7218B688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592AA61-2260-34C6-93C5-FAB663ACC4C4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483568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31939-D515-510D-6C2C-BB3BD49E4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51E3693-9DB3-3F5E-4AF2-85D34C8746F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145C2BE-B032-D6CB-DCD5-0A03EC71F04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rivières de la plaine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9393B2A-28CC-E5D3-9B66-886C682A414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1BDF06C-FC4F-D25C-4DEE-5AC4CD338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1886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0CB1C65-A141-D1E4-B199-961C0F8B7B50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E7A7D7E-ABC3-C3F8-9E9F-175A9E1C5235}"/>
              </a:ext>
            </a:extLst>
          </p:cNvPr>
          <p:cNvSpPr txBox="1">
            <a:spLocks/>
          </p:cNvSpPr>
          <p:nvPr/>
        </p:nvSpPr>
        <p:spPr>
          <a:xfrm>
            <a:off x="146532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5ED232C-2495-D199-5642-B352C31D185F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FD90C2B-F5AA-B619-8E9F-B10006165183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013DDA9-7431-8FB2-6127-C71CA212210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A9B568E-B05D-A4AA-D386-0C5134E710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3599251-08D7-C042-490E-5174DA6B0324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76D716B-2D95-235A-2681-948D714C3D6B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7D69DF-86C2-9625-F6C1-1C889E3C6988}"/>
              </a:ext>
            </a:extLst>
          </p:cNvPr>
          <p:cNvSpPr txBox="1">
            <a:spLocks/>
          </p:cNvSpPr>
          <p:nvPr/>
        </p:nvSpPr>
        <p:spPr>
          <a:xfrm>
            <a:off x="327918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B871C7C-379D-FA3B-D1F0-C60A29B71DCB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04EA558-6051-CBB1-0AD4-8997C78EEC8A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E739FD35-17CC-7FAB-2F26-2E57CBCFCF0F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2B14901-1BBB-C2A3-6F0C-02FF7D0BF2EC}"/>
              </a:ext>
            </a:extLst>
          </p:cNvPr>
          <p:cNvSpPr txBox="1">
            <a:spLocks/>
          </p:cNvSpPr>
          <p:nvPr/>
        </p:nvSpPr>
        <p:spPr>
          <a:xfrm>
            <a:off x="6685004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DBD62B-B682-EC2E-7FDB-34DC584054AB}"/>
              </a:ext>
            </a:extLst>
          </p:cNvPr>
          <p:cNvSpPr txBox="1">
            <a:spLocks/>
          </p:cNvSpPr>
          <p:nvPr/>
        </p:nvSpPr>
        <p:spPr>
          <a:xfrm>
            <a:off x="998935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93F89530-FAC8-8A21-5633-19549BF84D74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4CF2015-F7F9-653D-B974-EFFE1CD5F0EC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54562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70CD2-E620-21C5-38FD-4FC2EBA43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B244545-9E5A-893E-7756-D46A890B19D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C02750-A403-52BF-DCC2-A51566CDC9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rivières de la plaine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EBB74B-7586-EB63-EF47-7051FD9014B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92E3BA8-72E9-E5FD-65F7-752BC05D7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86552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AC4B31B-875D-16B4-71FC-46D2C7B74EF7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FBC1DF4-0DA6-72C6-3394-1F217D456066}"/>
              </a:ext>
            </a:extLst>
          </p:cNvPr>
          <p:cNvSpPr txBox="1">
            <a:spLocks/>
          </p:cNvSpPr>
          <p:nvPr/>
        </p:nvSpPr>
        <p:spPr>
          <a:xfrm>
            <a:off x="146532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4069DB3-B12A-E70F-5EBB-E8C356C5B08E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1797E09-FFBD-E01B-3322-1019C5FB0E08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C5F16B6-EED2-9B12-E7D4-A7DCAA84B74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9F24790-D737-408A-815D-EB1662999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30DE7AF-384A-EB97-2B39-2290B8448B4B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3BF296A-FEBD-BB23-C901-0F8399E5716B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9CB71F9-355D-05F8-DB07-903599D9D858}"/>
              </a:ext>
            </a:extLst>
          </p:cNvPr>
          <p:cNvSpPr txBox="1">
            <a:spLocks/>
          </p:cNvSpPr>
          <p:nvPr/>
        </p:nvSpPr>
        <p:spPr>
          <a:xfrm>
            <a:off x="327918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BEE862AE-4041-70C8-C732-DFD87154A270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BCE97E8-05E0-3408-B4CD-8EA62EA0F951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1610FC0F-86A2-77E3-F2D5-A0FB1CDA845B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60BB11A-669C-2A72-11F2-7501AC5DA4DB}"/>
              </a:ext>
            </a:extLst>
          </p:cNvPr>
          <p:cNvSpPr txBox="1">
            <a:spLocks/>
          </p:cNvSpPr>
          <p:nvPr/>
        </p:nvSpPr>
        <p:spPr>
          <a:xfrm>
            <a:off x="6685004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1AB3787-3AA4-784E-6493-A08C07B95AC7}"/>
              </a:ext>
            </a:extLst>
          </p:cNvPr>
          <p:cNvSpPr txBox="1">
            <a:spLocks/>
          </p:cNvSpPr>
          <p:nvPr/>
        </p:nvSpPr>
        <p:spPr>
          <a:xfrm>
            <a:off x="998935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4286FD77-A223-496D-23E7-8AEAA8020658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1EEECDB-7032-7678-51CC-4B63A955DBB0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88670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C6462-609E-ED91-79DE-4643859BC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8150A4B-5DDB-A727-5851-9921DA00B6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0AE865-8B1A-FDBB-2B32-27A60295B74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rivières de la plaine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48D32B4-3456-B12D-84ED-469D4376095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8557F57-2A3E-0345-FF77-5A016C83D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4482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rivières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plaine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EE3A69FC-43C7-BB3D-65CB-814DFB784860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2C14006-B3A4-366C-055C-6FD7C45437F2}"/>
              </a:ext>
            </a:extLst>
          </p:cNvPr>
          <p:cNvSpPr txBox="1">
            <a:spLocks/>
          </p:cNvSpPr>
          <p:nvPr/>
        </p:nvSpPr>
        <p:spPr>
          <a:xfrm>
            <a:off x="146532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CB78258-EF9C-FCC4-606F-E7310E3152AE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D790650C-B075-60F9-3584-E3B4145DBDBB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A1BBC4A-6624-2C58-DD01-6869AAB5188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63DFD3E-593F-0884-288D-387F9DD2A2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C770E1B-A606-BF94-E4B3-D42444C2BDCE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FAAF76E-7370-FBEA-21CF-916EA0290612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E59D853-6CF0-B773-8932-5700F8760B8A}"/>
              </a:ext>
            </a:extLst>
          </p:cNvPr>
          <p:cNvSpPr txBox="1">
            <a:spLocks/>
          </p:cNvSpPr>
          <p:nvPr/>
        </p:nvSpPr>
        <p:spPr>
          <a:xfrm>
            <a:off x="327918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FAB2F7C-74DE-1DC2-7BB2-F7266E16FCA2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FFF4F657-AB53-9A3B-D7F1-8E9BB2EFBAC9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6FCF058-DCB8-05EC-D858-7E1664711ABF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8530229-5223-4FB3-24B4-F264AC2D80DD}"/>
              </a:ext>
            </a:extLst>
          </p:cNvPr>
          <p:cNvSpPr txBox="1">
            <a:spLocks/>
          </p:cNvSpPr>
          <p:nvPr/>
        </p:nvSpPr>
        <p:spPr>
          <a:xfrm>
            <a:off x="6685004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F478C46-FA3D-4D63-E74A-810BEE106DE5}"/>
              </a:ext>
            </a:extLst>
          </p:cNvPr>
          <p:cNvSpPr txBox="1">
            <a:spLocks/>
          </p:cNvSpPr>
          <p:nvPr/>
        </p:nvSpPr>
        <p:spPr>
          <a:xfrm>
            <a:off x="998935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CBD1459-4553-4BFF-559E-0B08EC2E2328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CFA903D-562E-1AF9-DCCD-530E7FA8CAAA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4595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E2BB7-8B1E-1BAD-960A-F9C3B919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560133F-0FFB-C256-3871-7B9BC1E4905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EBF399-4AE2-4344-1E28-DABE941B1D8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rivières de la plaine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05ADFF1-C27A-0CF1-1431-B0455C8EE41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62A2E12-E1DD-CF7B-1756-9A9AFA644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45203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rivières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plaine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3A7C32F-3EE6-E2DC-7D61-1FA58288A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FCA114C-C8A6-1AFB-FB7C-0F13E636368A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CC35CFA-7484-7565-AACF-45F09C62505B}"/>
              </a:ext>
            </a:extLst>
          </p:cNvPr>
          <p:cNvSpPr txBox="1">
            <a:spLocks/>
          </p:cNvSpPr>
          <p:nvPr/>
        </p:nvSpPr>
        <p:spPr>
          <a:xfrm>
            <a:off x="146532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219C920-3442-6CA1-3EDC-1A512BE586C3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BECDDC1-6B45-6158-4C0B-71411E532291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C8F04A6-8BF9-9D71-5999-22F7CD1B3BB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A3C1C99-C9B5-87E1-9744-8274D6B5D7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9A1F0273-C65B-86EE-D776-CB000C57D777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DF8ECC00-6EBA-D1E3-05F0-5119633F9190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7876382-F792-19FB-5070-3E8E75655686}"/>
              </a:ext>
            </a:extLst>
          </p:cNvPr>
          <p:cNvSpPr txBox="1">
            <a:spLocks/>
          </p:cNvSpPr>
          <p:nvPr/>
        </p:nvSpPr>
        <p:spPr>
          <a:xfrm>
            <a:off x="327918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EDAD822-4752-4039-8C57-8A87BCE4EB1C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43B7156-93F2-B662-80A2-FD2F2984F64F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84AF3D7-82C1-867F-C26B-198F452AB0C7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9A9805-D31D-1BF3-4F05-A90E4149E878}"/>
              </a:ext>
            </a:extLst>
          </p:cNvPr>
          <p:cNvSpPr txBox="1">
            <a:spLocks/>
          </p:cNvSpPr>
          <p:nvPr/>
        </p:nvSpPr>
        <p:spPr>
          <a:xfrm>
            <a:off x="6685004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7E7BB391-7F52-7818-237C-4CB7FC08B374}"/>
              </a:ext>
            </a:extLst>
          </p:cNvPr>
          <p:cNvSpPr txBox="1">
            <a:spLocks/>
          </p:cNvSpPr>
          <p:nvPr/>
        </p:nvSpPr>
        <p:spPr>
          <a:xfrm>
            <a:off x="998935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A1212FE-BE53-2A07-9B92-03C247651C70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491C718-C0E6-D10C-7BC0-492D0FF66B3C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09097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C2C8E-2363-E5D7-4073-E28E03ADE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F6F300-BB56-8AC4-83E7-325CCB2C459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433213-746A-8EA4-7BD0-549C09D72E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neige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avait fondu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rivières de la plaine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grossissaient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ECC9014-2B8B-89EE-4FAB-D2DB9CFF3A0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822CB39-07A5-0C87-1A93-D0B44B529F00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les rivières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plaine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fond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grossit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4A7BC75C-C52F-0DC1-944B-F1B54C2DF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C5E243B6-7D0F-A692-1FD2-4EE5B212E2F9}"/>
              </a:ext>
            </a:extLst>
          </p:cNvPr>
          <p:cNvSpPr txBox="1">
            <a:spLocks/>
          </p:cNvSpPr>
          <p:nvPr/>
        </p:nvSpPr>
        <p:spPr>
          <a:xfrm>
            <a:off x="1132206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25EE87C-A8D3-5C7D-B9CA-D3338DF276E9}"/>
              </a:ext>
            </a:extLst>
          </p:cNvPr>
          <p:cNvSpPr txBox="1">
            <a:spLocks/>
          </p:cNvSpPr>
          <p:nvPr/>
        </p:nvSpPr>
        <p:spPr>
          <a:xfrm>
            <a:off x="146532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29A0F80-68A2-9814-DD43-5B44A4252FA4}"/>
              </a:ext>
            </a:extLst>
          </p:cNvPr>
          <p:cNvSpPr txBox="1">
            <a:spLocks/>
          </p:cNvSpPr>
          <p:nvPr/>
        </p:nvSpPr>
        <p:spPr>
          <a:xfrm>
            <a:off x="502193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4FE8184-1A94-7533-5F86-3351B9453CB0}"/>
              </a:ext>
            </a:extLst>
          </p:cNvPr>
          <p:cNvSpPr txBox="1">
            <a:spLocks/>
          </p:cNvSpPr>
          <p:nvPr/>
        </p:nvSpPr>
        <p:spPr>
          <a:xfrm>
            <a:off x="6127403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5537239-BE7D-8F3E-CB66-993B73503AD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il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6D12C78-1E60-F7B1-934B-C8CCCB77F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034B72CB-2E74-7572-B7EC-4AA0026B656D}"/>
              </a:ext>
            </a:extLst>
          </p:cNvPr>
          <p:cNvSpPr txBox="1">
            <a:spLocks/>
          </p:cNvSpPr>
          <p:nvPr/>
        </p:nvSpPr>
        <p:spPr>
          <a:xfrm>
            <a:off x="1893795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542BC43-4329-8085-AE36-DD4B6C72BA3C}"/>
              </a:ext>
            </a:extLst>
          </p:cNvPr>
          <p:cNvSpPr txBox="1">
            <a:spLocks/>
          </p:cNvSpPr>
          <p:nvPr/>
        </p:nvSpPr>
        <p:spPr>
          <a:xfrm>
            <a:off x="2875027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2AD8BBA-44C4-5B0A-9265-83D04DB7EF9D}"/>
              </a:ext>
            </a:extLst>
          </p:cNvPr>
          <p:cNvSpPr txBox="1">
            <a:spLocks/>
          </p:cNvSpPr>
          <p:nvPr/>
        </p:nvSpPr>
        <p:spPr>
          <a:xfrm>
            <a:off x="327918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29EA3E1-3C07-518D-7597-5B3678482E6C}"/>
              </a:ext>
            </a:extLst>
          </p:cNvPr>
          <p:cNvSpPr txBox="1">
            <a:spLocks/>
          </p:cNvSpPr>
          <p:nvPr/>
        </p:nvSpPr>
        <p:spPr>
          <a:xfrm>
            <a:off x="764332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00AF3AB-F5D6-D288-672A-A152F3A78C32}"/>
              </a:ext>
            </a:extLst>
          </p:cNvPr>
          <p:cNvSpPr txBox="1">
            <a:spLocks/>
          </p:cNvSpPr>
          <p:nvPr/>
        </p:nvSpPr>
        <p:spPr>
          <a:xfrm>
            <a:off x="3952892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9BD8EB35-E060-6907-D6D8-17BBB04B47D0}"/>
              </a:ext>
            </a:extLst>
          </p:cNvPr>
          <p:cNvSpPr txBox="1">
            <a:spLocks/>
          </p:cNvSpPr>
          <p:nvPr/>
        </p:nvSpPr>
        <p:spPr>
          <a:xfrm>
            <a:off x="10132118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AAA9FFE3-509E-42F8-D935-6201C1D4D476}"/>
              </a:ext>
            </a:extLst>
          </p:cNvPr>
          <p:cNvSpPr txBox="1">
            <a:spLocks/>
          </p:cNvSpPr>
          <p:nvPr/>
        </p:nvSpPr>
        <p:spPr>
          <a:xfrm>
            <a:off x="6685004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268BAC7-6C36-7918-A4BA-550C728CD79D}"/>
              </a:ext>
            </a:extLst>
          </p:cNvPr>
          <p:cNvSpPr txBox="1">
            <a:spLocks/>
          </p:cNvSpPr>
          <p:nvPr/>
        </p:nvSpPr>
        <p:spPr>
          <a:xfrm>
            <a:off x="9989359" y="2482116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9B49CDD-6388-5957-A3C5-F21E66534AB0}"/>
              </a:ext>
            </a:extLst>
          </p:cNvPr>
          <p:cNvSpPr txBox="1">
            <a:spLocks/>
          </p:cNvSpPr>
          <p:nvPr/>
        </p:nvSpPr>
        <p:spPr>
          <a:xfrm>
            <a:off x="6977240" y="167435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4A7631B-CF52-3B52-16EB-F5E476EBE55B}"/>
              </a:ext>
            </a:extLst>
          </p:cNvPr>
          <p:cNvSpPr txBox="1">
            <a:spLocks/>
          </p:cNvSpPr>
          <p:nvPr/>
        </p:nvSpPr>
        <p:spPr>
          <a:xfrm>
            <a:off x="8370619" y="167435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67269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6CE40-70F9-319D-3370-AC9C859A5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E916FA0-1634-9ED8-96EF-6C528230EA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B999FF-C7B3-406B-F011-A153F99535B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0F45A54-1145-0BBC-9B35-6E53F64A732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AA8FD0A-9E49-B806-0B21-A4033453CA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8410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8CDC3-2FCF-3312-CF5F-308C048CE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D08E32-7AFD-44AA-C223-D5D0273A22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D6F6AF-30F0-2985-43F7-5543CEE58A2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2AB69C-9B51-9A6D-4CC0-59F6857B6D2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E33CEF-D1D7-C8F6-312D-BD3F0F8A6E2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F531A30-21DB-59AF-8994-40BA9E2765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3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52AFE-D3A5-942C-5DB6-0D58A4E81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106E41F-1597-21EF-DC49-367DA82764B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6CBD63-2976-6887-B2DD-41BCD6C1C2B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DE8ACA3-20C6-9A74-41B3-75BDECD7D58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1B0286F-5CA8-24B1-9261-9B516E730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2525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3BD5D7A-89E3-E692-9DFD-A0DA6B578E5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78823D4-E710-2182-11CC-F22AD1ED0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2292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05CF0-54FF-D04A-9EE1-567376EE4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E16CB0D-8DFF-19D7-5CEB-E16572C990E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DEDCE78-3F47-CF9B-9BE7-1C281C448B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382FD7F-4E77-8C99-9E0B-58D74202B8E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29201D-0226-BAB0-9C8D-22D43174C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4834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D663C9D-932A-0262-5151-3A1E8F0B07E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A069C0D-BA78-75A9-63F1-F4CC6E403F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317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65289-8186-EF99-4664-7FDEB33AB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23AEBCF-8818-44B8-9F5C-B3226C0390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0B4252-EDC2-6DEE-4942-500E4D2E305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C4A26E4-7D0F-7ACC-CFF2-5045768AC53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5CA60A6-C974-B394-DFFF-D3B5CDE0D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514847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348A4A2-9BBC-2031-9542-3340F918EC8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15FE572-7A96-A79B-29CD-9962321B29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3357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8504B-598B-2707-2DEF-BED8E9EBE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8B1DCC7-16F2-C0C4-AA89-D4C1C2E25C8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4EA4C2-D2D5-BE1F-1AF4-E6DCA51A5DB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B7F7317-9BC5-D4A5-45BB-DA330618001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9AEFC8B-64F7-FDC7-8550-A58473DAC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57548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A42DAA2-834E-914E-16FE-7AB1D6E63D8D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666C10F-F46A-8400-76F1-5CDAEBD531F0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54243F0-DE52-D5A7-31E2-8BAF1FDB28D2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137EA9D-1CF7-4001-BE21-C4CF55C50884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87F9AF8-9759-06DB-3EDF-069F6A05585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A04558F-3A3F-926C-5BAF-388F5B74C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5085B6DE-442B-F168-4BD4-D0FB0F817F0C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8C696393-C651-BE5F-BF80-ABC4255A2A40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F3309FE-8AFA-6391-041F-AE4FA563121A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30C57BD-CE93-294C-4F18-A6DD5A36EBD6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7211C15-E44A-7F00-7664-DE1B4C2376AA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3049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217FB-5D24-BFFD-7D40-3BB538D1A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C8907D2-929A-DFDF-56C8-B787CF42156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A01A71-119B-3446-00E2-6DBB08DF56B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AA97D16-C4B6-3E91-0F46-48020383166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A1D2EBA-71BD-716A-56A9-B6DF3477B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50723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5E69833E-F620-B356-37A8-AC16CD181326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62314FA9-48B7-15C6-5C11-13AFAF37DC42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0866F68-7D5F-F86B-3C79-52012632C7C5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1EEDC7D-CB73-1116-98C4-0321A7E23DA6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7386861-DF5B-B1F9-D6A5-7B685960CC0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1CBB5F9-89D9-8BB7-C73A-9871A3033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A67B2D5-073F-5879-EB31-F2C677FBB2DD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BFD73882-E5A7-8FDA-3CAC-DA0CA38B0887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9D77BE7-90BF-4E92-CB3F-F94C7698B9B4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1ECB33B-EA7B-33F1-ED10-257DC8473E62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8FB68F1-6E76-253A-388F-C3585C8B162D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21993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FA77D-85BE-4F4A-0A10-306896A31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3F879F0-E832-0416-1605-308AEC485E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5F76FB4-E628-4E53-B250-9CAF00305F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86722DC-0658-7CA2-D91D-F3BE6F20FDF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1E55AF3-EEEB-DA08-9C92-68A4C8130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63380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1C11A915-FC9E-0576-7E42-7C1D92231D97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BD95DFE-ADD1-5147-5925-82890F22A5D9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06BE348-E68C-63CA-A905-2F0CD2D9C6D8}"/>
              </a:ext>
            </a:extLst>
          </p:cNvPr>
          <p:cNvSpPr txBox="1">
            <a:spLocks/>
          </p:cNvSpPr>
          <p:nvPr/>
        </p:nvSpPr>
        <p:spPr>
          <a:xfrm>
            <a:off x="2723856" y="255065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2EE06AE-952B-B304-F66C-5ACDFAB5F5E5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AB97CAC-832D-069E-BB8A-95466859E109}"/>
              </a:ext>
            </a:extLst>
          </p:cNvPr>
          <p:cNvSpPr txBox="1">
            <a:spLocks/>
          </p:cNvSpPr>
          <p:nvPr/>
        </p:nvSpPr>
        <p:spPr>
          <a:xfrm>
            <a:off x="8163534" y="254082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946A39F-DD40-887B-BD88-F1798947F92A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B69FA27-6553-A167-E929-80160654A5C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8AC349B-9FA3-CBDD-0A36-03EF17A0A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1652058-DD77-171A-7D70-E881476BCF35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042CDE8-36B2-A245-CA21-70CA02199CB5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BBF44DC-327B-B319-7B28-86CF2C6CECB1}"/>
              </a:ext>
            </a:extLst>
          </p:cNvPr>
          <p:cNvSpPr txBox="1">
            <a:spLocks/>
          </p:cNvSpPr>
          <p:nvPr/>
        </p:nvSpPr>
        <p:spPr>
          <a:xfrm>
            <a:off x="5793579" y="254082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72BB8521-14DD-76BB-23E8-EC6DBA6304B0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F669095-24AE-76A6-8BBA-3EC4BE177E85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47261F05-1AED-6376-5AF2-6A5EC483F9CB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82102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F2230-FD3B-1FE2-F171-B4D4C247D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F922860-B074-C2DC-0BEC-A38ED493FC1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89B6ED-977F-731B-F4F4-6A6987976F4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3E950C5-C820-7F4A-9C9A-97E88B172A7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7973F03-002A-26DD-94A7-A7EB9F2B93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2867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0B736284-12F5-59BC-F1B7-983C8FF4BACF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0C44FBB-4FB6-AFF2-CDE3-412FBFB2004C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4F75C88-D765-E18F-38FD-1B2B79FA0B8B}"/>
              </a:ext>
            </a:extLst>
          </p:cNvPr>
          <p:cNvSpPr txBox="1">
            <a:spLocks/>
          </p:cNvSpPr>
          <p:nvPr/>
        </p:nvSpPr>
        <p:spPr>
          <a:xfrm>
            <a:off x="2723856" y="255065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2EA78D6-8808-9201-2386-745C932259D5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07A2DE0-2452-D48C-953A-56EEB1E50088}"/>
              </a:ext>
            </a:extLst>
          </p:cNvPr>
          <p:cNvSpPr txBox="1">
            <a:spLocks/>
          </p:cNvSpPr>
          <p:nvPr/>
        </p:nvSpPr>
        <p:spPr>
          <a:xfrm>
            <a:off x="8163534" y="254082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419CE2F-2C7D-B4F3-4FB2-6A28B765FCF9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74D9DB2-3D33-A43B-D349-0F3168FD327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1C1DF63-2EB9-D5DD-8E70-4201C7BD5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3F15437A-E4EA-1670-1007-97D28E262DCD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3C11F675-EF5D-C32D-D37E-887B8D79752E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0E743A9-EC1A-FB91-5CD2-28EB94D3AF82}"/>
              </a:ext>
            </a:extLst>
          </p:cNvPr>
          <p:cNvSpPr txBox="1">
            <a:spLocks/>
          </p:cNvSpPr>
          <p:nvPr/>
        </p:nvSpPr>
        <p:spPr>
          <a:xfrm>
            <a:off x="5793579" y="254082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45E6075-4A92-166D-3302-F6DDC2ACE0E8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8F47ACD-327B-05CA-372E-A98BC158591F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81B7E2D-CD16-4D7D-3290-01910379A6F7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94998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40316-464D-2CA7-9A11-A6E28C070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5630BE2-28D2-54EE-62F7-C3F08834AE5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14FFF0-4F12-21CA-C7F7-6638FE7A87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37B7A4A-2810-2662-ACB6-F87FB211434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221D725-787A-284F-D3AC-3A9F06A9B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09142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L’éclairage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scène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4158696F-3837-5AF9-B529-AEADDBD2F7F1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CCFA4217-AE9D-664E-D01C-7319B81B168E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3C475AB-1D75-1164-38D0-AC18F45D4ECA}"/>
              </a:ext>
            </a:extLst>
          </p:cNvPr>
          <p:cNvSpPr txBox="1">
            <a:spLocks/>
          </p:cNvSpPr>
          <p:nvPr/>
        </p:nvSpPr>
        <p:spPr>
          <a:xfrm>
            <a:off x="2723856" y="255065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591609E-ACF1-B0D8-A5F1-3193D58E6E09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D40018F-A539-1BE7-5A13-66C3E90D96A3}"/>
              </a:ext>
            </a:extLst>
          </p:cNvPr>
          <p:cNvSpPr txBox="1">
            <a:spLocks/>
          </p:cNvSpPr>
          <p:nvPr/>
        </p:nvSpPr>
        <p:spPr>
          <a:xfrm>
            <a:off x="8163534" y="254082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91D9CA1-9E20-8A47-1496-1E89740DA72B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4312CC-0D41-83A2-5F63-E63C349668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</a:t>
            </a:r>
            <a:r>
              <a:rPr lang="fr-FR" sz="2400" b="1" dirty="0" err="1">
                <a:solidFill>
                  <a:srgbClr val="FF0000"/>
                </a:solidFill>
                <a:latin typeface="Calibri"/>
              </a:rPr>
              <a:t>CdN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elles / plus-que-parfait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727C86E-5924-3358-B2CE-4F27F6BD3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74B40B02-6916-1CBE-5DD4-8272A4F6129D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3565D04-248D-170F-3080-F0D370525A52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D0EA882-44D7-043F-8F3F-F1D965E77A3F}"/>
              </a:ext>
            </a:extLst>
          </p:cNvPr>
          <p:cNvSpPr txBox="1">
            <a:spLocks/>
          </p:cNvSpPr>
          <p:nvPr/>
        </p:nvSpPr>
        <p:spPr>
          <a:xfrm>
            <a:off x="5793579" y="254082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D91850A-429D-41D3-6562-F24A6C416834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0369CFC-67E0-B857-922E-431D4BEB1507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8B9258D-6D60-E10D-F667-10E8F164165F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6218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1D282-C14D-12E7-FA8B-60C87A454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297E9F3-AB13-BE49-D09C-FB0FB84FDA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3B8A63-7382-08D4-2D1F-0D3A7A15C25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FE0C67A-D9B7-CB68-DDEA-AC0EE444E1C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C3A7ADB-0AE1-B85C-C75E-FFB019412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75582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L’éclairage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scène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187A670-3B74-B71D-8CBF-C23BCF3B80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DD9F18B8-BBDB-7016-6150-B91DD28118F4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2DDE0B48-8E62-6222-464B-DD0E37849977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B6DB141-54AE-AEBF-C502-7F0F79139F2D}"/>
              </a:ext>
            </a:extLst>
          </p:cNvPr>
          <p:cNvSpPr txBox="1">
            <a:spLocks/>
          </p:cNvSpPr>
          <p:nvPr/>
        </p:nvSpPr>
        <p:spPr>
          <a:xfrm>
            <a:off x="2723856" y="255065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64BF01E-5862-03B6-2D04-D7DCC2DCCAA4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DEB3657-BD62-88B8-5017-EE24111E77CF}"/>
              </a:ext>
            </a:extLst>
          </p:cNvPr>
          <p:cNvSpPr txBox="1">
            <a:spLocks/>
          </p:cNvSpPr>
          <p:nvPr/>
        </p:nvSpPr>
        <p:spPr>
          <a:xfrm>
            <a:off x="8163534" y="254082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2B86541-C8DE-758E-5506-036D669DBCAF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376F935-D442-1074-BC9E-CC6033AB1C3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elles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07D7F92-B724-92CF-D615-6C33BA7796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F620262C-B708-0AF8-7EEF-B11B1B8774DB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7A575BF8-8B0F-0207-DC35-49C4DD020622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9FC55598-C4E9-E83C-BF6D-466E85F0268A}"/>
              </a:ext>
            </a:extLst>
          </p:cNvPr>
          <p:cNvSpPr txBox="1">
            <a:spLocks/>
          </p:cNvSpPr>
          <p:nvPr/>
        </p:nvSpPr>
        <p:spPr>
          <a:xfrm>
            <a:off x="5793579" y="254082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9591EE6B-8A26-2BC3-11DF-7E939C7C79FE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0C18A90-5FE1-1686-01DA-8E6FF707B244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FBB4D30-E6B7-DDAF-B03C-4C842B1990F3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987006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DE376-E840-4D52-A325-83E5AA486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00D7E0-0002-27F4-D051-9F92118EDE2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B0B757-54BF-54E4-5DB2-B8FE1DB351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771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L’éclairage de la scène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donna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une ambiance magique</a:t>
            </a:r>
            <a:r>
              <a:rPr lang="fr-FR" sz="3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.</a:t>
            </a:r>
            <a:endParaRPr kumimoji="0" lang="fr-FR" sz="3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4A91B49-3A11-2D5E-849A-E7BBE394BF2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832635-B4F2-7438-49B7-CC28A4A8A907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L’éclairage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de la scène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Elles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donné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une ambiance magique.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443425B-49A4-E551-5340-2A73DD3B7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10CC4101-9344-2669-D326-B590654488CB}"/>
              </a:ext>
            </a:extLst>
          </p:cNvPr>
          <p:cNvSpPr txBox="1">
            <a:spLocks/>
          </p:cNvSpPr>
          <p:nvPr/>
        </p:nvSpPr>
        <p:spPr>
          <a:xfrm>
            <a:off x="462094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0461C37-6D1A-0097-FB8F-F7EFA27DE3AA}"/>
              </a:ext>
            </a:extLst>
          </p:cNvPr>
          <p:cNvSpPr txBox="1">
            <a:spLocks/>
          </p:cNvSpPr>
          <p:nvPr/>
        </p:nvSpPr>
        <p:spPr>
          <a:xfrm>
            <a:off x="847069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9B71FCE-2DCA-A4E3-20D9-FB5B51CD43CD}"/>
              </a:ext>
            </a:extLst>
          </p:cNvPr>
          <p:cNvSpPr txBox="1">
            <a:spLocks/>
          </p:cNvSpPr>
          <p:nvPr/>
        </p:nvSpPr>
        <p:spPr>
          <a:xfrm>
            <a:off x="2723856" y="255065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D4AF026-7FA9-01F7-E611-EE6B23A91EF5}"/>
              </a:ext>
            </a:extLst>
          </p:cNvPr>
          <p:cNvSpPr txBox="1">
            <a:spLocks/>
          </p:cNvSpPr>
          <p:nvPr/>
        </p:nvSpPr>
        <p:spPr>
          <a:xfrm>
            <a:off x="5955997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036A0775-98B6-7A37-BE07-C331ED4A9BC9}"/>
              </a:ext>
            </a:extLst>
          </p:cNvPr>
          <p:cNvSpPr txBox="1">
            <a:spLocks/>
          </p:cNvSpPr>
          <p:nvPr/>
        </p:nvSpPr>
        <p:spPr>
          <a:xfrm>
            <a:off x="8163534" y="2540827"/>
            <a:ext cx="2310581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56F70EB-1BDA-FF90-A93D-7BAC51A415EE}"/>
              </a:ext>
            </a:extLst>
          </p:cNvPr>
          <p:cNvSpPr txBox="1">
            <a:spLocks/>
          </p:cNvSpPr>
          <p:nvPr/>
        </p:nvSpPr>
        <p:spPr>
          <a:xfrm>
            <a:off x="7140127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5DC3772-7B66-0EB6-4EFF-FC8B1D8A9C4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elles / plus-que-parfait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2C73CB9-5493-3265-513F-03E0730A2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47478F3F-BD1C-8E3C-31B1-4B6F26CC8DFC}"/>
              </a:ext>
            </a:extLst>
          </p:cNvPr>
          <p:cNvSpPr txBox="1">
            <a:spLocks/>
          </p:cNvSpPr>
          <p:nvPr/>
        </p:nvSpPr>
        <p:spPr>
          <a:xfrm>
            <a:off x="1933123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FC2A050A-DA07-BFBF-8881-3BCBF6A037F4}"/>
              </a:ext>
            </a:extLst>
          </p:cNvPr>
          <p:cNvSpPr txBox="1">
            <a:spLocks/>
          </p:cNvSpPr>
          <p:nvPr/>
        </p:nvSpPr>
        <p:spPr>
          <a:xfrm>
            <a:off x="3209325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195394B-BFC7-8F79-5D04-862C438C8B83}"/>
              </a:ext>
            </a:extLst>
          </p:cNvPr>
          <p:cNvSpPr txBox="1">
            <a:spLocks/>
          </p:cNvSpPr>
          <p:nvPr/>
        </p:nvSpPr>
        <p:spPr>
          <a:xfrm>
            <a:off x="5793579" y="254082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A3A6253-2B12-11FF-DA75-D0930BBF0CC5}"/>
              </a:ext>
            </a:extLst>
          </p:cNvPr>
          <p:cNvSpPr txBox="1">
            <a:spLocks/>
          </p:cNvSpPr>
          <p:nvPr/>
        </p:nvSpPr>
        <p:spPr>
          <a:xfrm>
            <a:off x="8528232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E1AE442-ED6F-7F6C-310A-B683634DCA2A}"/>
              </a:ext>
            </a:extLst>
          </p:cNvPr>
          <p:cNvSpPr txBox="1">
            <a:spLocks/>
          </p:cNvSpPr>
          <p:nvPr/>
        </p:nvSpPr>
        <p:spPr>
          <a:xfrm>
            <a:off x="3805408" y="1684182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3EACA81B-8280-9A02-562E-721DF95C5725}"/>
              </a:ext>
            </a:extLst>
          </p:cNvPr>
          <p:cNvSpPr txBox="1">
            <a:spLocks/>
          </p:cNvSpPr>
          <p:nvPr/>
        </p:nvSpPr>
        <p:spPr>
          <a:xfrm>
            <a:off x="10554906" y="1684182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5470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DC98A-2873-3577-0A5E-39FE513C4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9EC233-6692-65DC-C4B9-B2D696369FC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5569F0-12C0-29DB-5CF1-3693F700AD1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E43A384-6765-8F36-99B7-1DA7622DD15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33BCF41-7124-190C-7902-F14B6B956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258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DA5E2-D6F9-BABE-0AB0-45312E066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F2CD39B-880D-CF3D-7E37-CE902256F2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AD286A3-57E2-E06F-16A9-56584954777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12A0581-1F4A-3C59-0CA8-3B0DB2B8223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39C3278-14AA-43C6-73DE-2EB0C403797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48147DB-1BD4-DA8E-2B23-7C09F47B4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100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FB29D-E5E4-8988-BA9C-57BBE035F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E9D9261-3DC8-4E58-DA1F-DC2DB6F9834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920D31-377E-F4D4-40C3-ECC3D78DC6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B62FBD-CEC8-29DC-836C-D4D3183CDC4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E8A5E00-31B7-ABED-0D55-8B64EC9011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610320"/>
              </p:ext>
            </p:extLst>
          </p:nvPr>
        </p:nvGraphicFramePr>
        <p:xfrm>
          <a:off x="952500" y="4104621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A3B585A-EE35-C767-35B9-FFC8172E0E2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39ACFC1-F87D-196B-685F-F2CC63908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545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143C2-68A9-4F0B-85B4-7337CF633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BDCA2E0-FACB-9219-54AD-796F72ADCC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D9C6E56-2B9C-4F76-32D3-00FF80D0B68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À cause de l’orage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,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as semblé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effrayé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: tu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 resté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ici</a:t>
            </a:r>
            <a:r>
              <a:rPr lang="fr-FR" sz="3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.</a:t>
            </a:r>
            <a:endParaRPr kumimoji="0" lang="fr-FR" sz="3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BC08204-1613-E581-F361-E7C7815F09C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78D6CE4-8189-EA62-F596-5B5992117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73780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FC9ECBC-9AC8-C1E8-22F5-BF478BC6EF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</a:t>
            </a:r>
            <a:r>
              <a:rPr lang="fr-FR" sz="2400" dirty="0" err="1">
                <a:solidFill>
                  <a:schemeClr val="tx1"/>
                </a:solidFill>
                <a:latin typeface="Calibri"/>
              </a:rPr>
              <a:t>CdN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Lucas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11F2932-60EF-ECF0-1DE7-B85CFF9548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86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911</TotalTime>
  <Words>2946</Words>
  <Application>Microsoft Office PowerPoint</Application>
  <PresentationFormat>Grand écran</PresentationFormat>
  <Paragraphs>774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Calibri</vt:lpstr>
      <vt:lpstr>Arial</vt:lpstr>
      <vt:lpstr>Aptos Display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45</cp:revision>
  <dcterms:created xsi:type="dcterms:W3CDTF">2024-11-28T14:19:02Z</dcterms:created>
  <dcterms:modified xsi:type="dcterms:W3CDTF">2025-09-03T12:15:34Z</dcterms:modified>
</cp:coreProperties>
</file>