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320" r:id="rId4"/>
    <p:sldId id="319" r:id="rId5"/>
    <p:sldId id="289" r:id="rId6"/>
    <p:sldId id="761" r:id="rId7"/>
    <p:sldId id="798" r:id="rId8"/>
    <p:sldId id="799" r:id="rId9"/>
    <p:sldId id="800" r:id="rId10"/>
    <p:sldId id="801" r:id="rId11"/>
    <p:sldId id="802" r:id="rId12"/>
    <p:sldId id="803" r:id="rId13"/>
    <p:sldId id="804" r:id="rId14"/>
    <p:sldId id="805" r:id="rId15"/>
    <p:sldId id="806" r:id="rId16"/>
    <p:sldId id="807" r:id="rId17"/>
    <p:sldId id="808" r:id="rId18"/>
    <p:sldId id="275" r:id="rId19"/>
    <p:sldId id="290" r:id="rId20"/>
    <p:sldId id="809" r:id="rId21"/>
    <p:sldId id="810" r:id="rId22"/>
    <p:sldId id="811" r:id="rId23"/>
    <p:sldId id="812" r:id="rId24"/>
    <p:sldId id="813" r:id="rId25"/>
    <p:sldId id="814" r:id="rId26"/>
    <p:sldId id="815" r:id="rId27"/>
    <p:sldId id="816" r:id="rId28"/>
    <p:sldId id="817" r:id="rId29"/>
    <p:sldId id="818" r:id="rId30"/>
    <p:sldId id="819" r:id="rId31"/>
    <p:sldId id="820" r:id="rId32"/>
    <p:sldId id="288" r:id="rId33"/>
    <p:sldId id="291" r:id="rId34"/>
    <p:sldId id="821" r:id="rId35"/>
    <p:sldId id="822" r:id="rId36"/>
    <p:sldId id="823" r:id="rId37"/>
    <p:sldId id="824" r:id="rId38"/>
    <p:sldId id="825" r:id="rId39"/>
    <p:sldId id="826" r:id="rId40"/>
    <p:sldId id="827" r:id="rId41"/>
    <p:sldId id="828" r:id="rId42"/>
    <p:sldId id="829" r:id="rId43"/>
    <p:sldId id="830" r:id="rId44"/>
    <p:sldId id="831" r:id="rId45"/>
    <p:sldId id="832" r:id="rId46"/>
    <p:sldId id="304" r:id="rId47"/>
    <p:sldId id="305" r:id="rId48"/>
    <p:sldId id="833" r:id="rId49"/>
    <p:sldId id="834" r:id="rId50"/>
    <p:sldId id="835" r:id="rId51"/>
    <p:sldId id="836" r:id="rId52"/>
    <p:sldId id="837" r:id="rId53"/>
    <p:sldId id="838" r:id="rId54"/>
    <p:sldId id="839" r:id="rId55"/>
    <p:sldId id="840" r:id="rId56"/>
    <p:sldId id="841" r:id="rId57"/>
    <p:sldId id="842" r:id="rId58"/>
    <p:sldId id="843" r:id="rId59"/>
    <p:sldId id="844" r:id="rId60"/>
    <p:sldId id="318" r:id="rId6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1E7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430A70-BAB2-1B1D-AEB7-E4DFA157740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Une image contenant Graphique, Police, symbole, logo&#10;&#10;Description générée automatiquement">
            <a:extLst>
              <a:ext uri="{FF2B5EF4-FFF2-40B4-BE49-F238E27FC236}">
                <a16:creationId xmlns:a16="http://schemas.microsoft.com/office/drawing/2014/main" id="{0BA3E640-BA40-581D-A995-B206D91F7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04" y="178306"/>
            <a:ext cx="737243" cy="61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9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68E805-7BC4-3D40-A22A-1C41C96A3CBE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F5D99F2-5F38-AF02-ECD2-C9D8E5F33497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CM2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P4/S1</a:t>
            </a:r>
          </a:p>
        </p:txBody>
      </p:sp>
    </p:spTree>
    <p:extLst>
      <p:ext uri="{BB962C8B-B14F-4D97-AF65-F5344CB8AC3E}">
        <p14:creationId xmlns:p14="http://schemas.microsoft.com/office/powerpoint/2010/main" val="423398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ic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7D7D80-0936-4FED-6101-008869D0E588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C59F701-6152-5E52-CEF4-6C70CA6FCF9A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CM2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P4/S1</a:t>
            </a:r>
          </a:p>
        </p:txBody>
      </p:sp>
    </p:spTree>
    <p:extLst>
      <p:ext uri="{BB962C8B-B14F-4D97-AF65-F5344CB8AC3E}">
        <p14:creationId xmlns:p14="http://schemas.microsoft.com/office/powerpoint/2010/main" val="163194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06EA2D-8067-8176-C9CE-8CA267799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977BA9-DEAD-0AF1-985A-40D44D75C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D49F7B-BC43-AE81-6A05-07DF739BC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E0E7A6-B89B-4AEA-8E78-84BDA4205F0E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73005A-F7F0-0E25-7DC7-C3DA1E3C3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2FC0FD-2D13-0657-2274-89E810D7C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98993-CF0D-40BD-9CC6-072C93196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40.png"/><Relationship Id="rId18" Type="http://schemas.openxmlformats.org/officeDocument/2006/relationships/slide" Target="slide3.xml"/><Relationship Id="rId7" Type="http://schemas.openxmlformats.org/officeDocument/2006/relationships/image" Target="../media/image20.png"/><Relationship Id="rId12" Type="http://schemas.openxmlformats.org/officeDocument/2006/relationships/slide" Target="slide33.xml"/><Relationship Id="rId17" Type="http://schemas.openxmlformats.org/officeDocument/2006/relationships/image" Target="../media/image7.png"/><Relationship Id="rId2" Type="http://schemas.openxmlformats.org/officeDocument/2006/relationships/image" Target="../media/image2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image" Target="../media/image4.png"/><Relationship Id="rId15" Type="http://schemas.openxmlformats.org/officeDocument/2006/relationships/slide" Target="slide47.xml"/><Relationship Id="rId10" Type="http://schemas.openxmlformats.org/officeDocument/2006/relationships/image" Target="../media/image30.png"/><Relationship Id="rId19" Type="http://schemas.openxmlformats.org/officeDocument/2006/relationships/image" Target="../media/image70.png"/><Relationship Id="rId9" Type="http://schemas.openxmlformats.org/officeDocument/2006/relationships/slide" Target="slide19.xml"/><Relationship Id="rId1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0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FA436572-796A-E522-D82C-50B60E7185EA}"/>
              </a:ext>
            </a:extLst>
          </p:cNvPr>
          <p:cNvSpPr txBox="1">
            <a:spLocks/>
          </p:cNvSpPr>
          <p:nvPr/>
        </p:nvSpPr>
        <p:spPr>
          <a:xfrm>
            <a:off x="2477691" y="9525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chemeClr val="bg1">
                    <a:lumMod val="75000"/>
                  </a:schemeClr>
                </a:solidFill>
                <a:latin typeface="Calibri"/>
              </a:rPr>
              <a:t>Étude de la langue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</a:rPr>
              <a:t> CM2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90D2B30-F58A-1268-3530-84E0E42371D7}"/>
              </a:ext>
            </a:extLst>
          </p:cNvPr>
          <p:cNvSpPr txBox="1">
            <a:spLocks/>
          </p:cNvSpPr>
          <p:nvPr/>
        </p:nvSpPr>
        <p:spPr>
          <a:xfrm>
            <a:off x="2477691" y="2162473"/>
            <a:ext cx="7236618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7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/>
              </a:rPr>
              <a:t>Étude de phrase</a:t>
            </a:r>
            <a:endParaRPr kumimoji="0" lang="fr-FR" sz="7200" b="1" i="0" u="none" strike="noStrike" kern="1200" cap="none" spc="0" normalizeH="0" baseline="0" noProof="0" dirty="0">
              <a:ln>
                <a:solidFill>
                  <a:srgbClr val="FF0000"/>
                </a:solidFill>
              </a:ln>
              <a:solidFill>
                <a:srgbClr val="FFFF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4CDCADF-2289-1A52-DBFD-224573040601}"/>
              </a:ext>
            </a:extLst>
          </p:cNvPr>
          <p:cNvSpPr txBox="1">
            <a:spLocks/>
          </p:cNvSpPr>
          <p:nvPr/>
        </p:nvSpPr>
        <p:spPr>
          <a:xfrm>
            <a:off x="2477691" y="3772198"/>
            <a:ext cx="7236618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5400" b="1" i="1" dirty="0">
                <a:solidFill>
                  <a:schemeClr val="bg1"/>
                </a:solidFill>
                <a:latin typeface="Calibri"/>
              </a:rPr>
              <a:t>Période 4 – Semaine 1</a:t>
            </a:r>
            <a:endParaRPr kumimoji="0" lang="fr-FR" sz="5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892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348571-3536-1072-5217-98180A92D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F1FFDEF-A8F5-D3CC-E885-BCD65DD9F56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E90F764-94AA-6C39-E282-865A95A12C8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de la voisine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dormait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coussin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B653711-082A-3ACF-368E-D3AA3A1DFE0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A08ABED-93AD-36F4-04C0-5F0A2C87C5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029238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1809B850-2FD4-6272-322E-789A6F3C5FF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D93492B-7F87-B05A-AC29-CBD58394D2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3287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D5ADB2-80F9-2365-C360-09D583B35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C1160C6-A7B4-542E-567B-90F59F5B3B2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C2318F6-5923-D958-C1C8-0714FAC24EC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de la voisine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dormait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coussin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7C4CA06-8CE1-06AC-C188-6E882B7BA92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C2AE1AF-35F1-7F07-FA8B-FF1003E349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2404628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21E290FE-BD94-FD38-21A7-97E82077D973}"/>
              </a:ext>
            </a:extLst>
          </p:cNvPr>
          <p:cNvSpPr txBox="1">
            <a:spLocks/>
          </p:cNvSpPr>
          <p:nvPr/>
        </p:nvSpPr>
        <p:spPr>
          <a:xfrm>
            <a:off x="695119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CBF5EB0-D974-9870-A43C-857A4F79AAD4}"/>
              </a:ext>
            </a:extLst>
          </p:cNvPr>
          <p:cNvSpPr txBox="1">
            <a:spLocks/>
          </p:cNvSpPr>
          <p:nvPr/>
        </p:nvSpPr>
        <p:spPr>
          <a:xfrm>
            <a:off x="96505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877F0CD-3F7C-12E6-10A0-87D3070628C1}"/>
              </a:ext>
            </a:extLst>
          </p:cNvPr>
          <p:cNvSpPr txBox="1">
            <a:spLocks/>
          </p:cNvSpPr>
          <p:nvPr/>
        </p:nvSpPr>
        <p:spPr>
          <a:xfrm>
            <a:off x="846322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075A44B-1FEB-9909-443C-0F37E198B88A}"/>
              </a:ext>
            </a:extLst>
          </p:cNvPr>
          <p:cNvSpPr txBox="1">
            <a:spLocks/>
          </p:cNvSpPr>
          <p:nvPr/>
        </p:nvSpPr>
        <p:spPr>
          <a:xfrm>
            <a:off x="194181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A3E0D1D-1E86-BF1C-9885-0AFEB9FD4671}"/>
              </a:ext>
            </a:extLst>
          </p:cNvPr>
          <p:cNvSpPr txBox="1">
            <a:spLocks/>
          </p:cNvSpPr>
          <p:nvPr/>
        </p:nvSpPr>
        <p:spPr>
          <a:xfrm>
            <a:off x="481114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57B65EB9-8266-D3CC-912C-BC718DFA4659}"/>
              </a:ext>
            </a:extLst>
          </p:cNvPr>
          <p:cNvSpPr txBox="1">
            <a:spLocks/>
          </p:cNvSpPr>
          <p:nvPr/>
        </p:nvSpPr>
        <p:spPr>
          <a:xfrm>
            <a:off x="9273731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45D9382-C2CA-C855-EC54-4B13B01D0298}"/>
              </a:ext>
            </a:extLst>
          </p:cNvPr>
          <p:cNvSpPr txBox="1">
            <a:spLocks/>
          </p:cNvSpPr>
          <p:nvPr/>
        </p:nvSpPr>
        <p:spPr>
          <a:xfrm>
            <a:off x="10471074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5129982-35D1-A89A-7F60-E20559C02B0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D545A88-026A-32E3-33E9-DE3BF134BC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422C7135-0DCD-B2E9-82B0-16C17F8DBCA9}"/>
              </a:ext>
            </a:extLst>
          </p:cNvPr>
          <p:cNvSpPr txBox="1">
            <a:spLocks/>
          </p:cNvSpPr>
          <p:nvPr/>
        </p:nvSpPr>
        <p:spPr>
          <a:xfrm>
            <a:off x="294584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341300DC-E9CF-0371-FEA0-BE838F973584}"/>
              </a:ext>
            </a:extLst>
          </p:cNvPr>
          <p:cNvSpPr txBox="1">
            <a:spLocks/>
          </p:cNvSpPr>
          <p:nvPr/>
        </p:nvSpPr>
        <p:spPr>
          <a:xfrm>
            <a:off x="364194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437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08D6C6-341F-376A-6F77-0D4B673E49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B381883-A2A4-7019-B78C-EF89C2DF525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8577B78-A051-8FC8-4D49-4E2756CCCA4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de la voisine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dormait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coussin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4156215-1337-51FB-23DB-53258511DC5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361A202-3BB3-3F27-6E12-97A2A99B70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696715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27AD6791-7AC9-2031-F49E-85465911C3CC}"/>
              </a:ext>
            </a:extLst>
          </p:cNvPr>
          <p:cNvSpPr txBox="1">
            <a:spLocks/>
          </p:cNvSpPr>
          <p:nvPr/>
        </p:nvSpPr>
        <p:spPr>
          <a:xfrm>
            <a:off x="695119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AD7E57E7-21C6-5243-2E25-B3BECFB7AB1A}"/>
              </a:ext>
            </a:extLst>
          </p:cNvPr>
          <p:cNvSpPr txBox="1">
            <a:spLocks/>
          </p:cNvSpPr>
          <p:nvPr/>
        </p:nvSpPr>
        <p:spPr>
          <a:xfrm>
            <a:off x="96505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6CBEA67-21D0-BC70-8035-83B873B6719B}"/>
              </a:ext>
            </a:extLst>
          </p:cNvPr>
          <p:cNvSpPr txBox="1">
            <a:spLocks/>
          </p:cNvSpPr>
          <p:nvPr/>
        </p:nvSpPr>
        <p:spPr>
          <a:xfrm>
            <a:off x="846322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FCA5E08-CDF6-CD85-1EDF-20C3AC5C59CF}"/>
              </a:ext>
            </a:extLst>
          </p:cNvPr>
          <p:cNvSpPr txBox="1">
            <a:spLocks/>
          </p:cNvSpPr>
          <p:nvPr/>
        </p:nvSpPr>
        <p:spPr>
          <a:xfrm>
            <a:off x="194181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745CEFE-12EF-81AC-74E7-CDBFF2D346AE}"/>
              </a:ext>
            </a:extLst>
          </p:cNvPr>
          <p:cNvSpPr txBox="1">
            <a:spLocks/>
          </p:cNvSpPr>
          <p:nvPr/>
        </p:nvSpPr>
        <p:spPr>
          <a:xfrm>
            <a:off x="481114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C312BF3C-82D4-3832-172B-C1F9E2E5BDD9}"/>
              </a:ext>
            </a:extLst>
          </p:cNvPr>
          <p:cNvSpPr txBox="1">
            <a:spLocks/>
          </p:cNvSpPr>
          <p:nvPr/>
        </p:nvSpPr>
        <p:spPr>
          <a:xfrm>
            <a:off x="9273731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B09EC86-8B8A-CCE5-E211-9D4EF2FE5443}"/>
              </a:ext>
            </a:extLst>
          </p:cNvPr>
          <p:cNvSpPr txBox="1">
            <a:spLocks/>
          </p:cNvSpPr>
          <p:nvPr/>
        </p:nvSpPr>
        <p:spPr>
          <a:xfrm>
            <a:off x="10471074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E18E88F-C1AF-C5C2-9A88-E4F9AFE0C9D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9C9C047-53A6-A2D0-A3A5-7A2116D631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CACDC29D-EBA4-B790-5863-745D1FA6BC15}"/>
              </a:ext>
            </a:extLst>
          </p:cNvPr>
          <p:cNvSpPr txBox="1">
            <a:spLocks/>
          </p:cNvSpPr>
          <p:nvPr/>
        </p:nvSpPr>
        <p:spPr>
          <a:xfrm>
            <a:off x="294584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DA3876CF-2A1D-844A-1486-F8FFE41E749A}"/>
              </a:ext>
            </a:extLst>
          </p:cNvPr>
          <p:cNvSpPr txBox="1">
            <a:spLocks/>
          </p:cNvSpPr>
          <p:nvPr/>
        </p:nvSpPr>
        <p:spPr>
          <a:xfrm>
            <a:off x="364194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5599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6F4EFD-8E6D-6D25-DDB5-34E242C3D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9619147-1C54-A533-ABE5-14D31BE17F9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DC88873-249B-56F6-50E3-2F4CCCE8E0F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de la voisine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dormait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coussin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AB3CA0E-8802-9F28-14E5-08EBDE94455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686C3F0F-BA25-4CAD-9368-0185CB1EE038}"/>
              </a:ext>
            </a:extLst>
          </p:cNvPr>
          <p:cNvSpPr txBox="1">
            <a:spLocks/>
          </p:cNvSpPr>
          <p:nvPr/>
        </p:nvSpPr>
        <p:spPr>
          <a:xfrm>
            <a:off x="6807146" y="265687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EA402DF-05FD-2274-8128-8E309CF472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786045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2BD675B7-4579-AB61-2BDC-DBF484FAC800}"/>
              </a:ext>
            </a:extLst>
          </p:cNvPr>
          <p:cNvSpPr txBox="1">
            <a:spLocks/>
          </p:cNvSpPr>
          <p:nvPr/>
        </p:nvSpPr>
        <p:spPr>
          <a:xfrm>
            <a:off x="695119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EA6769D8-B400-80BA-F378-FCC4B0225019}"/>
              </a:ext>
            </a:extLst>
          </p:cNvPr>
          <p:cNvSpPr txBox="1">
            <a:spLocks/>
          </p:cNvSpPr>
          <p:nvPr/>
        </p:nvSpPr>
        <p:spPr>
          <a:xfrm>
            <a:off x="96505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5AD3700-F23D-82D6-63A4-3AA13BCC2715}"/>
              </a:ext>
            </a:extLst>
          </p:cNvPr>
          <p:cNvSpPr txBox="1">
            <a:spLocks/>
          </p:cNvSpPr>
          <p:nvPr/>
        </p:nvSpPr>
        <p:spPr>
          <a:xfrm>
            <a:off x="2933741" y="265687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448DAAD-6BCE-21F2-5A3C-09CB7F99A0D2}"/>
              </a:ext>
            </a:extLst>
          </p:cNvPr>
          <p:cNvSpPr txBox="1">
            <a:spLocks/>
          </p:cNvSpPr>
          <p:nvPr/>
        </p:nvSpPr>
        <p:spPr>
          <a:xfrm>
            <a:off x="846322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91DF8BB-E242-B7F8-9E38-3F44D34F27AA}"/>
              </a:ext>
            </a:extLst>
          </p:cNvPr>
          <p:cNvSpPr txBox="1">
            <a:spLocks/>
          </p:cNvSpPr>
          <p:nvPr/>
        </p:nvSpPr>
        <p:spPr>
          <a:xfrm>
            <a:off x="9027434" y="2656876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D0CE50A-0024-993B-449E-6B5C854AB30A}"/>
              </a:ext>
            </a:extLst>
          </p:cNvPr>
          <p:cNvSpPr txBox="1">
            <a:spLocks/>
          </p:cNvSpPr>
          <p:nvPr/>
        </p:nvSpPr>
        <p:spPr>
          <a:xfrm>
            <a:off x="194181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1F70F915-DC09-72BF-8D55-08555D957ED7}"/>
              </a:ext>
            </a:extLst>
          </p:cNvPr>
          <p:cNvSpPr txBox="1">
            <a:spLocks/>
          </p:cNvSpPr>
          <p:nvPr/>
        </p:nvSpPr>
        <p:spPr>
          <a:xfrm>
            <a:off x="481114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EA8A284-60F9-500F-AFC0-989DE7BE95A5}"/>
              </a:ext>
            </a:extLst>
          </p:cNvPr>
          <p:cNvSpPr txBox="1">
            <a:spLocks/>
          </p:cNvSpPr>
          <p:nvPr/>
        </p:nvSpPr>
        <p:spPr>
          <a:xfrm>
            <a:off x="9273731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744AB19C-4F37-F6F7-DAD5-83B7DCE09BC6}"/>
              </a:ext>
            </a:extLst>
          </p:cNvPr>
          <p:cNvSpPr txBox="1">
            <a:spLocks/>
          </p:cNvSpPr>
          <p:nvPr/>
        </p:nvSpPr>
        <p:spPr>
          <a:xfrm>
            <a:off x="10471074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AEFE277-376D-A060-3CFE-4070876E897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C258B48-1BB3-1E40-C792-7380119345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E06DAD10-D539-809C-1A78-BE392F5D4E4A}"/>
              </a:ext>
            </a:extLst>
          </p:cNvPr>
          <p:cNvSpPr txBox="1">
            <a:spLocks/>
          </p:cNvSpPr>
          <p:nvPr/>
        </p:nvSpPr>
        <p:spPr>
          <a:xfrm>
            <a:off x="294584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DB83F4C8-4998-D0CE-5694-C867CC5640D6}"/>
              </a:ext>
            </a:extLst>
          </p:cNvPr>
          <p:cNvSpPr txBox="1">
            <a:spLocks/>
          </p:cNvSpPr>
          <p:nvPr/>
        </p:nvSpPr>
        <p:spPr>
          <a:xfrm>
            <a:off x="364194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71058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2AD28-4A5F-5E04-93C9-B9DEDDCC6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7C8599B-FEAF-EAB2-0F67-8A8ED56AC21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DC66A28-5E22-EF16-ACC4-877257C332F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de la voisine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dormait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coussin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FEF570F-09C0-9BE8-C825-AA7E0148561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2F1950D9-CD91-C36D-D268-16CF329BABD6}"/>
              </a:ext>
            </a:extLst>
          </p:cNvPr>
          <p:cNvSpPr txBox="1">
            <a:spLocks/>
          </p:cNvSpPr>
          <p:nvPr/>
        </p:nvSpPr>
        <p:spPr>
          <a:xfrm>
            <a:off x="6807146" y="265687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3549E82-75B8-BB90-620E-DF4BE1431A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956069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6AF9E75F-CE66-BC11-3C6C-41BDEDA95AA8}"/>
              </a:ext>
            </a:extLst>
          </p:cNvPr>
          <p:cNvSpPr txBox="1">
            <a:spLocks/>
          </p:cNvSpPr>
          <p:nvPr/>
        </p:nvSpPr>
        <p:spPr>
          <a:xfrm>
            <a:off x="695119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EDFA9B54-5DD0-0664-D40B-E4CC49DE1778}"/>
              </a:ext>
            </a:extLst>
          </p:cNvPr>
          <p:cNvSpPr txBox="1">
            <a:spLocks/>
          </p:cNvSpPr>
          <p:nvPr/>
        </p:nvSpPr>
        <p:spPr>
          <a:xfrm>
            <a:off x="96505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CC7FB24-DD3D-D741-D08D-361CB2CAA2D6}"/>
              </a:ext>
            </a:extLst>
          </p:cNvPr>
          <p:cNvSpPr txBox="1">
            <a:spLocks/>
          </p:cNvSpPr>
          <p:nvPr/>
        </p:nvSpPr>
        <p:spPr>
          <a:xfrm>
            <a:off x="2933741" y="265687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B1B3AFF-5B17-DBB6-5B04-433704816FAD}"/>
              </a:ext>
            </a:extLst>
          </p:cNvPr>
          <p:cNvSpPr txBox="1">
            <a:spLocks/>
          </p:cNvSpPr>
          <p:nvPr/>
        </p:nvSpPr>
        <p:spPr>
          <a:xfrm>
            <a:off x="846322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A6F72D0-56A8-3D81-52C1-45404C88718D}"/>
              </a:ext>
            </a:extLst>
          </p:cNvPr>
          <p:cNvSpPr txBox="1">
            <a:spLocks/>
          </p:cNvSpPr>
          <p:nvPr/>
        </p:nvSpPr>
        <p:spPr>
          <a:xfrm>
            <a:off x="9027434" y="2656876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CAEEF01-9D5C-9623-6F85-F5C30CC18208}"/>
              </a:ext>
            </a:extLst>
          </p:cNvPr>
          <p:cNvSpPr txBox="1">
            <a:spLocks/>
          </p:cNvSpPr>
          <p:nvPr/>
        </p:nvSpPr>
        <p:spPr>
          <a:xfrm>
            <a:off x="194181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E26CA39E-5605-9101-BE58-158B9EA62729}"/>
              </a:ext>
            </a:extLst>
          </p:cNvPr>
          <p:cNvSpPr txBox="1">
            <a:spLocks/>
          </p:cNvSpPr>
          <p:nvPr/>
        </p:nvSpPr>
        <p:spPr>
          <a:xfrm>
            <a:off x="481114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06CFE88B-8AEC-6C21-442B-A31D497D19FD}"/>
              </a:ext>
            </a:extLst>
          </p:cNvPr>
          <p:cNvSpPr txBox="1">
            <a:spLocks/>
          </p:cNvSpPr>
          <p:nvPr/>
        </p:nvSpPr>
        <p:spPr>
          <a:xfrm>
            <a:off x="9273731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C44E650F-E6DE-2946-4E70-4715DCBB3A36}"/>
              </a:ext>
            </a:extLst>
          </p:cNvPr>
          <p:cNvSpPr txBox="1">
            <a:spLocks/>
          </p:cNvSpPr>
          <p:nvPr/>
        </p:nvSpPr>
        <p:spPr>
          <a:xfrm>
            <a:off x="10471074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DE8FA1B-8470-E1B8-30CD-2A99AF07D24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</a:t>
            </a:r>
            <a:r>
              <a:rPr lang="fr-FR" sz="2400" b="1" dirty="0" err="1">
                <a:solidFill>
                  <a:srgbClr val="FF0000"/>
                </a:solidFill>
                <a:latin typeface="Calibri"/>
              </a:rPr>
              <a:t>CdN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33A150A-1CE4-D87B-3DC9-DFE302F666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9E08E132-D5B7-AB92-D1DD-DEFE3828A40C}"/>
              </a:ext>
            </a:extLst>
          </p:cNvPr>
          <p:cNvSpPr txBox="1">
            <a:spLocks/>
          </p:cNvSpPr>
          <p:nvPr/>
        </p:nvSpPr>
        <p:spPr>
          <a:xfrm>
            <a:off x="294584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5F7DB639-B0B5-28AD-1045-2C94CBC3F57E}"/>
              </a:ext>
            </a:extLst>
          </p:cNvPr>
          <p:cNvSpPr txBox="1">
            <a:spLocks/>
          </p:cNvSpPr>
          <p:nvPr/>
        </p:nvSpPr>
        <p:spPr>
          <a:xfrm>
            <a:off x="364194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541153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2C00EE-6F93-58B7-9AFF-01495BC58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5C71803-A69F-8BBF-CBF1-D31E7528DFD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FFA0079-D21C-02D0-7592-85E545862A3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de la voisine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dormait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coussin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76FAEAE-0856-A943-E94C-3BBABE3EDB1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F40714A1-9226-E289-6629-59F1A3122034}"/>
              </a:ext>
            </a:extLst>
          </p:cNvPr>
          <p:cNvSpPr txBox="1">
            <a:spLocks/>
          </p:cNvSpPr>
          <p:nvPr/>
        </p:nvSpPr>
        <p:spPr>
          <a:xfrm>
            <a:off x="6807146" y="265687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A3A8A07-4FCB-E56E-0BB7-297B8180F7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872051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chat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 la voisine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834A9DED-736F-E03E-CFD7-215366AFCE2F}"/>
              </a:ext>
            </a:extLst>
          </p:cNvPr>
          <p:cNvSpPr txBox="1">
            <a:spLocks/>
          </p:cNvSpPr>
          <p:nvPr/>
        </p:nvSpPr>
        <p:spPr>
          <a:xfrm>
            <a:off x="695119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B376CC7C-01FA-9C78-FDF1-496EF1440477}"/>
              </a:ext>
            </a:extLst>
          </p:cNvPr>
          <p:cNvSpPr txBox="1">
            <a:spLocks/>
          </p:cNvSpPr>
          <p:nvPr/>
        </p:nvSpPr>
        <p:spPr>
          <a:xfrm>
            <a:off x="96505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D089CAF-C6D7-6445-4690-B029C9D6C18C}"/>
              </a:ext>
            </a:extLst>
          </p:cNvPr>
          <p:cNvSpPr txBox="1">
            <a:spLocks/>
          </p:cNvSpPr>
          <p:nvPr/>
        </p:nvSpPr>
        <p:spPr>
          <a:xfrm>
            <a:off x="2933741" y="265687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C0C5249-3A4D-AAA9-608F-BB530EC198E2}"/>
              </a:ext>
            </a:extLst>
          </p:cNvPr>
          <p:cNvSpPr txBox="1">
            <a:spLocks/>
          </p:cNvSpPr>
          <p:nvPr/>
        </p:nvSpPr>
        <p:spPr>
          <a:xfrm>
            <a:off x="846322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B087C60-5714-D5ED-6C2E-F69F794E19BC}"/>
              </a:ext>
            </a:extLst>
          </p:cNvPr>
          <p:cNvSpPr txBox="1">
            <a:spLocks/>
          </p:cNvSpPr>
          <p:nvPr/>
        </p:nvSpPr>
        <p:spPr>
          <a:xfrm>
            <a:off x="9027434" y="2656876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9F24C5E-906C-7952-101F-8DFCD38A7B94}"/>
              </a:ext>
            </a:extLst>
          </p:cNvPr>
          <p:cNvSpPr txBox="1">
            <a:spLocks/>
          </p:cNvSpPr>
          <p:nvPr/>
        </p:nvSpPr>
        <p:spPr>
          <a:xfrm>
            <a:off x="194181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A91D0AE-AD75-1C9B-5320-9868B5C43CED}"/>
              </a:ext>
            </a:extLst>
          </p:cNvPr>
          <p:cNvSpPr txBox="1">
            <a:spLocks/>
          </p:cNvSpPr>
          <p:nvPr/>
        </p:nvSpPr>
        <p:spPr>
          <a:xfrm>
            <a:off x="481114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D63B9E1-9C9E-E30D-2EC3-6358ECF46068}"/>
              </a:ext>
            </a:extLst>
          </p:cNvPr>
          <p:cNvSpPr txBox="1">
            <a:spLocks/>
          </p:cNvSpPr>
          <p:nvPr/>
        </p:nvSpPr>
        <p:spPr>
          <a:xfrm>
            <a:off x="9273731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F58F37EE-07BD-5E95-3A3C-F79DACDBEF65}"/>
              </a:ext>
            </a:extLst>
          </p:cNvPr>
          <p:cNvSpPr txBox="1">
            <a:spLocks/>
          </p:cNvSpPr>
          <p:nvPr/>
        </p:nvSpPr>
        <p:spPr>
          <a:xfrm>
            <a:off x="10471074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BD9CAD5-6E45-D82A-7B5A-9112A214933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</a:t>
            </a:r>
            <a:r>
              <a:rPr lang="fr-FR" sz="2400" b="1" dirty="0" err="1">
                <a:solidFill>
                  <a:srgbClr val="FF0000"/>
                </a:solidFill>
                <a:latin typeface="Calibri"/>
              </a:rPr>
              <a:t>CdN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3EEF926-D665-4606-78CE-E15C785AA9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03879F35-B586-3ED8-9F6E-5316152FB3FD}"/>
              </a:ext>
            </a:extLst>
          </p:cNvPr>
          <p:cNvSpPr txBox="1">
            <a:spLocks/>
          </p:cNvSpPr>
          <p:nvPr/>
        </p:nvSpPr>
        <p:spPr>
          <a:xfrm>
            <a:off x="294584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A24BD308-3993-D031-EAB5-1F8F8534733E}"/>
              </a:ext>
            </a:extLst>
          </p:cNvPr>
          <p:cNvSpPr txBox="1">
            <a:spLocks/>
          </p:cNvSpPr>
          <p:nvPr/>
        </p:nvSpPr>
        <p:spPr>
          <a:xfrm>
            <a:off x="364194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746002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30C699-28CE-9A6D-2F14-72CA238A6F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5ECBC91-2D77-CA8F-9EE8-FF7BD270DAF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FB09263-0F58-C1B6-108D-13FF435CF74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de la voisine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dormait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coussin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8F2EC28-71ED-1B66-2238-CB8CDD7068E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749544AE-2E3B-4C0A-87EF-98F2B7A614FD}"/>
              </a:ext>
            </a:extLst>
          </p:cNvPr>
          <p:cNvSpPr txBox="1">
            <a:spLocks/>
          </p:cNvSpPr>
          <p:nvPr/>
        </p:nvSpPr>
        <p:spPr>
          <a:xfrm>
            <a:off x="6807146" y="265687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55F897D-9F27-C56E-3662-31B889765E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267601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chat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 la voisine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9D06F18F-08FB-5989-5A3B-B4EB1742D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2D460673-B586-F9DD-5B29-6E36D0C9296E}"/>
              </a:ext>
            </a:extLst>
          </p:cNvPr>
          <p:cNvSpPr txBox="1">
            <a:spLocks/>
          </p:cNvSpPr>
          <p:nvPr/>
        </p:nvSpPr>
        <p:spPr>
          <a:xfrm>
            <a:off x="695119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E1D23470-155E-54CD-AC56-E50964018874}"/>
              </a:ext>
            </a:extLst>
          </p:cNvPr>
          <p:cNvSpPr txBox="1">
            <a:spLocks/>
          </p:cNvSpPr>
          <p:nvPr/>
        </p:nvSpPr>
        <p:spPr>
          <a:xfrm>
            <a:off x="96505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0A8F736-C02B-5620-FBF4-8C916E367C80}"/>
              </a:ext>
            </a:extLst>
          </p:cNvPr>
          <p:cNvSpPr txBox="1">
            <a:spLocks/>
          </p:cNvSpPr>
          <p:nvPr/>
        </p:nvSpPr>
        <p:spPr>
          <a:xfrm>
            <a:off x="2933741" y="265687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2BA84B7-0389-4D58-480B-B92C1E5A5A2A}"/>
              </a:ext>
            </a:extLst>
          </p:cNvPr>
          <p:cNvSpPr txBox="1">
            <a:spLocks/>
          </p:cNvSpPr>
          <p:nvPr/>
        </p:nvSpPr>
        <p:spPr>
          <a:xfrm>
            <a:off x="846322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92EC055-A529-5CC3-489E-6DCBD3C67DA1}"/>
              </a:ext>
            </a:extLst>
          </p:cNvPr>
          <p:cNvSpPr txBox="1">
            <a:spLocks/>
          </p:cNvSpPr>
          <p:nvPr/>
        </p:nvSpPr>
        <p:spPr>
          <a:xfrm>
            <a:off x="9027434" y="2656876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F89EB33-2724-2D91-80E8-36E8222D238B}"/>
              </a:ext>
            </a:extLst>
          </p:cNvPr>
          <p:cNvSpPr txBox="1">
            <a:spLocks/>
          </p:cNvSpPr>
          <p:nvPr/>
        </p:nvSpPr>
        <p:spPr>
          <a:xfrm>
            <a:off x="194181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27E41898-E948-668C-F192-4FDD7406B885}"/>
              </a:ext>
            </a:extLst>
          </p:cNvPr>
          <p:cNvSpPr txBox="1">
            <a:spLocks/>
          </p:cNvSpPr>
          <p:nvPr/>
        </p:nvSpPr>
        <p:spPr>
          <a:xfrm>
            <a:off x="481114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019A5D8-1E19-2BEB-C10B-4BEBA0E54BFA}"/>
              </a:ext>
            </a:extLst>
          </p:cNvPr>
          <p:cNvSpPr txBox="1">
            <a:spLocks/>
          </p:cNvSpPr>
          <p:nvPr/>
        </p:nvSpPr>
        <p:spPr>
          <a:xfrm>
            <a:off x="9273731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531694E-FAEE-8573-A2CC-94A51A854077}"/>
              </a:ext>
            </a:extLst>
          </p:cNvPr>
          <p:cNvSpPr txBox="1">
            <a:spLocks/>
          </p:cNvSpPr>
          <p:nvPr/>
        </p:nvSpPr>
        <p:spPr>
          <a:xfrm>
            <a:off x="10471074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03D281D-8768-09CA-E53E-08BD3EE7E03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nous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3D8BC84-9FCA-3555-3019-30369236E1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85B1F281-72D0-D0F2-EC22-145BB11EE218}"/>
              </a:ext>
            </a:extLst>
          </p:cNvPr>
          <p:cNvSpPr txBox="1">
            <a:spLocks/>
          </p:cNvSpPr>
          <p:nvPr/>
        </p:nvSpPr>
        <p:spPr>
          <a:xfrm>
            <a:off x="294584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B2847EFF-EB4C-3C20-83DF-79A45021E284}"/>
              </a:ext>
            </a:extLst>
          </p:cNvPr>
          <p:cNvSpPr txBox="1">
            <a:spLocks/>
          </p:cNvSpPr>
          <p:nvPr/>
        </p:nvSpPr>
        <p:spPr>
          <a:xfrm>
            <a:off x="364194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5723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EDC98A-2873-3577-0A5E-39FE513C4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29EC233-6692-65DC-C4B9-B2D696369FC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B5569F0-12C0-29DB-5CF1-3693F700AD1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de la voisine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dormait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coussin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C000B58-D1BA-020D-2B33-3C70BEC123F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42EAA007-B15F-92EE-14F6-9723DDE79028}"/>
              </a:ext>
            </a:extLst>
          </p:cNvPr>
          <p:cNvSpPr txBox="1">
            <a:spLocks/>
          </p:cNvSpPr>
          <p:nvPr/>
        </p:nvSpPr>
        <p:spPr>
          <a:xfrm>
            <a:off x="6807146" y="265687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47A0C4B-273A-C97E-E947-593FFAD2C531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chat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 la voisine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dormirons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sur le canapé.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C4DF9760-90CE-8884-A4CF-CD5630A4EB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DC4A1169-2895-4C56-7CB0-169209F0A18E}"/>
              </a:ext>
            </a:extLst>
          </p:cNvPr>
          <p:cNvSpPr txBox="1">
            <a:spLocks/>
          </p:cNvSpPr>
          <p:nvPr/>
        </p:nvSpPr>
        <p:spPr>
          <a:xfrm>
            <a:off x="695119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D5E46536-A4B3-DA8B-ACF8-CC470A040156}"/>
              </a:ext>
            </a:extLst>
          </p:cNvPr>
          <p:cNvSpPr txBox="1">
            <a:spLocks/>
          </p:cNvSpPr>
          <p:nvPr/>
        </p:nvSpPr>
        <p:spPr>
          <a:xfrm>
            <a:off x="96505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601723F-E484-15A5-77CD-8F4E0B736E0F}"/>
              </a:ext>
            </a:extLst>
          </p:cNvPr>
          <p:cNvSpPr txBox="1">
            <a:spLocks/>
          </p:cNvSpPr>
          <p:nvPr/>
        </p:nvSpPr>
        <p:spPr>
          <a:xfrm>
            <a:off x="2933741" y="265687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9009FAF-606B-558E-1D46-49A53AE00E1C}"/>
              </a:ext>
            </a:extLst>
          </p:cNvPr>
          <p:cNvSpPr txBox="1">
            <a:spLocks/>
          </p:cNvSpPr>
          <p:nvPr/>
        </p:nvSpPr>
        <p:spPr>
          <a:xfrm>
            <a:off x="846322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753E5E0-193E-8DE3-1E90-449E2F75753A}"/>
              </a:ext>
            </a:extLst>
          </p:cNvPr>
          <p:cNvSpPr txBox="1">
            <a:spLocks/>
          </p:cNvSpPr>
          <p:nvPr/>
        </p:nvSpPr>
        <p:spPr>
          <a:xfrm>
            <a:off x="9027434" y="2656876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66B47A70-0FD1-9D6A-E1AA-FEE97274EB18}"/>
              </a:ext>
            </a:extLst>
          </p:cNvPr>
          <p:cNvSpPr txBox="1">
            <a:spLocks/>
          </p:cNvSpPr>
          <p:nvPr/>
        </p:nvSpPr>
        <p:spPr>
          <a:xfrm>
            <a:off x="194181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1A6D9D81-8688-6F54-51A5-A0832F4B19B1}"/>
              </a:ext>
            </a:extLst>
          </p:cNvPr>
          <p:cNvSpPr txBox="1">
            <a:spLocks/>
          </p:cNvSpPr>
          <p:nvPr/>
        </p:nvSpPr>
        <p:spPr>
          <a:xfrm>
            <a:off x="4811142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C3D98C2-2CF7-64CC-995E-2E940B45996D}"/>
              </a:ext>
            </a:extLst>
          </p:cNvPr>
          <p:cNvSpPr txBox="1">
            <a:spLocks/>
          </p:cNvSpPr>
          <p:nvPr/>
        </p:nvSpPr>
        <p:spPr>
          <a:xfrm>
            <a:off x="9273731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0221922-1C9F-4A1D-303B-F3C2E3CAC946}"/>
              </a:ext>
            </a:extLst>
          </p:cNvPr>
          <p:cNvSpPr txBox="1">
            <a:spLocks/>
          </p:cNvSpPr>
          <p:nvPr/>
        </p:nvSpPr>
        <p:spPr>
          <a:xfrm>
            <a:off x="10471074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E43A384-6765-8F36-99B7-1DA7622DD15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nous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33BCF41-7124-190C-7902-F14B6B9560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B7EF665B-61CA-0E01-098F-FD0280C95C2C}"/>
              </a:ext>
            </a:extLst>
          </p:cNvPr>
          <p:cNvSpPr txBox="1">
            <a:spLocks/>
          </p:cNvSpPr>
          <p:nvPr/>
        </p:nvSpPr>
        <p:spPr>
          <a:xfrm>
            <a:off x="294584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A00D30CF-E798-F35B-AA73-91788E62A04A}"/>
              </a:ext>
            </a:extLst>
          </p:cNvPr>
          <p:cNvSpPr txBox="1">
            <a:spLocks/>
          </p:cNvSpPr>
          <p:nvPr/>
        </p:nvSpPr>
        <p:spPr>
          <a:xfrm>
            <a:off x="364194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948258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5A79C-1E9F-0147-F4B6-92B842E12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92FF76E-2992-B8DF-28D2-F8BAA8F76FA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064C37-46E0-7972-3373-A9BB072665D8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59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ADCA-92C9-CB0B-5171-D43EA793C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0AF9D37-CE65-0707-20D0-609434E62699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2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55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C19BD-FD3E-CF23-C0C4-6286622D7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7FBBD9E6-72C3-A4B0-185C-0F552FE88291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Sommaire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cap="small" dirty="0">
              <a:solidFill>
                <a:schemeClr val="bg1">
                  <a:lumMod val="65000"/>
                </a:schemeClr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dirty="0">
              <a:solidFill>
                <a:schemeClr val="tx1"/>
              </a:solidFill>
              <a:latin typeface="Calibri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Zoom de diapositive 8"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27095749"/>
                  </p:ext>
                </p:extLst>
              </p:nvPr>
            </p:nvGraphicFramePr>
            <p:xfrm>
              <a:off x="2381368" y="2290572"/>
              <a:ext cx="3048000" cy="1714500"/>
            </p:xfrm>
            <a:graphic>
              <a:graphicData uri="http://schemas.microsoft.com/office/powerpoint/2016/slidezoom">
                <pslz:sldZm>
                  <pslz:sldZmObj sldId="289" cId="914575646">
                    <pslz:zmPr id="{082072DE-2302-4190-8BC8-53DE70B12393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Zoom de diapositive 8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81368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1" name="Zoom de diapositive 10"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4474457"/>
                  </p:ext>
                </p:extLst>
              </p:nvPr>
            </p:nvGraphicFramePr>
            <p:xfrm>
              <a:off x="7599254" y="2290572"/>
              <a:ext cx="3048000" cy="1714500"/>
            </p:xfrm>
            <a:graphic>
              <a:graphicData uri="http://schemas.microsoft.com/office/powerpoint/2016/slidezoom">
                <pslz:sldZm>
                  <pslz:sldZmObj sldId="290" cId="136554696">
                    <pslz:zmPr id="{A8A12A92-C377-4DCB-B791-28B4B00CF580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1" name="Zoom de diapositive 10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99254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3" name="Zoom de diapositive 12"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04138486"/>
                  </p:ext>
                </p:extLst>
              </p:nvPr>
            </p:nvGraphicFramePr>
            <p:xfrm>
              <a:off x="2381368" y="4656582"/>
              <a:ext cx="3048000" cy="1714500"/>
            </p:xfrm>
            <a:graphic>
              <a:graphicData uri="http://schemas.microsoft.com/office/powerpoint/2016/slidezoom">
                <pslz:sldZm>
                  <pslz:sldZmObj sldId="291" cId="1922654366">
                    <pslz:zmPr id="{E5582C83-5B08-4968-96F2-7A3F6E1252BC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3" name="Zoom de diapositive 12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81368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5" name="Zoom de diapositive 14"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71456769"/>
                  </p:ext>
                </p:extLst>
              </p:nvPr>
            </p:nvGraphicFramePr>
            <p:xfrm>
              <a:off x="7599254" y="4656582"/>
              <a:ext cx="3048000" cy="1714500"/>
            </p:xfrm>
            <a:graphic>
              <a:graphicData uri="http://schemas.microsoft.com/office/powerpoint/2016/slidezoom">
                <pslz:sldZm>
                  <pslz:sldZmObj sldId="305" cId="2113140284">
                    <pslz:zmPr id="{38D7BD4E-053E-4F73-8C31-5F91E63F370D}" returnToParent="0" transitionDur="1000">
                      <p166:blipFill xmlns:p166="http://schemas.microsoft.com/office/powerpoint/2016/6/main">
                        <a:blip r:embed="rId1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5" name="Zoom de diapositive 14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599254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Zoom de diapositive 2"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39195230"/>
                  </p:ext>
                </p:extLst>
              </p:nvPr>
            </p:nvGraphicFramePr>
            <p:xfrm>
              <a:off x="5064300" y="288036"/>
              <a:ext cx="3048000" cy="1714500"/>
            </p:xfrm>
            <a:graphic>
              <a:graphicData uri="http://schemas.microsoft.com/office/powerpoint/2016/slidezoom">
                <pslz:sldZm>
                  <pslz:sldZmObj sldId="320" cId="311991276">
                    <pslz:zmPr id="{8937E200-F89C-4A42-9F8F-E67629CFBBCD}" returnToParent="0" transitionDur="1000">
                      <p166:blipFill xmlns:p166="http://schemas.microsoft.com/office/powerpoint/2016/6/main">
                        <a:blip r:embed="rId1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Zoom de diapositive 2">
                <a:hlinkClick r:id="rId18" action="ppaction://hlinksldjump"/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064300" y="288036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0151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34CFB4-1D59-D66B-BE1B-5FB102E69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8A1A458-6CB9-56DA-AE90-352CBF38B77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2C2203F-F8CA-1460-2E00-A2D12674B7D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gardien du musée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part :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visiteurs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lieux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33F74F7-4981-81CD-C61D-7FE01B8F609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Lisa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3F883A5-C4A1-30F2-2D02-0F55DD2C8E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6545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A8BFB1-5520-98B8-35D5-E49385E74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115DC5D-F6C8-B691-AF22-6B855A978C7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FC5558B-017F-4257-F5D7-DDE0463FF84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gardien du musée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part :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visiteurs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lieux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19DBC0A-1BAB-EDE1-3D3C-85165FB28EB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A0709D7-AA5C-1CE1-CCEF-FC5F98CF18A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Lisa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6CFB253-8576-DA40-6A59-52C956DD6E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7339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D67335-F53B-6027-7CDA-98327743A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DCB2993-AA7F-BABE-FCC6-1317243729F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2D7070C-D816-367F-899C-D895AD6718B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gardien du musée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part :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visiteurs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lieux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BFC4FBE-3F0E-45D7-FEF8-D6CD1242582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3CE13DB-4B21-8011-D201-D6D223C2A4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992730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B1CF3551-BDD1-6306-A6E1-A9F7B2B8568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Lisa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2F5BF9F-A5AD-DEAD-7752-2CA21D113B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6875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10CE08-6E38-D92D-978C-EB39B5EE0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1ED921A-FA93-070E-20CF-B00C5D95E38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F1027A1-53FF-53CF-6CCA-FC27BDEF203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gardien du musée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part :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visiteurs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lieux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F48B7EE-73C6-D813-A58D-06D1ADB40B4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80F9DED-7794-5705-7481-E5BC3087AC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4413934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AA2F4018-2608-28BE-6963-0B33467A674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Lisa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9714631-9EC0-95D1-626B-5D64022260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3201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0C7196-D05B-C066-1A26-982E81C64E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A1D538E-E808-EB74-AB94-D93BB8C11C6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9F22336-F4A4-FC80-1CCB-3AD840838EA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gardien du musée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part :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visiteurs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lieux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25A5BB8-D444-6AB2-A7A4-9200DB27620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EC87495-D2A5-F501-340E-578A715A21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3484740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9312B39A-183D-1590-4CA5-27FD81D7927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Lisa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6A91761-E646-16B2-EB1C-0FF74ED3E6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6994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E773AB-1D49-DE15-3E11-CF6C0D0701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0DEB47B-5B31-CACE-4600-19FDC51BA6A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6A0E9AE-6FF3-5344-7D19-724FE0846D9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gardien du musée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part :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visiteurs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lieux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0922B98-467C-F8D0-2B88-D7F94D8D7E5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EA958AF-55AF-90A7-0CE1-4A4B0FA7F9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74035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D03F3A5E-CD91-1C9C-EF28-D7BBC66E0973}"/>
              </a:ext>
            </a:extLst>
          </p:cNvPr>
          <p:cNvSpPr txBox="1">
            <a:spLocks/>
          </p:cNvSpPr>
          <p:nvPr/>
        </p:nvSpPr>
        <p:spPr>
          <a:xfrm>
            <a:off x="6194110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AD34D79-2A6B-6D51-E0DF-92CAA104A580}"/>
              </a:ext>
            </a:extLst>
          </p:cNvPr>
          <p:cNvSpPr txBox="1">
            <a:spLocks/>
          </p:cNvSpPr>
          <p:nvPr/>
        </p:nvSpPr>
        <p:spPr>
          <a:xfrm>
            <a:off x="96505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3CC23A8-342F-6A04-7FA5-32561A1359B8}"/>
              </a:ext>
            </a:extLst>
          </p:cNvPr>
          <p:cNvSpPr txBox="1">
            <a:spLocks/>
          </p:cNvSpPr>
          <p:nvPr/>
        </p:nvSpPr>
        <p:spPr>
          <a:xfrm>
            <a:off x="7391508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6B9256C-860E-8ACC-EB1D-290A0F1C048D}"/>
              </a:ext>
            </a:extLst>
          </p:cNvPr>
          <p:cNvSpPr txBox="1">
            <a:spLocks/>
          </p:cNvSpPr>
          <p:nvPr/>
        </p:nvSpPr>
        <p:spPr>
          <a:xfrm>
            <a:off x="194181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15C752A8-3B29-71E2-8178-2BE379D380FF}"/>
              </a:ext>
            </a:extLst>
          </p:cNvPr>
          <p:cNvSpPr txBox="1">
            <a:spLocks/>
          </p:cNvSpPr>
          <p:nvPr/>
        </p:nvSpPr>
        <p:spPr>
          <a:xfrm>
            <a:off x="5233930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67E3089-4F1F-35FE-0B09-578BA4FC101F}"/>
              </a:ext>
            </a:extLst>
          </p:cNvPr>
          <p:cNvSpPr txBox="1">
            <a:spLocks/>
          </p:cNvSpPr>
          <p:nvPr/>
        </p:nvSpPr>
        <p:spPr>
          <a:xfrm>
            <a:off x="9027924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E816C5AB-4195-D55B-44CD-6E54DE53E5B0}"/>
              </a:ext>
            </a:extLst>
          </p:cNvPr>
          <p:cNvSpPr txBox="1">
            <a:spLocks/>
          </p:cNvSpPr>
          <p:nvPr/>
        </p:nvSpPr>
        <p:spPr>
          <a:xfrm>
            <a:off x="10156440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80EBA54-CC86-B255-87C8-3AE4D977917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Lisa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9198E94-FFB8-F994-8525-CD7B2C049B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89BF545D-D4A4-7A14-4583-720B1AE94A89}"/>
              </a:ext>
            </a:extLst>
          </p:cNvPr>
          <p:cNvSpPr txBox="1">
            <a:spLocks/>
          </p:cNvSpPr>
          <p:nvPr/>
        </p:nvSpPr>
        <p:spPr>
          <a:xfrm>
            <a:off x="3122827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358B4EA9-3877-4D3C-7CD4-BCA75FCF5FF1}"/>
              </a:ext>
            </a:extLst>
          </p:cNvPr>
          <p:cNvSpPr txBox="1">
            <a:spLocks/>
          </p:cNvSpPr>
          <p:nvPr/>
        </p:nvSpPr>
        <p:spPr>
          <a:xfrm>
            <a:off x="409423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13A09706-2228-A369-2675-52062196CE5D}"/>
              </a:ext>
            </a:extLst>
          </p:cNvPr>
          <p:cNvSpPr txBox="1">
            <a:spLocks/>
          </p:cNvSpPr>
          <p:nvPr/>
        </p:nvSpPr>
        <p:spPr>
          <a:xfrm>
            <a:off x="10937139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06386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62C84E-F85C-2603-BC5B-35D6F11D5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EAC21D9-F9A2-7914-9125-A8DC24D67AB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59AC6B0-C17C-05DF-995E-760D10F8BB8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gardien du musée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part :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visiteurs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lieux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B062B2C-F052-C0D5-B4BD-018A4D51296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B903F09-0F76-2290-FE5B-5E060C8C9F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529325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05EB4E1C-FD21-3F5C-209A-875B72EA00B3}"/>
              </a:ext>
            </a:extLst>
          </p:cNvPr>
          <p:cNvSpPr txBox="1">
            <a:spLocks/>
          </p:cNvSpPr>
          <p:nvPr/>
        </p:nvSpPr>
        <p:spPr>
          <a:xfrm>
            <a:off x="6194110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114FF70E-8CF5-7597-88E8-9F41D6F0DBB8}"/>
              </a:ext>
            </a:extLst>
          </p:cNvPr>
          <p:cNvSpPr txBox="1">
            <a:spLocks/>
          </p:cNvSpPr>
          <p:nvPr/>
        </p:nvSpPr>
        <p:spPr>
          <a:xfrm>
            <a:off x="96505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DBFE3CD-B55C-4319-852D-40894A2BC165}"/>
              </a:ext>
            </a:extLst>
          </p:cNvPr>
          <p:cNvSpPr txBox="1">
            <a:spLocks/>
          </p:cNvSpPr>
          <p:nvPr/>
        </p:nvSpPr>
        <p:spPr>
          <a:xfrm>
            <a:off x="7391508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E682FDF-FB50-7915-6639-2BE198C2FBCE}"/>
              </a:ext>
            </a:extLst>
          </p:cNvPr>
          <p:cNvSpPr txBox="1">
            <a:spLocks/>
          </p:cNvSpPr>
          <p:nvPr/>
        </p:nvSpPr>
        <p:spPr>
          <a:xfrm>
            <a:off x="194181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5B652ED-4808-8DA2-9C8D-FB1719301050}"/>
              </a:ext>
            </a:extLst>
          </p:cNvPr>
          <p:cNvSpPr txBox="1">
            <a:spLocks/>
          </p:cNvSpPr>
          <p:nvPr/>
        </p:nvSpPr>
        <p:spPr>
          <a:xfrm>
            <a:off x="5233930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775BC7C-5998-6BB4-B962-155E96220BAB}"/>
              </a:ext>
            </a:extLst>
          </p:cNvPr>
          <p:cNvSpPr txBox="1">
            <a:spLocks/>
          </p:cNvSpPr>
          <p:nvPr/>
        </p:nvSpPr>
        <p:spPr>
          <a:xfrm>
            <a:off x="9027924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A5753278-5149-E339-D163-82D09B0421F5}"/>
              </a:ext>
            </a:extLst>
          </p:cNvPr>
          <p:cNvSpPr txBox="1">
            <a:spLocks/>
          </p:cNvSpPr>
          <p:nvPr/>
        </p:nvSpPr>
        <p:spPr>
          <a:xfrm>
            <a:off x="10156440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066E761-09A9-859B-2868-517577D5294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Lisa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03357AC-D3E1-E451-FFC3-2242B93BE5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309D799B-A09C-4495-A90E-1E3B09DBE2B1}"/>
              </a:ext>
            </a:extLst>
          </p:cNvPr>
          <p:cNvSpPr txBox="1">
            <a:spLocks/>
          </p:cNvSpPr>
          <p:nvPr/>
        </p:nvSpPr>
        <p:spPr>
          <a:xfrm>
            <a:off x="3122827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1AB597E0-BC6E-F70A-B7AC-C7F5E09EF200}"/>
              </a:ext>
            </a:extLst>
          </p:cNvPr>
          <p:cNvSpPr txBox="1">
            <a:spLocks/>
          </p:cNvSpPr>
          <p:nvPr/>
        </p:nvSpPr>
        <p:spPr>
          <a:xfrm>
            <a:off x="409423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2C2E0D69-B14E-4074-236A-AC12CD2CAD89}"/>
              </a:ext>
            </a:extLst>
          </p:cNvPr>
          <p:cNvSpPr txBox="1">
            <a:spLocks/>
          </p:cNvSpPr>
          <p:nvPr/>
        </p:nvSpPr>
        <p:spPr>
          <a:xfrm>
            <a:off x="10937139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90819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5BF5ED-915C-0827-E97F-70386033BA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C967BE9-45CC-B05F-3929-65FE374881B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6AD1822-61AE-D960-705E-997EFFE8821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gardien du musée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visiteurs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lieux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63479BB-9FDB-C25E-7C65-A795E7A7DEC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DCBFBCB3-A35B-7F20-5E7B-03C320312184}"/>
              </a:ext>
            </a:extLst>
          </p:cNvPr>
          <p:cNvSpPr txBox="1">
            <a:spLocks/>
          </p:cNvSpPr>
          <p:nvPr/>
        </p:nvSpPr>
        <p:spPr>
          <a:xfrm>
            <a:off x="5038845" y="25081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959176A-EAC9-7A5A-1B93-AE8F93E87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0872624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D326C9EF-529B-DB9B-315E-EB9962DB4A7D}"/>
              </a:ext>
            </a:extLst>
          </p:cNvPr>
          <p:cNvSpPr txBox="1">
            <a:spLocks/>
          </p:cNvSpPr>
          <p:nvPr/>
        </p:nvSpPr>
        <p:spPr>
          <a:xfrm>
            <a:off x="6194110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F9246BE9-03CF-916E-B99E-056CFE24523F}"/>
              </a:ext>
            </a:extLst>
          </p:cNvPr>
          <p:cNvSpPr txBox="1">
            <a:spLocks/>
          </p:cNvSpPr>
          <p:nvPr/>
        </p:nvSpPr>
        <p:spPr>
          <a:xfrm>
            <a:off x="96505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80D5C75-5131-CC88-C428-099AF38395D0}"/>
              </a:ext>
            </a:extLst>
          </p:cNvPr>
          <p:cNvSpPr txBox="1">
            <a:spLocks/>
          </p:cNvSpPr>
          <p:nvPr/>
        </p:nvSpPr>
        <p:spPr>
          <a:xfrm>
            <a:off x="2489814" y="25081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D0E1859E-F8C4-5CF0-4E49-E4A415DC64D7}"/>
              </a:ext>
            </a:extLst>
          </p:cNvPr>
          <p:cNvSpPr txBox="1">
            <a:spLocks/>
          </p:cNvSpPr>
          <p:nvPr/>
        </p:nvSpPr>
        <p:spPr>
          <a:xfrm>
            <a:off x="7391508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BCB00E1-5BA2-92C7-0559-6EB30293FBF0}"/>
              </a:ext>
            </a:extLst>
          </p:cNvPr>
          <p:cNvSpPr txBox="1">
            <a:spLocks/>
          </p:cNvSpPr>
          <p:nvPr/>
        </p:nvSpPr>
        <p:spPr>
          <a:xfrm>
            <a:off x="10021838" y="2508109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D74C7AF-16BB-8C35-D165-5573FAD099FF}"/>
              </a:ext>
            </a:extLst>
          </p:cNvPr>
          <p:cNvSpPr txBox="1">
            <a:spLocks/>
          </p:cNvSpPr>
          <p:nvPr/>
        </p:nvSpPr>
        <p:spPr>
          <a:xfrm>
            <a:off x="194181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6589861C-E79C-7130-0D1D-59BCA004E5B5}"/>
              </a:ext>
            </a:extLst>
          </p:cNvPr>
          <p:cNvSpPr txBox="1">
            <a:spLocks/>
          </p:cNvSpPr>
          <p:nvPr/>
        </p:nvSpPr>
        <p:spPr>
          <a:xfrm>
            <a:off x="5233930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E68AF71-1B50-3D14-3E14-CADE015ED769}"/>
              </a:ext>
            </a:extLst>
          </p:cNvPr>
          <p:cNvSpPr txBox="1">
            <a:spLocks/>
          </p:cNvSpPr>
          <p:nvPr/>
        </p:nvSpPr>
        <p:spPr>
          <a:xfrm>
            <a:off x="9027924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B10550B6-2606-C916-5AF0-B7750A1B953E}"/>
              </a:ext>
            </a:extLst>
          </p:cNvPr>
          <p:cNvSpPr txBox="1">
            <a:spLocks/>
          </p:cNvSpPr>
          <p:nvPr/>
        </p:nvSpPr>
        <p:spPr>
          <a:xfrm>
            <a:off x="10156440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1C64930-953C-E79F-7C01-29CAB0938CE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Lisa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2828E63-FF65-2779-3ACA-207276AF4F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A2FE2600-54CE-0274-A281-55F32BAF168A}"/>
              </a:ext>
            </a:extLst>
          </p:cNvPr>
          <p:cNvSpPr txBox="1">
            <a:spLocks/>
          </p:cNvSpPr>
          <p:nvPr/>
        </p:nvSpPr>
        <p:spPr>
          <a:xfrm>
            <a:off x="3122827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75032D7A-CE36-2041-F736-29F84DB526A5}"/>
              </a:ext>
            </a:extLst>
          </p:cNvPr>
          <p:cNvSpPr txBox="1">
            <a:spLocks/>
          </p:cNvSpPr>
          <p:nvPr/>
        </p:nvSpPr>
        <p:spPr>
          <a:xfrm>
            <a:off x="409423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1DDD695-F306-6B85-36A2-9D7B9E30453C}"/>
              </a:ext>
            </a:extLst>
          </p:cNvPr>
          <p:cNvSpPr txBox="1">
            <a:spLocks/>
          </p:cNvSpPr>
          <p:nvPr/>
        </p:nvSpPr>
        <p:spPr>
          <a:xfrm>
            <a:off x="8890745" y="25081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5EC89F5E-F640-7DD0-9A1F-62BC41A98F40}"/>
              </a:ext>
            </a:extLst>
          </p:cNvPr>
          <p:cNvSpPr txBox="1">
            <a:spLocks/>
          </p:cNvSpPr>
          <p:nvPr/>
        </p:nvSpPr>
        <p:spPr>
          <a:xfrm>
            <a:off x="6893240" y="25081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9910F0FA-D783-656A-8A23-AF5E00A73EDD}"/>
              </a:ext>
            </a:extLst>
          </p:cNvPr>
          <p:cNvSpPr txBox="1">
            <a:spLocks/>
          </p:cNvSpPr>
          <p:nvPr/>
        </p:nvSpPr>
        <p:spPr>
          <a:xfrm>
            <a:off x="10937139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382389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E81A0A-978E-E671-1B46-6455F86F4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DD5CA4E-BB94-8F83-4A26-4E563248488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E488F64-9761-B821-8E9D-A65342D5571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gardien du musée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visiteurs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lieux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4AF01D9-3359-83B5-A3B2-724AB34181B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9C39F138-AE5B-5572-5690-4F7C58A82C40}"/>
              </a:ext>
            </a:extLst>
          </p:cNvPr>
          <p:cNvSpPr txBox="1">
            <a:spLocks/>
          </p:cNvSpPr>
          <p:nvPr/>
        </p:nvSpPr>
        <p:spPr>
          <a:xfrm>
            <a:off x="5038845" y="25081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8016DF2-6BFE-F94D-E5C5-13C4B8B942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7569543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4718F920-760F-8F06-B4D7-0CB85BC8BB1C}"/>
              </a:ext>
            </a:extLst>
          </p:cNvPr>
          <p:cNvSpPr txBox="1">
            <a:spLocks/>
          </p:cNvSpPr>
          <p:nvPr/>
        </p:nvSpPr>
        <p:spPr>
          <a:xfrm>
            <a:off x="6194110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07360B1D-63EE-FA8D-2B1B-8CF99886C90A}"/>
              </a:ext>
            </a:extLst>
          </p:cNvPr>
          <p:cNvSpPr txBox="1">
            <a:spLocks/>
          </p:cNvSpPr>
          <p:nvPr/>
        </p:nvSpPr>
        <p:spPr>
          <a:xfrm>
            <a:off x="96505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0C40943-1B8B-0FD1-1371-A6D06EF0210A}"/>
              </a:ext>
            </a:extLst>
          </p:cNvPr>
          <p:cNvSpPr txBox="1">
            <a:spLocks/>
          </p:cNvSpPr>
          <p:nvPr/>
        </p:nvSpPr>
        <p:spPr>
          <a:xfrm>
            <a:off x="2489814" y="25081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C5356AA-24F8-EB2C-4DED-86BBE3FAB95F}"/>
              </a:ext>
            </a:extLst>
          </p:cNvPr>
          <p:cNvSpPr txBox="1">
            <a:spLocks/>
          </p:cNvSpPr>
          <p:nvPr/>
        </p:nvSpPr>
        <p:spPr>
          <a:xfrm>
            <a:off x="7391508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1458A65-1CFE-8B6D-1273-E1466FF81745}"/>
              </a:ext>
            </a:extLst>
          </p:cNvPr>
          <p:cNvSpPr txBox="1">
            <a:spLocks/>
          </p:cNvSpPr>
          <p:nvPr/>
        </p:nvSpPr>
        <p:spPr>
          <a:xfrm>
            <a:off x="10021838" y="2508109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86C4424-240C-7F49-3EB3-579D12248153}"/>
              </a:ext>
            </a:extLst>
          </p:cNvPr>
          <p:cNvSpPr txBox="1">
            <a:spLocks/>
          </p:cNvSpPr>
          <p:nvPr/>
        </p:nvSpPr>
        <p:spPr>
          <a:xfrm>
            <a:off x="194181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EC819CDA-00E6-0810-52B3-2607030C26D8}"/>
              </a:ext>
            </a:extLst>
          </p:cNvPr>
          <p:cNvSpPr txBox="1">
            <a:spLocks/>
          </p:cNvSpPr>
          <p:nvPr/>
        </p:nvSpPr>
        <p:spPr>
          <a:xfrm>
            <a:off x="5233930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EE310988-A0BB-8B96-BDA1-38AF58D66B49}"/>
              </a:ext>
            </a:extLst>
          </p:cNvPr>
          <p:cNvSpPr txBox="1">
            <a:spLocks/>
          </p:cNvSpPr>
          <p:nvPr/>
        </p:nvSpPr>
        <p:spPr>
          <a:xfrm>
            <a:off x="9027924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FE30F589-458C-AC04-4979-681E53FCE5A3}"/>
              </a:ext>
            </a:extLst>
          </p:cNvPr>
          <p:cNvSpPr txBox="1">
            <a:spLocks/>
          </p:cNvSpPr>
          <p:nvPr/>
        </p:nvSpPr>
        <p:spPr>
          <a:xfrm>
            <a:off x="10156440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3F1FFA0-4A60-8C8F-CC12-A78B0F09F04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</a:t>
            </a:r>
            <a:r>
              <a:rPr lang="fr-FR" sz="2400" b="1" dirty="0" err="1">
                <a:solidFill>
                  <a:srgbClr val="FF0000"/>
                </a:solidFill>
                <a:latin typeface="Calibri"/>
              </a:rPr>
              <a:t>CdN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Lisa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52E3E86-FA0E-2475-1339-32377CA99A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83A91026-55FD-EACA-95D9-C5D338F5B17E}"/>
              </a:ext>
            </a:extLst>
          </p:cNvPr>
          <p:cNvSpPr txBox="1">
            <a:spLocks/>
          </p:cNvSpPr>
          <p:nvPr/>
        </p:nvSpPr>
        <p:spPr>
          <a:xfrm>
            <a:off x="3122827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D288AD36-5C01-3D73-B0C1-F2EEF8C963BC}"/>
              </a:ext>
            </a:extLst>
          </p:cNvPr>
          <p:cNvSpPr txBox="1">
            <a:spLocks/>
          </p:cNvSpPr>
          <p:nvPr/>
        </p:nvSpPr>
        <p:spPr>
          <a:xfrm>
            <a:off x="409423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92FB2F48-61D0-0B5A-A81F-3B7847DC4A93}"/>
              </a:ext>
            </a:extLst>
          </p:cNvPr>
          <p:cNvSpPr txBox="1">
            <a:spLocks/>
          </p:cNvSpPr>
          <p:nvPr/>
        </p:nvSpPr>
        <p:spPr>
          <a:xfrm>
            <a:off x="8890745" y="25081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5BBC35AE-A73D-3009-B44D-85041EC34E4D}"/>
              </a:ext>
            </a:extLst>
          </p:cNvPr>
          <p:cNvSpPr txBox="1">
            <a:spLocks/>
          </p:cNvSpPr>
          <p:nvPr/>
        </p:nvSpPr>
        <p:spPr>
          <a:xfrm>
            <a:off x="6893240" y="25081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D76BAED2-0F21-2CB8-4C2C-8C4183974EAD}"/>
              </a:ext>
            </a:extLst>
          </p:cNvPr>
          <p:cNvSpPr txBox="1">
            <a:spLocks/>
          </p:cNvSpPr>
          <p:nvPr/>
        </p:nvSpPr>
        <p:spPr>
          <a:xfrm>
            <a:off x="10937139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711652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9C471A-925A-0C06-2777-CA7EEAF1EB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A878930-F5BE-ABEF-3A65-0AF4D706D93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D403CDB-31C8-0ABD-A8DD-DAE05F3B05B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gardien du musée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visiteurs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lieux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A022EA1-E793-3F6C-11B6-F20E90C73E3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28F2B3CC-F7D9-B689-5C21-CAAC24D7138D}"/>
              </a:ext>
            </a:extLst>
          </p:cNvPr>
          <p:cNvSpPr txBox="1">
            <a:spLocks/>
          </p:cNvSpPr>
          <p:nvPr/>
        </p:nvSpPr>
        <p:spPr>
          <a:xfrm>
            <a:off x="5038845" y="25081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A5E8F86-A563-8DF7-5258-50B7AAA969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49999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140656C7-8691-2E77-9C0B-63EF74DAF98D}"/>
              </a:ext>
            </a:extLst>
          </p:cNvPr>
          <p:cNvSpPr txBox="1">
            <a:spLocks/>
          </p:cNvSpPr>
          <p:nvPr/>
        </p:nvSpPr>
        <p:spPr>
          <a:xfrm>
            <a:off x="6194110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8F9B78F-5E63-B3D6-D0AB-9CD498F76889}"/>
              </a:ext>
            </a:extLst>
          </p:cNvPr>
          <p:cNvSpPr txBox="1">
            <a:spLocks/>
          </p:cNvSpPr>
          <p:nvPr/>
        </p:nvSpPr>
        <p:spPr>
          <a:xfrm>
            <a:off x="96505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022DE88-D8B9-03B6-C1B8-8684AE0C8946}"/>
              </a:ext>
            </a:extLst>
          </p:cNvPr>
          <p:cNvSpPr txBox="1">
            <a:spLocks/>
          </p:cNvSpPr>
          <p:nvPr/>
        </p:nvSpPr>
        <p:spPr>
          <a:xfrm>
            <a:off x="2489814" y="25081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3DCF80D-6108-955A-B9BA-FA700A035660}"/>
              </a:ext>
            </a:extLst>
          </p:cNvPr>
          <p:cNvSpPr txBox="1">
            <a:spLocks/>
          </p:cNvSpPr>
          <p:nvPr/>
        </p:nvSpPr>
        <p:spPr>
          <a:xfrm>
            <a:off x="7391508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E8B0FF0-167A-7007-21A4-10A36D12E159}"/>
              </a:ext>
            </a:extLst>
          </p:cNvPr>
          <p:cNvSpPr txBox="1">
            <a:spLocks/>
          </p:cNvSpPr>
          <p:nvPr/>
        </p:nvSpPr>
        <p:spPr>
          <a:xfrm>
            <a:off x="10021838" y="2508109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760CA24-3CFB-B3E7-3400-DDFDA10E9AA2}"/>
              </a:ext>
            </a:extLst>
          </p:cNvPr>
          <p:cNvSpPr txBox="1">
            <a:spLocks/>
          </p:cNvSpPr>
          <p:nvPr/>
        </p:nvSpPr>
        <p:spPr>
          <a:xfrm>
            <a:off x="194181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1A19BEBB-B12D-6006-415F-D99EEA76B073}"/>
              </a:ext>
            </a:extLst>
          </p:cNvPr>
          <p:cNvSpPr txBox="1">
            <a:spLocks/>
          </p:cNvSpPr>
          <p:nvPr/>
        </p:nvSpPr>
        <p:spPr>
          <a:xfrm>
            <a:off x="5233930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3B71101-67CF-7DA6-D00A-E65C0BBF5A13}"/>
              </a:ext>
            </a:extLst>
          </p:cNvPr>
          <p:cNvSpPr txBox="1">
            <a:spLocks/>
          </p:cNvSpPr>
          <p:nvPr/>
        </p:nvSpPr>
        <p:spPr>
          <a:xfrm>
            <a:off x="9027924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A753E75E-C8CA-3C12-4567-A48AC8E62C48}"/>
              </a:ext>
            </a:extLst>
          </p:cNvPr>
          <p:cNvSpPr txBox="1">
            <a:spLocks/>
          </p:cNvSpPr>
          <p:nvPr/>
        </p:nvSpPr>
        <p:spPr>
          <a:xfrm>
            <a:off x="10156440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053D932-B808-B7F7-4AB4-B361BFED4C3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</a:t>
            </a:r>
            <a:r>
              <a:rPr lang="fr-FR" sz="2400" b="1" dirty="0" err="1">
                <a:solidFill>
                  <a:srgbClr val="FF0000"/>
                </a:solidFill>
                <a:latin typeface="Calibri"/>
              </a:rPr>
              <a:t>CdN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Lisa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4A5B5E2-7368-81E2-A2EF-CF74A9EF20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3A0A5569-7F05-3013-6BD3-A0CCFF448FED}"/>
              </a:ext>
            </a:extLst>
          </p:cNvPr>
          <p:cNvSpPr txBox="1">
            <a:spLocks/>
          </p:cNvSpPr>
          <p:nvPr/>
        </p:nvSpPr>
        <p:spPr>
          <a:xfrm>
            <a:off x="3122827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E43CF8C4-C6BE-9A6A-3268-2FFB1811C3C7}"/>
              </a:ext>
            </a:extLst>
          </p:cNvPr>
          <p:cNvSpPr txBox="1">
            <a:spLocks/>
          </p:cNvSpPr>
          <p:nvPr/>
        </p:nvSpPr>
        <p:spPr>
          <a:xfrm>
            <a:off x="409423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0A8DFD4-8ADF-45BD-7968-D359F8FC2D78}"/>
              </a:ext>
            </a:extLst>
          </p:cNvPr>
          <p:cNvSpPr txBox="1">
            <a:spLocks/>
          </p:cNvSpPr>
          <p:nvPr/>
        </p:nvSpPr>
        <p:spPr>
          <a:xfrm>
            <a:off x="8890745" y="25081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8825084F-E926-7D80-73C5-DDD76C1FC510}"/>
              </a:ext>
            </a:extLst>
          </p:cNvPr>
          <p:cNvSpPr txBox="1">
            <a:spLocks/>
          </p:cNvSpPr>
          <p:nvPr/>
        </p:nvSpPr>
        <p:spPr>
          <a:xfrm>
            <a:off x="6893240" y="25081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37992031-5C08-6119-09A2-962843B945A2}"/>
              </a:ext>
            </a:extLst>
          </p:cNvPr>
          <p:cNvSpPr txBox="1">
            <a:spLocks/>
          </p:cNvSpPr>
          <p:nvPr/>
        </p:nvSpPr>
        <p:spPr>
          <a:xfrm>
            <a:off x="10937139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56823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AE6F4-B1A9-A3C9-E86A-587AE6E87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A4EEDA9-58FD-B6EB-07CF-BABE747C8D20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Explications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9912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A9737F-5871-64F2-CB28-C8DC046E1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9F1D252-0686-EB09-8F88-14328567C38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BC06FD5-01D8-01D2-A99A-8CD29527F63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gardien du musée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visiteurs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lieux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F355B68-6401-D0AE-1E3B-8F1301F00F7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4A7D272C-E9E0-F9BD-5CC6-498934D1C7EB}"/>
              </a:ext>
            </a:extLst>
          </p:cNvPr>
          <p:cNvSpPr txBox="1">
            <a:spLocks/>
          </p:cNvSpPr>
          <p:nvPr/>
        </p:nvSpPr>
        <p:spPr>
          <a:xfrm>
            <a:off x="5038845" y="25081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BC042C6-B1EF-5E60-0FD4-489F85E8F0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3392807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9620B729-D363-DBB2-C594-0878C40757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C83FCB62-6128-BC5E-CCC3-4F3B8ABE7866}"/>
              </a:ext>
            </a:extLst>
          </p:cNvPr>
          <p:cNvSpPr txBox="1">
            <a:spLocks/>
          </p:cNvSpPr>
          <p:nvPr/>
        </p:nvSpPr>
        <p:spPr>
          <a:xfrm>
            <a:off x="6194110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2C12B6B8-7FA4-259C-390B-EF00D393B9B8}"/>
              </a:ext>
            </a:extLst>
          </p:cNvPr>
          <p:cNvSpPr txBox="1">
            <a:spLocks/>
          </p:cNvSpPr>
          <p:nvPr/>
        </p:nvSpPr>
        <p:spPr>
          <a:xfrm>
            <a:off x="96505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2129B09-B1EF-01A6-8B74-417F6E9054C4}"/>
              </a:ext>
            </a:extLst>
          </p:cNvPr>
          <p:cNvSpPr txBox="1">
            <a:spLocks/>
          </p:cNvSpPr>
          <p:nvPr/>
        </p:nvSpPr>
        <p:spPr>
          <a:xfrm>
            <a:off x="2489814" y="25081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FB4839D-04E6-C54A-5622-5499F6326783}"/>
              </a:ext>
            </a:extLst>
          </p:cNvPr>
          <p:cNvSpPr txBox="1">
            <a:spLocks/>
          </p:cNvSpPr>
          <p:nvPr/>
        </p:nvSpPr>
        <p:spPr>
          <a:xfrm>
            <a:off x="7391508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5A642A1-1B8F-E4FB-0B8E-F80CC5F0425D}"/>
              </a:ext>
            </a:extLst>
          </p:cNvPr>
          <p:cNvSpPr txBox="1">
            <a:spLocks/>
          </p:cNvSpPr>
          <p:nvPr/>
        </p:nvSpPr>
        <p:spPr>
          <a:xfrm>
            <a:off x="10021838" y="2508109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80F0146-7FAA-BEB6-AF9E-88EA2B505E92}"/>
              </a:ext>
            </a:extLst>
          </p:cNvPr>
          <p:cNvSpPr txBox="1">
            <a:spLocks/>
          </p:cNvSpPr>
          <p:nvPr/>
        </p:nvSpPr>
        <p:spPr>
          <a:xfrm>
            <a:off x="194181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D3BB05F-7249-B6D3-A64E-CB0ABC048535}"/>
              </a:ext>
            </a:extLst>
          </p:cNvPr>
          <p:cNvSpPr txBox="1">
            <a:spLocks/>
          </p:cNvSpPr>
          <p:nvPr/>
        </p:nvSpPr>
        <p:spPr>
          <a:xfrm>
            <a:off x="5233930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6261CF6-9224-0F2A-E42D-6C613E6A18C1}"/>
              </a:ext>
            </a:extLst>
          </p:cNvPr>
          <p:cNvSpPr txBox="1">
            <a:spLocks/>
          </p:cNvSpPr>
          <p:nvPr/>
        </p:nvSpPr>
        <p:spPr>
          <a:xfrm>
            <a:off x="9027924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77706B1E-A4FC-A221-C7DC-871095235B79}"/>
              </a:ext>
            </a:extLst>
          </p:cNvPr>
          <p:cNvSpPr txBox="1">
            <a:spLocks/>
          </p:cNvSpPr>
          <p:nvPr/>
        </p:nvSpPr>
        <p:spPr>
          <a:xfrm>
            <a:off x="10156440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FB5013C-4012-3B3E-0511-8B47035A24F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Lisa / passé simple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460A145-2C53-DD84-AE39-6C0C4954B9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D5CB9C61-919F-F588-B738-A4CAAFD6283F}"/>
              </a:ext>
            </a:extLst>
          </p:cNvPr>
          <p:cNvSpPr txBox="1">
            <a:spLocks/>
          </p:cNvSpPr>
          <p:nvPr/>
        </p:nvSpPr>
        <p:spPr>
          <a:xfrm>
            <a:off x="3122827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230A3C21-CCE0-BE47-31E5-3E180F8FC377}"/>
              </a:ext>
            </a:extLst>
          </p:cNvPr>
          <p:cNvSpPr txBox="1">
            <a:spLocks/>
          </p:cNvSpPr>
          <p:nvPr/>
        </p:nvSpPr>
        <p:spPr>
          <a:xfrm>
            <a:off x="409423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933D76DD-BD14-5090-ADB2-3E5DE1EC9CA1}"/>
              </a:ext>
            </a:extLst>
          </p:cNvPr>
          <p:cNvSpPr txBox="1">
            <a:spLocks/>
          </p:cNvSpPr>
          <p:nvPr/>
        </p:nvSpPr>
        <p:spPr>
          <a:xfrm>
            <a:off x="8890745" y="25081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31DF7870-0C5B-0E30-792F-0D95DA855B0A}"/>
              </a:ext>
            </a:extLst>
          </p:cNvPr>
          <p:cNvSpPr txBox="1">
            <a:spLocks/>
          </p:cNvSpPr>
          <p:nvPr/>
        </p:nvSpPr>
        <p:spPr>
          <a:xfrm>
            <a:off x="6893240" y="25081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CA102A6F-3390-3663-898D-80E15C785DCC}"/>
              </a:ext>
            </a:extLst>
          </p:cNvPr>
          <p:cNvSpPr txBox="1">
            <a:spLocks/>
          </p:cNvSpPr>
          <p:nvPr/>
        </p:nvSpPr>
        <p:spPr>
          <a:xfrm>
            <a:off x="10937139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95702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C182D1-1105-24C3-DFB8-A8DFDF9F27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9362A88-7FB7-DA0E-2B8F-27E65D081F1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D35580-FAFA-488F-9C5E-43A1D5597FF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gardien du musée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visiteurs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lieux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7E266B5-5C26-8BA7-1FE8-A524E0C3904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063DC6D4-7BCD-881A-CD75-5A829AAE60F4}"/>
              </a:ext>
            </a:extLst>
          </p:cNvPr>
          <p:cNvSpPr txBox="1">
            <a:spLocks/>
          </p:cNvSpPr>
          <p:nvPr/>
        </p:nvSpPr>
        <p:spPr>
          <a:xfrm>
            <a:off x="5038845" y="25081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D3F68B3-A4DD-945E-76F5-14194962CBC7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0B97EA3A-2990-A413-2CA4-E5DD763886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66FF2E13-9FD6-6987-2EBC-7A0B45A0B904}"/>
              </a:ext>
            </a:extLst>
          </p:cNvPr>
          <p:cNvSpPr txBox="1">
            <a:spLocks/>
          </p:cNvSpPr>
          <p:nvPr/>
        </p:nvSpPr>
        <p:spPr>
          <a:xfrm>
            <a:off x="6194110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64F97C2C-2888-C4F7-D4C8-96B21206A590}"/>
              </a:ext>
            </a:extLst>
          </p:cNvPr>
          <p:cNvSpPr txBox="1">
            <a:spLocks/>
          </p:cNvSpPr>
          <p:nvPr/>
        </p:nvSpPr>
        <p:spPr>
          <a:xfrm>
            <a:off x="965056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902D5BA-56C3-6096-6A3D-FE8590588CBE}"/>
              </a:ext>
            </a:extLst>
          </p:cNvPr>
          <p:cNvSpPr txBox="1">
            <a:spLocks/>
          </p:cNvSpPr>
          <p:nvPr/>
        </p:nvSpPr>
        <p:spPr>
          <a:xfrm>
            <a:off x="2489814" y="25081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0CAFBA2-12F4-D641-DF1E-5AC04AE3F3F9}"/>
              </a:ext>
            </a:extLst>
          </p:cNvPr>
          <p:cNvSpPr txBox="1">
            <a:spLocks/>
          </p:cNvSpPr>
          <p:nvPr/>
        </p:nvSpPr>
        <p:spPr>
          <a:xfrm>
            <a:off x="7391508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D417CD57-E918-7065-E431-C218860050F4}"/>
              </a:ext>
            </a:extLst>
          </p:cNvPr>
          <p:cNvSpPr txBox="1">
            <a:spLocks/>
          </p:cNvSpPr>
          <p:nvPr/>
        </p:nvSpPr>
        <p:spPr>
          <a:xfrm>
            <a:off x="10021838" y="2508109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E308D98-36EF-75EA-C80A-D8025ED54A23}"/>
              </a:ext>
            </a:extLst>
          </p:cNvPr>
          <p:cNvSpPr txBox="1">
            <a:spLocks/>
          </p:cNvSpPr>
          <p:nvPr/>
        </p:nvSpPr>
        <p:spPr>
          <a:xfrm>
            <a:off x="194181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7B2DA9A-9255-3BE7-2575-7BB916F2240C}"/>
              </a:ext>
            </a:extLst>
          </p:cNvPr>
          <p:cNvSpPr txBox="1">
            <a:spLocks/>
          </p:cNvSpPr>
          <p:nvPr/>
        </p:nvSpPr>
        <p:spPr>
          <a:xfrm>
            <a:off x="5233930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775B4D4-0DAA-C929-3A63-BA53633A7EE7}"/>
              </a:ext>
            </a:extLst>
          </p:cNvPr>
          <p:cNvSpPr txBox="1">
            <a:spLocks/>
          </p:cNvSpPr>
          <p:nvPr/>
        </p:nvSpPr>
        <p:spPr>
          <a:xfrm>
            <a:off x="9027924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6ADD9635-5C4B-2AD4-17C6-F29DA24F0048}"/>
              </a:ext>
            </a:extLst>
          </p:cNvPr>
          <p:cNvSpPr txBox="1">
            <a:spLocks/>
          </p:cNvSpPr>
          <p:nvPr/>
        </p:nvSpPr>
        <p:spPr>
          <a:xfrm>
            <a:off x="10156440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618384B-6503-DD2C-EFA8-18F4F9B0FA9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Lisa / passé simple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1550AB7-AAAD-94C6-E207-52A223388A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15A96237-9E0E-C896-68E0-85582653A5A0}"/>
              </a:ext>
            </a:extLst>
          </p:cNvPr>
          <p:cNvSpPr txBox="1">
            <a:spLocks/>
          </p:cNvSpPr>
          <p:nvPr/>
        </p:nvSpPr>
        <p:spPr>
          <a:xfrm>
            <a:off x="3122827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4D7D0CF8-A060-D3A4-8A8F-E44A66BC5EE4}"/>
              </a:ext>
            </a:extLst>
          </p:cNvPr>
          <p:cNvSpPr txBox="1">
            <a:spLocks/>
          </p:cNvSpPr>
          <p:nvPr/>
        </p:nvSpPr>
        <p:spPr>
          <a:xfrm>
            <a:off x="409423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9DD1F3A6-0BF7-97FE-1A6A-FB6F0C7E925F}"/>
              </a:ext>
            </a:extLst>
          </p:cNvPr>
          <p:cNvSpPr txBox="1">
            <a:spLocks/>
          </p:cNvSpPr>
          <p:nvPr/>
        </p:nvSpPr>
        <p:spPr>
          <a:xfrm>
            <a:off x="8890745" y="25081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A2EDAEC3-FBB4-6875-DC1E-A9478E212111}"/>
              </a:ext>
            </a:extLst>
          </p:cNvPr>
          <p:cNvSpPr txBox="1">
            <a:spLocks/>
          </p:cNvSpPr>
          <p:nvPr/>
        </p:nvSpPr>
        <p:spPr>
          <a:xfrm>
            <a:off x="6893240" y="25081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937D636-9AB8-5116-6F37-C1AAF07AD59A}"/>
              </a:ext>
            </a:extLst>
          </p:cNvPr>
          <p:cNvSpPr txBox="1">
            <a:spLocks/>
          </p:cNvSpPr>
          <p:nvPr/>
        </p:nvSpPr>
        <p:spPr>
          <a:xfrm>
            <a:off x="10937139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15286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02D4F-B6B4-21D6-6526-8FF5E0020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0262DDA-662F-6876-A489-2B6AFB77759F}"/>
              </a:ext>
            </a:extLst>
          </p:cNvPr>
          <p:cNvSpPr txBox="1">
            <a:spLocks/>
          </p:cNvSpPr>
          <p:nvPr/>
        </p:nvSpPr>
        <p:spPr>
          <a:xfrm>
            <a:off x="1277208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C079EA-FFA6-2D99-152F-D2283967471B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53367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B5CFA-C921-148F-B19A-629E90B04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EEC2FC7-D92E-F5B4-C5DD-2486C53A4717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3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26543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EC611D-F0D9-3B39-7782-602DA7C667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498C15B-042C-84EB-3B1A-A6C6F933F3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78A8A5B-9A62-45E1-3CDC-69DFA161963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Soudain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l’éclat du soleil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aveugla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passants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4B4D3A9-B0B0-984F-8E8C-14BD97B656B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6F42C2D-6D3F-22D6-4AD3-E77026E5D4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0073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A68337-2708-C3CA-E78D-C53B7CB41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FAC82CD-482C-5641-1290-57EA87BDFAD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C0EBCB9-8DA4-FB20-749D-6FA5CCF0862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Soudain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l’éclat du soleil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aveugla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passants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F3E463D-ABC5-A122-4091-D0A7A51B09D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3B0FE69-6E46-30AC-A11C-1CABD77AEEA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B77D23D-98D9-F638-8D6C-3066CB5B2C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5527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B4C4-1CBB-026C-A3C3-AF6FA5E22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4C0339E-5DB7-09B8-E71C-E95D39FF912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6CDAAA8-5363-112B-CE70-5FA8D3CAD5B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Soudain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l’éclat du soleil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aveugla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passants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2852944-739A-681B-1AC6-636512545C9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8C4915D-71F8-371F-2E55-9E0098CA49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2124429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05227766-0BC5-F8AD-DFE7-C35A1C52AED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2981318-9583-DE68-7C42-F574CBEF8C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4943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26CC7C-C34E-2031-3C90-1DD1492002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B95BFC9-8FBD-B52A-6825-6CF62D5D513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8644AD9-6381-37A0-DA0B-679BBCED7AA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Soudain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l’éclat du soleil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aveugla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passants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324485B-6A26-FCFB-D137-4E325ECD988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3CC82E3-CD7C-6A99-111D-2D6D71063A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1272054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19D2AF6B-CD3A-D22B-6A42-B4640967740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7BB9B36-12B0-DF1D-6C4A-68B5C02832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02162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14854D-BA70-20AC-171C-52684F35B1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413B46F-4C51-BBA3-3911-D25D3C359B1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4BAE73F-0392-1E5F-620B-10943DD4EF4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Soudain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l’éclat du soleil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aveugla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passants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6151A17-F1C4-EC9A-0E73-027BD517963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1B507C3-6C19-1BAD-EB97-07DBA0E6FC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1668146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232AD1B0-20A9-5291-6183-8C55CEBD234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FBC5FEA-78D5-6C82-825B-4C3C84BD28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22390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471593-7E6E-B094-5446-407F5FB32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617C025-F09F-D324-9111-33AB930213A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5E28518-2C11-5EB2-53FC-41DD5098FBA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Soudain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l’éclat du soleil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aveugla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passants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339A61B-A2A7-E8F1-1E56-FDF290F40DE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0F5E196-CEFE-261C-F5BD-536760EFFF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538633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524685D2-E0CE-7208-550F-14E9F818CD1B}"/>
              </a:ext>
            </a:extLst>
          </p:cNvPr>
          <p:cNvSpPr txBox="1">
            <a:spLocks/>
          </p:cNvSpPr>
          <p:nvPr/>
        </p:nvSpPr>
        <p:spPr>
          <a:xfrm>
            <a:off x="5820483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93A47B9-B3E6-0F1F-B936-015B26965520}"/>
              </a:ext>
            </a:extLst>
          </p:cNvPr>
          <p:cNvSpPr txBox="1">
            <a:spLocks/>
          </p:cNvSpPr>
          <p:nvPr/>
        </p:nvSpPr>
        <p:spPr>
          <a:xfrm>
            <a:off x="1722141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138177F8-E6E7-D48F-84B7-43982D3D5D87}"/>
              </a:ext>
            </a:extLst>
          </p:cNvPr>
          <p:cNvSpPr txBox="1">
            <a:spLocks/>
          </p:cNvSpPr>
          <p:nvPr/>
        </p:nvSpPr>
        <p:spPr>
          <a:xfrm>
            <a:off x="7391508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50A19661-ED53-FD55-D8B7-AC0B4D56E0DC}"/>
              </a:ext>
            </a:extLst>
          </p:cNvPr>
          <p:cNvSpPr txBox="1">
            <a:spLocks/>
          </p:cNvSpPr>
          <p:nvPr/>
        </p:nvSpPr>
        <p:spPr>
          <a:xfrm>
            <a:off x="8821444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971BDBE-08B7-2A34-0EC3-46A848F3364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5A75ACC-C72D-A4A1-22CB-83286102DA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8C4D44D1-7CA8-6043-9682-9E54F35A2753}"/>
              </a:ext>
            </a:extLst>
          </p:cNvPr>
          <p:cNvSpPr txBox="1">
            <a:spLocks/>
          </p:cNvSpPr>
          <p:nvPr/>
        </p:nvSpPr>
        <p:spPr>
          <a:xfrm>
            <a:off x="3083499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CEC1FC85-F6D8-3945-1EA2-C0CD03D27222}"/>
              </a:ext>
            </a:extLst>
          </p:cNvPr>
          <p:cNvSpPr txBox="1">
            <a:spLocks/>
          </p:cNvSpPr>
          <p:nvPr/>
        </p:nvSpPr>
        <p:spPr>
          <a:xfrm>
            <a:off x="3818927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39D4DB7B-A9C1-678F-B513-085186366F72}"/>
              </a:ext>
            </a:extLst>
          </p:cNvPr>
          <p:cNvSpPr txBox="1">
            <a:spLocks/>
          </p:cNvSpPr>
          <p:nvPr/>
        </p:nvSpPr>
        <p:spPr>
          <a:xfrm>
            <a:off x="10199717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CA79FCE1-FA70-297B-BA26-3F5C766BC4EC}"/>
              </a:ext>
            </a:extLst>
          </p:cNvPr>
          <p:cNvSpPr txBox="1">
            <a:spLocks/>
          </p:cNvSpPr>
          <p:nvPr/>
        </p:nvSpPr>
        <p:spPr>
          <a:xfrm>
            <a:off x="4818132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7591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AF046-4890-3BB1-4A94-39F88B1BF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A18613B9-D60D-4409-0235-5F674F6CDE2C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Explications</a:t>
            </a:r>
            <a:r>
              <a:rPr lang="fr-FR" sz="2400" b="1" dirty="0">
                <a:solidFill>
                  <a:schemeClr val="tx1"/>
                </a:solidFill>
                <a:latin typeface="Calibri"/>
              </a:rPr>
              <a:t>			    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Période 4</a:t>
            </a:r>
            <a:endParaRPr kumimoji="0" lang="fr-FR" sz="1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Je recopie</a:t>
            </a:r>
            <a:r>
              <a:rPr kumimoji="0" lang="fr-FR" sz="240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la phrase, puis…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Phrase simple / complexe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si la phrase est 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simple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ou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complexe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 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b)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la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nature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de chaque mot de la phrase.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</a:t>
            </a:r>
            <a:r>
              <a:rPr kumimoji="0" lang="fr-FR" sz="24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Fonctions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repère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verbe conjugué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d’objets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circonstanciels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et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attributs du 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s’il y en a.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d)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GN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recopie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groupes nominaux 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qui contiennent un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 du nom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et je le souligne.</a:t>
            </a:r>
            <a:endParaRPr kumimoji="0" lang="fr-FR" sz="24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endParaRPr lang="fr-FR" sz="1100" baseline="0" dirty="0">
              <a:solidFill>
                <a:schemeClr val="tx1"/>
              </a:solidFill>
              <a:latin typeface="Calibri"/>
              <a:sym typeface="Wingdings" panose="05000000000000000000" pitchFamily="2" charset="2"/>
            </a:endParaRP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    </a:t>
            </a:r>
            <a:r>
              <a:rPr kumimoji="0" lang="fr-FR" sz="24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 </a:t>
            </a:r>
            <a:r>
              <a:rPr kumimoji="0" lang="fr-FR" sz="2400" b="1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Changement de sujet et de temps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transforme la phrase en utilisant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le sujet et le temps proposés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4" name="Graphique 3" descr="Badge à suivre avec un remplissage uni">
            <a:extLst>
              <a:ext uri="{FF2B5EF4-FFF2-40B4-BE49-F238E27FC236}">
                <a16:creationId xmlns:a16="http://schemas.microsoft.com/office/drawing/2014/main" id="{A279B8D2-6E0D-1710-8FCC-9CCC179A54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4600" y="5164057"/>
            <a:ext cx="371475" cy="371475"/>
          </a:xfrm>
          <a:prstGeom prst="rect">
            <a:avLst/>
          </a:prstGeom>
        </p:spPr>
      </p:pic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Zoom de diapositive 7"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55515487"/>
                  </p:ext>
                </p:extLst>
              </p:nvPr>
            </p:nvGraphicFramePr>
            <p:xfrm>
              <a:off x="10046970" y="5611648"/>
              <a:ext cx="1695186" cy="953542"/>
            </p:xfrm>
            <a:graphic>
              <a:graphicData uri="http://schemas.microsoft.com/office/powerpoint/2016/slidezoom">
                <pslz:sldZm>
                  <pslz:sldZmObj sldId="257" cId="2990151595">
                    <pslz:zmPr id="{3E721E99-97D3-4014-9A14-1BB3F85E0E2A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95186" cy="953542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Zoom de diapositive 7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046970" y="5611648"/>
                <a:ext cx="1695186" cy="953542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16884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34B840-8667-FA63-8529-00E3B5C1C8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11E114A-844F-5F68-60DD-CA3CF6BCFE0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961896E-3CEF-A03D-D8C2-445771FD87E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Soudain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l’éclat du soleil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aveugla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passants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FE3EE62-2512-B313-55FA-0BB041C729D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037D7BF-B2C5-F9C3-96B4-551A28AE29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530551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71CCC29C-EA3E-9419-3A88-8C1259DE429B}"/>
              </a:ext>
            </a:extLst>
          </p:cNvPr>
          <p:cNvSpPr txBox="1">
            <a:spLocks/>
          </p:cNvSpPr>
          <p:nvPr/>
        </p:nvSpPr>
        <p:spPr>
          <a:xfrm>
            <a:off x="5820483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9ABE133B-C517-6B6C-FA82-4E3061880DA5}"/>
              </a:ext>
            </a:extLst>
          </p:cNvPr>
          <p:cNvSpPr txBox="1">
            <a:spLocks/>
          </p:cNvSpPr>
          <p:nvPr/>
        </p:nvSpPr>
        <p:spPr>
          <a:xfrm>
            <a:off x="1722141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65469EC-A772-A3B6-AF6F-B52EF6C548BE}"/>
              </a:ext>
            </a:extLst>
          </p:cNvPr>
          <p:cNvSpPr txBox="1">
            <a:spLocks/>
          </p:cNvSpPr>
          <p:nvPr/>
        </p:nvSpPr>
        <p:spPr>
          <a:xfrm>
            <a:off x="7391508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EBE667F5-06E6-A0B0-F4D4-4EE0B3E13F8F}"/>
              </a:ext>
            </a:extLst>
          </p:cNvPr>
          <p:cNvSpPr txBox="1">
            <a:spLocks/>
          </p:cNvSpPr>
          <p:nvPr/>
        </p:nvSpPr>
        <p:spPr>
          <a:xfrm>
            <a:off x="8821444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3105686-CC6D-E5D9-325A-30744821F51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E2CA4EA-8B64-4E3E-54F2-F33084F1AF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EBDCA051-D3D6-E1FF-762E-50463E391D2E}"/>
              </a:ext>
            </a:extLst>
          </p:cNvPr>
          <p:cNvSpPr txBox="1">
            <a:spLocks/>
          </p:cNvSpPr>
          <p:nvPr/>
        </p:nvSpPr>
        <p:spPr>
          <a:xfrm>
            <a:off x="3083499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472E1560-EC2B-B225-C4B4-E0D18BC1D6CB}"/>
              </a:ext>
            </a:extLst>
          </p:cNvPr>
          <p:cNvSpPr txBox="1">
            <a:spLocks/>
          </p:cNvSpPr>
          <p:nvPr/>
        </p:nvSpPr>
        <p:spPr>
          <a:xfrm>
            <a:off x="3818927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8E4FC5FA-FC61-0FC8-EA3E-58676D2EF019}"/>
              </a:ext>
            </a:extLst>
          </p:cNvPr>
          <p:cNvSpPr txBox="1">
            <a:spLocks/>
          </p:cNvSpPr>
          <p:nvPr/>
        </p:nvSpPr>
        <p:spPr>
          <a:xfrm>
            <a:off x="10199717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74F074A0-8AF4-54E8-12C4-58998FA8F1F4}"/>
              </a:ext>
            </a:extLst>
          </p:cNvPr>
          <p:cNvSpPr txBox="1">
            <a:spLocks/>
          </p:cNvSpPr>
          <p:nvPr/>
        </p:nvSpPr>
        <p:spPr>
          <a:xfrm>
            <a:off x="4818132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9384211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E6CE2-8B3B-1FA8-A619-B07F1CDDFB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C2CA8C4-7046-35BE-8DED-BA9EF1E176D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1AD8E7F-E337-F9C5-5108-F8CE4256E1A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Soudain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l’éclat du soleil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aveugla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passants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941D6B9-8467-2D23-61B1-DC16EBEE78F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12BDCB7-6156-C571-1474-588241243A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6499191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35F9983E-3C2A-F8F0-2031-9F88049C52C2}"/>
              </a:ext>
            </a:extLst>
          </p:cNvPr>
          <p:cNvSpPr txBox="1">
            <a:spLocks/>
          </p:cNvSpPr>
          <p:nvPr/>
        </p:nvSpPr>
        <p:spPr>
          <a:xfrm>
            <a:off x="5820483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CDE26C32-0749-91FE-8C0D-CD9751A5D87A}"/>
              </a:ext>
            </a:extLst>
          </p:cNvPr>
          <p:cNvSpPr txBox="1">
            <a:spLocks/>
          </p:cNvSpPr>
          <p:nvPr/>
        </p:nvSpPr>
        <p:spPr>
          <a:xfrm>
            <a:off x="1722141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9AED904-B5AC-9BCD-0857-0BED2392FB60}"/>
              </a:ext>
            </a:extLst>
          </p:cNvPr>
          <p:cNvSpPr txBox="1">
            <a:spLocks/>
          </p:cNvSpPr>
          <p:nvPr/>
        </p:nvSpPr>
        <p:spPr>
          <a:xfrm>
            <a:off x="4532995" y="25998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DD9488B-F5DB-8637-6ADA-8239C9594805}"/>
              </a:ext>
            </a:extLst>
          </p:cNvPr>
          <p:cNvSpPr txBox="1">
            <a:spLocks/>
          </p:cNvSpPr>
          <p:nvPr/>
        </p:nvSpPr>
        <p:spPr>
          <a:xfrm>
            <a:off x="7391508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0126C2E-F92F-7750-A487-B44CA4609EFE}"/>
              </a:ext>
            </a:extLst>
          </p:cNvPr>
          <p:cNvSpPr txBox="1">
            <a:spLocks/>
          </p:cNvSpPr>
          <p:nvPr/>
        </p:nvSpPr>
        <p:spPr>
          <a:xfrm>
            <a:off x="9166428" y="2599819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3FFAD16-789B-1091-F2EE-0A8F449B9865}"/>
              </a:ext>
            </a:extLst>
          </p:cNvPr>
          <p:cNvSpPr txBox="1">
            <a:spLocks/>
          </p:cNvSpPr>
          <p:nvPr/>
        </p:nvSpPr>
        <p:spPr>
          <a:xfrm>
            <a:off x="8821444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3940B9F-2BCF-D8CF-FDB1-EB080970A8D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005CDF7-5F66-B134-21DD-15872F9F2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91D5D0DF-9311-164A-D3C7-4BD45ACD773D}"/>
              </a:ext>
            </a:extLst>
          </p:cNvPr>
          <p:cNvSpPr txBox="1">
            <a:spLocks/>
          </p:cNvSpPr>
          <p:nvPr/>
        </p:nvSpPr>
        <p:spPr>
          <a:xfrm>
            <a:off x="3083499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6886DD04-87FF-5A95-F9E5-AC5EF58A6836}"/>
              </a:ext>
            </a:extLst>
          </p:cNvPr>
          <p:cNvSpPr txBox="1">
            <a:spLocks/>
          </p:cNvSpPr>
          <p:nvPr/>
        </p:nvSpPr>
        <p:spPr>
          <a:xfrm>
            <a:off x="3818927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7C1DF130-87EB-592F-4CDE-71C43468A34A}"/>
              </a:ext>
            </a:extLst>
          </p:cNvPr>
          <p:cNvSpPr txBox="1">
            <a:spLocks/>
          </p:cNvSpPr>
          <p:nvPr/>
        </p:nvSpPr>
        <p:spPr>
          <a:xfrm>
            <a:off x="7366743" y="25998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CAB1CDF5-BCF1-4297-5322-968C8973DEA6}"/>
              </a:ext>
            </a:extLst>
          </p:cNvPr>
          <p:cNvSpPr txBox="1">
            <a:spLocks/>
          </p:cNvSpPr>
          <p:nvPr/>
        </p:nvSpPr>
        <p:spPr>
          <a:xfrm>
            <a:off x="10199717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72C30DF9-8E5D-261B-70C1-A9318104167D}"/>
              </a:ext>
            </a:extLst>
          </p:cNvPr>
          <p:cNvSpPr txBox="1">
            <a:spLocks/>
          </p:cNvSpPr>
          <p:nvPr/>
        </p:nvSpPr>
        <p:spPr>
          <a:xfrm>
            <a:off x="1008979" y="2599819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3C6AC662-7516-BF5E-9022-34BD6CA50641}"/>
              </a:ext>
            </a:extLst>
          </p:cNvPr>
          <p:cNvSpPr txBox="1">
            <a:spLocks/>
          </p:cNvSpPr>
          <p:nvPr/>
        </p:nvSpPr>
        <p:spPr>
          <a:xfrm>
            <a:off x="4818132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629433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687B75-EE74-A0F6-44AD-883DC19B4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1410661-621E-861B-DB58-143668B0069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20C5E62-2A83-5E32-87D4-69786FDFF8E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Soudain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l’éclat du soleil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aveugla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passants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4C61339-A65C-FC0D-0542-B1EE480CBEE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67D72CB-F910-FA93-7D69-2293A1215E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53309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A8588495-1231-B9F3-9CA0-7A1BA487B410}"/>
              </a:ext>
            </a:extLst>
          </p:cNvPr>
          <p:cNvSpPr txBox="1">
            <a:spLocks/>
          </p:cNvSpPr>
          <p:nvPr/>
        </p:nvSpPr>
        <p:spPr>
          <a:xfrm>
            <a:off x="5820483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E0DC102D-C030-32A4-C14F-8CFA5E3083BA}"/>
              </a:ext>
            </a:extLst>
          </p:cNvPr>
          <p:cNvSpPr txBox="1">
            <a:spLocks/>
          </p:cNvSpPr>
          <p:nvPr/>
        </p:nvSpPr>
        <p:spPr>
          <a:xfrm>
            <a:off x="1722141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A669880-0DD6-55D3-0541-848A7C1DDF81}"/>
              </a:ext>
            </a:extLst>
          </p:cNvPr>
          <p:cNvSpPr txBox="1">
            <a:spLocks/>
          </p:cNvSpPr>
          <p:nvPr/>
        </p:nvSpPr>
        <p:spPr>
          <a:xfrm>
            <a:off x="4532995" y="25998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78DECBF-0C49-BEBF-900C-9E625B750A2E}"/>
              </a:ext>
            </a:extLst>
          </p:cNvPr>
          <p:cNvSpPr txBox="1">
            <a:spLocks/>
          </p:cNvSpPr>
          <p:nvPr/>
        </p:nvSpPr>
        <p:spPr>
          <a:xfrm>
            <a:off x="7391508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DDDE0F6-4DD0-803C-C6F7-69E6B7C66F18}"/>
              </a:ext>
            </a:extLst>
          </p:cNvPr>
          <p:cNvSpPr txBox="1">
            <a:spLocks/>
          </p:cNvSpPr>
          <p:nvPr/>
        </p:nvSpPr>
        <p:spPr>
          <a:xfrm>
            <a:off x="9166428" y="2599819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9F17F99A-FE70-8301-251C-7BFB93A0EE3A}"/>
              </a:ext>
            </a:extLst>
          </p:cNvPr>
          <p:cNvSpPr txBox="1">
            <a:spLocks/>
          </p:cNvSpPr>
          <p:nvPr/>
        </p:nvSpPr>
        <p:spPr>
          <a:xfrm>
            <a:off x="8821444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289230B-198D-8772-361E-115193443BE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</a:t>
            </a:r>
            <a:r>
              <a:rPr lang="fr-FR" sz="2400" b="1" dirty="0" err="1">
                <a:solidFill>
                  <a:srgbClr val="FF0000"/>
                </a:solidFill>
                <a:latin typeface="Calibri"/>
              </a:rPr>
              <a:t>CdN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396FA35-2B5B-9780-CA4E-37E9C642F8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C6C04799-C9A5-B160-30E4-5EE2F4187F69}"/>
              </a:ext>
            </a:extLst>
          </p:cNvPr>
          <p:cNvSpPr txBox="1">
            <a:spLocks/>
          </p:cNvSpPr>
          <p:nvPr/>
        </p:nvSpPr>
        <p:spPr>
          <a:xfrm>
            <a:off x="3083499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7A556015-36AC-D286-BB3E-C07306CAA811}"/>
              </a:ext>
            </a:extLst>
          </p:cNvPr>
          <p:cNvSpPr txBox="1">
            <a:spLocks/>
          </p:cNvSpPr>
          <p:nvPr/>
        </p:nvSpPr>
        <p:spPr>
          <a:xfrm>
            <a:off x="3818927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64965D1-8718-9566-19F7-51B4EA97B07A}"/>
              </a:ext>
            </a:extLst>
          </p:cNvPr>
          <p:cNvSpPr txBox="1">
            <a:spLocks/>
          </p:cNvSpPr>
          <p:nvPr/>
        </p:nvSpPr>
        <p:spPr>
          <a:xfrm>
            <a:off x="7366743" y="25998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FF18BA0F-6CF9-7771-106E-9D67D09E793C}"/>
              </a:ext>
            </a:extLst>
          </p:cNvPr>
          <p:cNvSpPr txBox="1">
            <a:spLocks/>
          </p:cNvSpPr>
          <p:nvPr/>
        </p:nvSpPr>
        <p:spPr>
          <a:xfrm>
            <a:off x="10199717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F87D8FAE-5184-0678-E11D-C89CD2B5E4E8}"/>
              </a:ext>
            </a:extLst>
          </p:cNvPr>
          <p:cNvSpPr txBox="1">
            <a:spLocks/>
          </p:cNvSpPr>
          <p:nvPr/>
        </p:nvSpPr>
        <p:spPr>
          <a:xfrm>
            <a:off x="1008979" y="2599819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392FD069-D44C-3080-1D78-67F699A190E5}"/>
              </a:ext>
            </a:extLst>
          </p:cNvPr>
          <p:cNvSpPr txBox="1">
            <a:spLocks/>
          </p:cNvSpPr>
          <p:nvPr/>
        </p:nvSpPr>
        <p:spPr>
          <a:xfrm>
            <a:off x="4818132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811088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C8311-EB56-B371-30A0-9BB2BDBCC8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A822060-2FEC-12BD-7B2D-A66DAFC75C6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CC473E-D06C-4D4E-0A8D-056F023BAA8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Soudain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l’éclat du soleil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aveugla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passants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092E1E3-53E0-5267-212D-CD493FA00DC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8E8A322-660A-C8F9-469F-118291B8DF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207881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l’éclat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soleil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26326BD3-A4C7-5BE3-A98E-4CF8E2984746}"/>
              </a:ext>
            </a:extLst>
          </p:cNvPr>
          <p:cNvSpPr txBox="1">
            <a:spLocks/>
          </p:cNvSpPr>
          <p:nvPr/>
        </p:nvSpPr>
        <p:spPr>
          <a:xfrm>
            <a:off x="5820483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54FD3C5C-0B7B-3C29-7F3C-9A8CD953B218}"/>
              </a:ext>
            </a:extLst>
          </p:cNvPr>
          <p:cNvSpPr txBox="1">
            <a:spLocks/>
          </p:cNvSpPr>
          <p:nvPr/>
        </p:nvSpPr>
        <p:spPr>
          <a:xfrm>
            <a:off x="1722141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DE77213-ABE3-07D4-7889-9FE49E6D5011}"/>
              </a:ext>
            </a:extLst>
          </p:cNvPr>
          <p:cNvSpPr txBox="1">
            <a:spLocks/>
          </p:cNvSpPr>
          <p:nvPr/>
        </p:nvSpPr>
        <p:spPr>
          <a:xfrm>
            <a:off x="4532995" y="25998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72ED65B-9CB7-1A43-4D13-EC59233F0FC0}"/>
              </a:ext>
            </a:extLst>
          </p:cNvPr>
          <p:cNvSpPr txBox="1">
            <a:spLocks/>
          </p:cNvSpPr>
          <p:nvPr/>
        </p:nvSpPr>
        <p:spPr>
          <a:xfrm>
            <a:off x="7391508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DB5B080-6E8B-DE0D-5563-89982883F03E}"/>
              </a:ext>
            </a:extLst>
          </p:cNvPr>
          <p:cNvSpPr txBox="1">
            <a:spLocks/>
          </p:cNvSpPr>
          <p:nvPr/>
        </p:nvSpPr>
        <p:spPr>
          <a:xfrm>
            <a:off x="9166428" y="2599819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EE385CBB-245E-F942-58AE-C7C7ED9D8ED8}"/>
              </a:ext>
            </a:extLst>
          </p:cNvPr>
          <p:cNvSpPr txBox="1">
            <a:spLocks/>
          </p:cNvSpPr>
          <p:nvPr/>
        </p:nvSpPr>
        <p:spPr>
          <a:xfrm>
            <a:off x="8821444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0334059-AF64-15C7-8FEC-2D8AA20CA13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</a:t>
            </a:r>
            <a:r>
              <a:rPr lang="fr-FR" sz="2400" b="1" dirty="0" err="1">
                <a:solidFill>
                  <a:srgbClr val="FF0000"/>
                </a:solidFill>
                <a:latin typeface="Calibri"/>
              </a:rPr>
              <a:t>CdN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E7BA7AE-E3BF-E1BC-56CF-E64AAE5F2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B89A6191-7BD9-1DC9-7A24-81D84E29BEF5}"/>
              </a:ext>
            </a:extLst>
          </p:cNvPr>
          <p:cNvSpPr txBox="1">
            <a:spLocks/>
          </p:cNvSpPr>
          <p:nvPr/>
        </p:nvSpPr>
        <p:spPr>
          <a:xfrm>
            <a:off x="3083499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1DE9EACD-6C1B-6713-B672-FEA390B79299}"/>
              </a:ext>
            </a:extLst>
          </p:cNvPr>
          <p:cNvSpPr txBox="1">
            <a:spLocks/>
          </p:cNvSpPr>
          <p:nvPr/>
        </p:nvSpPr>
        <p:spPr>
          <a:xfrm>
            <a:off x="3818927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766B856E-CA56-75A9-C2DB-596AF43366BC}"/>
              </a:ext>
            </a:extLst>
          </p:cNvPr>
          <p:cNvSpPr txBox="1">
            <a:spLocks/>
          </p:cNvSpPr>
          <p:nvPr/>
        </p:nvSpPr>
        <p:spPr>
          <a:xfrm>
            <a:off x="7366743" y="25998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AB60DEA-E94D-D71F-2CD7-D9829006A036}"/>
              </a:ext>
            </a:extLst>
          </p:cNvPr>
          <p:cNvSpPr txBox="1">
            <a:spLocks/>
          </p:cNvSpPr>
          <p:nvPr/>
        </p:nvSpPr>
        <p:spPr>
          <a:xfrm>
            <a:off x="10199717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BB20268E-8BCE-1EC1-75A6-D4F692986D0D}"/>
              </a:ext>
            </a:extLst>
          </p:cNvPr>
          <p:cNvSpPr txBox="1">
            <a:spLocks/>
          </p:cNvSpPr>
          <p:nvPr/>
        </p:nvSpPr>
        <p:spPr>
          <a:xfrm>
            <a:off x="1008979" y="2599819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35919C7F-2C60-AD2B-9AB1-2D4850B7FE49}"/>
              </a:ext>
            </a:extLst>
          </p:cNvPr>
          <p:cNvSpPr txBox="1">
            <a:spLocks/>
          </p:cNvSpPr>
          <p:nvPr/>
        </p:nvSpPr>
        <p:spPr>
          <a:xfrm>
            <a:off x="4818132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248047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1F8161-B796-9586-2DC8-234939C09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6D22BBD-EBC6-FF63-4DED-A7977481A52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F1EE62-4D83-5EC9-56E0-52B185FDFE8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Soudain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l’éclat du soleil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aveugla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passants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A4C6585-D12D-712F-6659-E0EFD6E9570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EB46616-DBF5-5C4F-5FD3-DD9744EA06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23520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l’éclat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soleil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9A9F762D-F67B-F02B-E44C-7BFA63326C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83BE6214-229F-E0BD-46FC-EEAF59716536}"/>
              </a:ext>
            </a:extLst>
          </p:cNvPr>
          <p:cNvSpPr txBox="1">
            <a:spLocks/>
          </p:cNvSpPr>
          <p:nvPr/>
        </p:nvSpPr>
        <p:spPr>
          <a:xfrm>
            <a:off x="5820483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62384E85-ADA1-C97F-1FD0-36F672BB9C06}"/>
              </a:ext>
            </a:extLst>
          </p:cNvPr>
          <p:cNvSpPr txBox="1">
            <a:spLocks/>
          </p:cNvSpPr>
          <p:nvPr/>
        </p:nvSpPr>
        <p:spPr>
          <a:xfrm>
            <a:off x="1722141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375092FF-3F97-F320-3FDF-1ED33AD8BE75}"/>
              </a:ext>
            </a:extLst>
          </p:cNvPr>
          <p:cNvSpPr txBox="1">
            <a:spLocks/>
          </p:cNvSpPr>
          <p:nvPr/>
        </p:nvSpPr>
        <p:spPr>
          <a:xfrm>
            <a:off x="4532995" y="25998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3F597EB-AA6A-D2D8-F511-1BD4B782C678}"/>
              </a:ext>
            </a:extLst>
          </p:cNvPr>
          <p:cNvSpPr txBox="1">
            <a:spLocks/>
          </p:cNvSpPr>
          <p:nvPr/>
        </p:nvSpPr>
        <p:spPr>
          <a:xfrm>
            <a:off x="7391508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D4DF9CCB-BD8F-517F-926C-35EBB7E52F8E}"/>
              </a:ext>
            </a:extLst>
          </p:cNvPr>
          <p:cNvSpPr txBox="1">
            <a:spLocks/>
          </p:cNvSpPr>
          <p:nvPr/>
        </p:nvSpPr>
        <p:spPr>
          <a:xfrm>
            <a:off x="9166428" y="2599819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6DD2D1A-2974-4390-DBA1-093F11B94A99}"/>
              </a:ext>
            </a:extLst>
          </p:cNvPr>
          <p:cNvSpPr txBox="1">
            <a:spLocks/>
          </p:cNvSpPr>
          <p:nvPr/>
        </p:nvSpPr>
        <p:spPr>
          <a:xfrm>
            <a:off x="8821444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1968B5B-54C7-E7EC-C928-CAFA49FDD86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tu / plus-que-parfait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D00197A-E297-D5E3-7049-8343A522C5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F8CA2332-620F-6CAA-6D91-8E3275292B39}"/>
              </a:ext>
            </a:extLst>
          </p:cNvPr>
          <p:cNvSpPr txBox="1">
            <a:spLocks/>
          </p:cNvSpPr>
          <p:nvPr/>
        </p:nvSpPr>
        <p:spPr>
          <a:xfrm>
            <a:off x="3083499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E1CAD8C5-94A3-14FA-2C80-45495AFD6604}"/>
              </a:ext>
            </a:extLst>
          </p:cNvPr>
          <p:cNvSpPr txBox="1">
            <a:spLocks/>
          </p:cNvSpPr>
          <p:nvPr/>
        </p:nvSpPr>
        <p:spPr>
          <a:xfrm>
            <a:off x="3818927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CFD7AFC4-D2D6-3E11-DC92-7C600FABAAE9}"/>
              </a:ext>
            </a:extLst>
          </p:cNvPr>
          <p:cNvSpPr txBox="1">
            <a:spLocks/>
          </p:cNvSpPr>
          <p:nvPr/>
        </p:nvSpPr>
        <p:spPr>
          <a:xfrm>
            <a:off x="7366743" y="25998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1BC19A64-7303-4973-8DEA-27E9605042C2}"/>
              </a:ext>
            </a:extLst>
          </p:cNvPr>
          <p:cNvSpPr txBox="1">
            <a:spLocks/>
          </p:cNvSpPr>
          <p:nvPr/>
        </p:nvSpPr>
        <p:spPr>
          <a:xfrm>
            <a:off x="10199717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1BB8BDB5-E2B5-A623-6251-D5C3D77E724F}"/>
              </a:ext>
            </a:extLst>
          </p:cNvPr>
          <p:cNvSpPr txBox="1">
            <a:spLocks/>
          </p:cNvSpPr>
          <p:nvPr/>
        </p:nvSpPr>
        <p:spPr>
          <a:xfrm>
            <a:off x="1008979" y="2599819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457C2152-5393-AF8E-807D-BC7A807F6FD4}"/>
              </a:ext>
            </a:extLst>
          </p:cNvPr>
          <p:cNvSpPr txBox="1">
            <a:spLocks/>
          </p:cNvSpPr>
          <p:nvPr/>
        </p:nvSpPr>
        <p:spPr>
          <a:xfrm>
            <a:off x="4818132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1426872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070AA6-F279-74E3-9C6F-0BA2F99F3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D6264F4-A187-C124-35AB-8199FB1930E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2234230-EBCC-C510-395D-711075EF1F0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Soudain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l’éclat du soleil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aveugla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passants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A0AD90D-95E7-C4BD-485E-00F352B0FAC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38D0A00-2C46-64E7-40C6-5372646EFD4F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l’éclat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soleil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Soudain,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tu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avais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aveuglé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passants.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B724CD2C-D40B-1CC8-AB1A-302F0EB790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A2058734-0CB2-5AA8-BBBD-D541DA45229A}"/>
              </a:ext>
            </a:extLst>
          </p:cNvPr>
          <p:cNvSpPr txBox="1">
            <a:spLocks/>
          </p:cNvSpPr>
          <p:nvPr/>
        </p:nvSpPr>
        <p:spPr>
          <a:xfrm>
            <a:off x="5820483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6CD24930-F047-C8CE-58DB-669F2EAB36BC}"/>
              </a:ext>
            </a:extLst>
          </p:cNvPr>
          <p:cNvSpPr txBox="1">
            <a:spLocks/>
          </p:cNvSpPr>
          <p:nvPr/>
        </p:nvSpPr>
        <p:spPr>
          <a:xfrm>
            <a:off x="1722141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FD0AD67-9FC5-EC31-15D4-AB6D9DCE77D0}"/>
              </a:ext>
            </a:extLst>
          </p:cNvPr>
          <p:cNvSpPr txBox="1">
            <a:spLocks/>
          </p:cNvSpPr>
          <p:nvPr/>
        </p:nvSpPr>
        <p:spPr>
          <a:xfrm>
            <a:off x="4532995" y="25998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ACC8032D-E2D8-293E-8575-615EE6255D6D}"/>
              </a:ext>
            </a:extLst>
          </p:cNvPr>
          <p:cNvSpPr txBox="1">
            <a:spLocks/>
          </p:cNvSpPr>
          <p:nvPr/>
        </p:nvSpPr>
        <p:spPr>
          <a:xfrm>
            <a:off x="7391508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4D05182-2755-1F77-7D96-D2706C0F59AD}"/>
              </a:ext>
            </a:extLst>
          </p:cNvPr>
          <p:cNvSpPr txBox="1">
            <a:spLocks/>
          </p:cNvSpPr>
          <p:nvPr/>
        </p:nvSpPr>
        <p:spPr>
          <a:xfrm>
            <a:off x="9166428" y="2599819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53BDCF4-9151-000C-8E4B-76C7C63A0E50}"/>
              </a:ext>
            </a:extLst>
          </p:cNvPr>
          <p:cNvSpPr txBox="1">
            <a:spLocks/>
          </p:cNvSpPr>
          <p:nvPr/>
        </p:nvSpPr>
        <p:spPr>
          <a:xfrm>
            <a:off x="8821444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CAA6FC8-5F31-F21B-6C45-E7F3CF629F0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tu / plus-que-parfait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4622153-594C-6201-FFCF-7B42DC9FEF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26FACEF0-9D9F-20E7-E5DC-B76B48138621}"/>
              </a:ext>
            </a:extLst>
          </p:cNvPr>
          <p:cNvSpPr txBox="1">
            <a:spLocks/>
          </p:cNvSpPr>
          <p:nvPr/>
        </p:nvSpPr>
        <p:spPr>
          <a:xfrm>
            <a:off x="3083499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8760E5B7-2C56-045E-71C6-45501095D8FB}"/>
              </a:ext>
            </a:extLst>
          </p:cNvPr>
          <p:cNvSpPr txBox="1">
            <a:spLocks/>
          </p:cNvSpPr>
          <p:nvPr/>
        </p:nvSpPr>
        <p:spPr>
          <a:xfrm>
            <a:off x="3818927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3E482089-8D6C-B4C6-8E21-2A16F8E5DAAC}"/>
              </a:ext>
            </a:extLst>
          </p:cNvPr>
          <p:cNvSpPr txBox="1">
            <a:spLocks/>
          </p:cNvSpPr>
          <p:nvPr/>
        </p:nvSpPr>
        <p:spPr>
          <a:xfrm>
            <a:off x="7366743" y="25998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6BDB469D-D2BD-6418-5A07-35EB2F5F4854}"/>
              </a:ext>
            </a:extLst>
          </p:cNvPr>
          <p:cNvSpPr txBox="1">
            <a:spLocks/>
          </p:cNvSpPr>
          <p:nvPr/>
        </p:nvSpPr>
        <p:spPr>
          <a:xfrm>
            <a:off x="10199717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DE2A101E-FAC0-E276-D124-1BFC4D269A31}"/>
              </a:ext>
            </a:extLst>
          </p:cNvPr>
          <p:cNvSpPr txBox="1">
            <a:spLocks/>
          </p:cNvSpPr>
          <p:nvPr/>
        </p:nvSpPr>
        <p:spPr>
          <a:xfrm>
            <a:off x="1008979" y="2599819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5B13AA05-2491-C152-194F-0CB466F381BD}"/>
              </a:ext>
            </a:extLst>
          </p:cNvPr>
          <p:cNvSpPr txBox="1">
            <a:spLocks/>
          </p:cNvSpPr>
          <p:nvPr/>
        </p:nvSpPr>
        <p:spPr>
          <a:xfrm>
            <a:off x="4818132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480902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D671B-EC34-CADF-6016-3C114F130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7D4B3A-7411-A4D5-5D49-F7E605FA9A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EE569D-40F8-8140-A8A9-D17563DDFC56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19589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B355E-CC12-650B-EBE6-1F958698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69B3B9F-9453-8BE4-50DF-025101D1A8A5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4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31402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2D74D0-4EF9-4C67-758B-6840C5CC9E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1455D40-9993-1B6A-F041-6877C956370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079D10A-53C4-9D42-2890-966BFEC3DE3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directeur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félicité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était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très fier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FE71DE7-5309-3F45-2552-DC3930566DA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91F239F-9846-B333-5080-49842A7249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92456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1E1AC-D992-F1BA-1518-D23A1BAF41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C996728-D33A-B769-A3B0-4A1E6EE652F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E272654-1B97-43C5-78F2-3C0A436CC44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directeur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félicité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était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très fier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8695FBA-95D2-AFCB-8EFD-9988FA9BF48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A3F4F65-F511-1AB7-5785-16898114335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18AC294-4692-85DC-3ACD-EE245F0A2D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307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E5938-0E73-2310-578C-4A80E78C2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BCC224F-E846-E91D-276B-974C1EE1BBEC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1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45756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3D432E-6800-7AEA-29C9-8CC9FEA44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715A3FE-24D4-4030-7F82-B97BE24CDD3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6291D02-B301-3AB8-BDC5-44FB864679C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directeur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félicité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était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très fier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F41D46A-2180-FBB1-C2E0-46BBADE32B3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9CA2AE4-FB38-C19C-3D95-66F5D6C259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484384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33F8E333-179A-3BF8-46FB-146382F549C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80F7179-3C8A-1EB6-14BE-B3722E940A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52251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EB50A2-9421-71F5-3BA0-D348F97CE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E2AC8EC-F9A0-060A-5B51-82DC1BEDEBB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F4B458D-849B-2A68-932B-B0CF8303FE9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directeur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félicité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était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très fier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EAE402E-5B1C-6026-EEFA-93D0F3D3665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672D8C6-332C-4FE5-5B29-8E3C313258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3932022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BE14D54C-3599-1EFB-1039-5679C10F775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7E848A4-D87D-1242-4B3E-A18A371986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06689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446CF4-80FD-3AD5-1518-5C4EB5DCCD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113B375-7095-AEEC-EA73-66D33F69A79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05D748C-5558-7557-52B1-023F4F33798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directeur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félicité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était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très fier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975A0EA-7FDF-7D28-6257-FA6FD9EC338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1F94CED-A490-E3B4-F220-DEB4748468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175581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0EC1FA79-AE41-5A82-AF8D-2BA135E2635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BA1426B-476E-5069-33FF-57832E0520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104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9FACF1-82E8-5ADA-0EF2-527AF057B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5449A7C-FAAA-92DD-2657-97CFCD27FE3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0A23B94-E0F9-D01C-383C-2E3277DC1CF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directeur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félicité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était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très fier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AEB68E2-8BFA-683F-8C4E-1B12A085989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1BB52A9-A6B5-5112-4FBD-E5A144E36A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3705715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26CA82BE-A81C-F676-C02D-B4963C2E559D}"/>
              </a:ext>
            </a:extLst>
          </p:cNvPr>
          <p:cNvSpPr txBox="1">
            <a:spLocks/>
          </p:cNvSpPr>
          <p:nvPr/>
        </p:nvSpPr>
        <p:spPr>
          <a:xfrm>
            <a:off x="6233438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BCF5156A-2216-1351-A3F1-C0FBC720317D}"/>
              </a:ext>
            </a:extLst>
          </p:cNvPr>
          <p:cNvSpPr txBox="1">
            <a:spLocks/>
          </p:cNvSpPr>
          <p:nvPr/>
        </p:nvSpPr>
        <p:spPr>
          <a:xfrm>
            <a:off x="1191197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925317B-D233-B2FD-14B1-942E2B12DFF3}"/>
              </a:ext>
            </a:extLst>
          </p:cNvPr>
          <p:cNvSpPr txBox="1">
            <a:spLocks/>
          </p:cNvSpPr>
          <p:nvPr/>
        </p:nvSpPr>
        <p:spPr>
          <a:xfrm>
            <a:off x="7293185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A2201B1C-7BFC-153C-F918-1E7DD818FA98}"/>
              </a:ext>
            </a:extLst>
          </p:cNvPr>
          <p:cNvSpPr txBox="1">
            <a:spLocks/>
          </p:cNvSpPr>
          <p:nvPr/>
        </p:nvSpPr>
        <p:spPr>
          <a:xfrm>
            <a:off x="8344583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6202249-73E1-1B77-85EC-52B3DBE99C3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EF57A5B-0463-2AB0-FD0A-0D5C32E599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F6B2B68C-89EB-B9AC-889D-316C1F5A5F20}"/>
              </a:ext>
            </a:extLst>
          </p:cNvPr>
          <p:cNvSpPr txBox="1">
            <a:spLocks/>
          </p:cNvSpPr>
          <p:nvPr/>
        </p:nvSpPr>
        <p:spPr>
          <a:xfrm>
            <a:off x="2434569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F06E303-4FF7-B297-23D2-0E51CCAE8E7F}"/>
              </a:ext>
            </a:extLst>
          </p:cNvPr>
          <p:cNvSpPr txBox="1">
            <a:spLocks/>
          </p:cNvSpPr>
          <p:nvPr/>
        </p:nvSpPr>
        <p:spPr>
          <a:xfrm>
            <a:off x="3946748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6BC46BD1-C02A-1AA5-541B-9993347708F8}"/>
              </a:ext>
            </a:extLst>
          </p:cNvPr>
          <p:cNvSpPr txBox="1">
            <a:spLocks/>
          </p:cNvSpPr>
          <p:nvPr/>
        </p:nvSpPr>
        <p:spPr>
          <a:xfrm>
            <a:off x="9127999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98C6AF3F-DF7C-AE63-FE5E-801CF46CFE06}"/>
              </a:ext>
            </a:extLst>
          </p:cNvPr>
          <p:cNvSpPr txBox="1">
            <a:spLocks/>
          </p:cNvSpPr>
          <p:nvPr/>
        </p:nvSpPr>
        <p:spPr>
          <a:xfrm>
            <a:off x="5240921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BE6E0FA8-D685-2BB5-27C3-DA623A1FA7B2}"/>
              </a:ext>
            </a:extLst>
          </p:cNvPr>
          <p:cNvSpPr txBox="1">
            <a:spLocks/>
          </p:cNvSpPr>
          <p:nvPr/>
        </p:nvSpPr>
        <p:spPr>
          <a:xfrm>
            <a:off x="10095225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9AEA04E7-0BF8-C445-A1FC-07DBD4D5013C}"/>
              </a:ext>
            </a:extLst>
          </p:cNvPr>
          <p:cNvSpPr txBox="1">
            <a:spLocks/>
          </p:cNvSpPr>
          <p:nvPr/>
        </p:nvSpPr>
        <p:spPr>
          <a:xfrm>
            <a:off x="10961475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086626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67389-A0D9-0D0F-A774-576F1FF3D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C8FDFE3-B971-869B-8F9D-14447508155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6508619-5060-F54C-00C9-7BEC6D3FADE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directeur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félicité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était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très fier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95BC92C-E2F3-E0DF-8603-948D3BFD26E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78A63C0-400F-DAC0-F9CE-51BC9FEF2F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863635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786269A5-8512-C368-3396-E1325A429563}"/>
              </a:ext>
            </a:extLst>
          </p:cNvPr>
          <p:cNvSpPr txBox="1">
            <a:spLocks/>
          </p:cNvSpPr>
          <p:nvPr/>
        </p:nvSpPr>
        <p:spPr>
          <a:xfrm>
            <a:off x="6233438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16074E0B-E9D4-C3B3-063F-30683A04B843}"/>
              </a:ext>
            </a:extLst>
          </p:cNvPr>
          <p:cNvSpPr txBox="1">
            <a:spLocks/>
          </p:cNvSpPr>
          <p:nvPr/>
        </p:nvSpPr>
        <p:spPr>
          <a:xfrm>
            <a:off x="1191197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CAF4BBF-6D37-1806-7E68-49FB91B5915F}"/>
              </a:ext>
            </a:extLst>
          </p:cNvPr>
          <p:cNvSpPr txBox="1">
            <a:spLocks/>
          </p:cNvSpPr>
          <p:nvPr/>
        </p:nvSpPr>
        <p:spPr>
          <a:xfrm>
            <a:off x="7293185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A2094F9-E6BD-6F0C-8A9C-814EFD000B07}"/>
              </a:ext>
            </a:extLst>
          </p:cNvPr>
          <p:cNvSpPr txBox="1">
            <a:spLocks/>
          </p:cNvSpPr>
          <p:nvPr/>
        </p:nvSpPr>
        <p:spPr>
          <a:xfrm>
            <a:off x="8344583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1E04F30-2316-5B70-E446-1B9072A37E1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D39A443-C7D3-BEB2-4142-4D5DE80499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E39E56CF-CFB2-5F02-3E5A-AB4513C1157F}"/>
              </a:ext>
            </a:extLst>
          </p:cNvPr>
          <p:cNvSpPr txBox="1">
            <a:spLocks/>
          </p:cNvSpPr>
          <p:nvPr/>
        </p:nvSpPr>
        <p:spPr>
          <a:xfrm>
            <a:off x="2434569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E4BD26EF-31BB-E6E3-6FE9-8B022B3CBE12}"/>
              </a:ext>
            </a:extLst>
          </p:cNvPr>
          <p:cNvSpPr txBox="1">
            <a:spLocks/>
          </p:cNvSpPr>
          <p:nvPr/>
        </p:nvSpPr>
        <p:spPr>
          <a:xfrm>
            <a:off x="3946748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9BEFA0D7-7056-750D-EBE9-E3430D468B4D}"/>
              </a:ext>
            </a:extLst>
          </p:cNvPr>
          <p:cNvSpPr txBox="1">
            <a:spLocks/>
          </p:cNvSpPr>
          <p:nvPr/>
        </p:nvSpPr>
        <p:spPr>
          <a:xfrm>
            <a:off x="9127999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58DC910C-B2E6-E0C0-DAB6-C9FBC0A38007}"/>
              </a:ext>
            </a:extLst>
          </p:cNvPr>
          <p:cNvSpPr txBox="1">
            <a:spLocks/>
          </p:cNvSpPr>
          <p:nvPr/>
        </p:nvSpPr>
        <p:spPr>
          <a:xfrm>
            <a:off x="5240921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4D265982-496D-C3DE-C7D6-FCBE490931AA}"/>
              </a:ext>
            </a:extLst>
          </p:cNvPr>
          <p:cNvSpPr txBox="1">
            <a:spLocks/>
          </p:cNvSpPr>
          <p:nvPr/>
        </p:nvSpPr>
        <p:spPr>
          <a:xfrm>
            <a:off x="10095225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1453217C-24F6-957D-B060-662E286C3B9A}"/>
              </a:ext>
            </a:extLst>
          </p:cNvPr>
          <p:cNvSpPr txBox="1">
            <a:spLocks/>
          </p:cNvSpPr>
          <p:nvPr/>
        </p:nvSpPr>
        <p:spPr>
          <a:xfrm>
            <a:off x="10961475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6786478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D30D39-6F4C-0D24-479D-DFA905097C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7CF2E2D-6941-7079-A303-E24596C135F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D0B3099-4AD0-CF12-0C9C-19A79A53BA9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directeur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félicité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était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très fier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204359E-3C3A-A9BC-5C13-1CF1F7FC54D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6BC2FB2-2CF1-F97A-909F-A37E819AB6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1313737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F1FAF515-6358-048E-FF2E-A1E7C3CB3523}"/>
              </a:ext>
            </a:extLst>
          </p:cNvPr>
          <p:cNvSpPr txBox="1">
            <a:spLocks/>
          </p:cNvSpPr>
          <p:nvPr/>
        </p:nvSpPr>
        <p:spPr>
          <a:xfrm>
            <a:off x="6233438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D35D1F5C-4120-0111-5A91-00FFF3901AA7}"/>
              </a:ext>
            </a:extLst>
          </p:cNvPr>
          <p:cNvSpPr txBox="1">
            <a:spLocks/>
          </p:cNvSpPr>
          <p:nvPr/>
        </p:nvSpPr>
        <p:spPr>
          <a:xfrm>
            <a:off x="1191197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6439966-FDE0-0BA0-E276-89AD05B8C254}"/>
              </a:ext>
            </a:extLst>
          </p:cNvPr>
          <p:cNvSpPr txBox="1">
            <a:spLocks/>
          </p:cNvSpPr>
          <p:nvPr/>
        </p:nvSpPr>
        <p:spPr>
          <a:xfrm>
            <a:off x="1801877" y="25467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D2C31379-8F2C-FA3B-9EA2-29F279DC722E}"/>
              </a:ext>
            </a:extLst>
          </p:cNvPr>
          <p:cNvSpPr txBox="1">
            <a:spLocks/>
          </p:cNvSpPr>
          <p:nvPr/>
        </p:nvSpPr>
        <p:spPr>
          <a:xfrm>
            <a:off x="7293185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A4E8C0E-EA74-FB6E-B445-197E9C8BF614}"/>
              </a:ext>
            </a:extLst>
          </p:cNvPr>
          <p:cNvSpPr txBox="1">
            <a:spLocks/>
          </p:cNvSpPr>
          <p:nvPr/>
        </p:nvSpPr>
        <p:spPr>
          <a:xfrm>
            <a:off x="6092887" y="2546793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205C39DA-2474-E000-376B-C7A5FB104420}"/>
              </a:ext>
            </a:extLst>
          </p:cNvPr>
          <p:cNvSpPr txBox="1">
            <a:spLocks/>
          </p:cNvSpPr>
          <p:nvPr/>
        </p:nvSpPr>
        <p:spPr>
          <a:xfrm>
            <a:off x="8344583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67AB809-B555-E31D-81FF-EF3D6885F44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CEED74E-71B1-9ADB-0BB6-C30951BCB9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B75C8B0A-3EE9-22C2-BCF1-1BF6DAA25C4D}"/>
              </a:ext>
            </a:extLst>
          </p:cNvPr>
          <p:cNvSpPr txBox="1">
            <a:spLocks/>
          </p:cNvSpPr>
          <p:nvPr/>
        </p:nvSpPr>
        <p:spPr>
          <a:xfrm>
            <a:off x="2434569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DAA35BD4-4AEA-4A3F-38F3-F4DA2D651CC8}"/>
              </a:ext>
            </a:extLst>
          </p:cNvPr>
          <p:cNvSpPr txBox="1">
            <a:spLocks/>
          </p:cNvSpPr>
          <p:nvPr/>
        </p:nvSpPr>
        <p:spPr>
          <a:xfrm>
            <a:off x="3946748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C0219095-4148-8ECF-EF75-44FCCAABB4D0}"/>
              </a:ext>
            </a:extLst>
          </p:cNvPr>
          <p:cNvSpPr txBox="1">
            <a:spLocks/>
          </p:cNvSpPr>
          <p:nvPr/>
        </p:nvSpPr>
        <p:spPr>
          <a:xfrm>
            <a:off x="4343227" y="25467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8905871-572A-BAC0-B313-9ED4D8A01B5F}"/>
              </a:ext>
            </a:extLst>
          </p:cNvPr>
          <p:cNvSpPr txBox="1">
            <a:spLocks/>
          </p:cNvSpPr>
          <p:nvPr/>
        </p:nvSpPr>
        <p:spPr>
          <a:xfrm>
            <a:off x="9127999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9D77D0A4-6545-9DA9-906C-C90E344E4EC0}"/>
              </a:ext>
            </a:extLst>
          </p:cNvPr>
          <p:cNvSpPr txBox="1">
            <a:spLocks/>
          </p:cNvSpPr>
          <p:nvPr/>
        </p:nvSpPr>
        <p:spPr>
          <a:xfrm>
            <a:off x="5240921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641F28B6-B292-3E5B-4AAC-8D62B0976928}"/>
              </a:ext>
            </a:extLst>
          </p:cNvPr>
          <p:cNvSpPr txBox="1">
            <a:spLocks/>
          </p:cNvSpPr>
          <p:nvPr/>
        </p:nvSpPr>
        <p:spPr>
          <a:xfrm>
            <a:off x="10302764" y="25467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</a:rPr>
              <a:t>AdS</a:t>
            </a: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5C4213E-057A-E7DE-0D1A-06C1B3EAD88E}"/>
              </a:ext>
            </a:extLst>
          </p:cNvPr>
          <p:cNvSpPr txBox="1">
            <a:spLocks/>
          </p:cNvSpPr>
          <p:nvPr/>
        </p:nvSpPr>
        <p:spPr>
          <a:xfrm>
            <a:off x="8038168" y="25467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54EFE29-A844-39C9-BA9A-F271984E83CC}"/>
              </a:ext>
            </a:extLst>
          </p:cNvPr>
          <p:cNvSpPr txBox="1">
            <a:spLocks/>
          </p:cNvSpPr>
          <p:nvPr/>
        </p:nvSpPr>
        <p:spPr>
          <a:xfrm>
            <a:off x="9068624" y="25467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940BD811-CB2E-305E-FFBE-99BF71BF5EBF}"/>
              </a:ext>
            </a:extLst>
          </p:cNvPr>
          <p:cNvSpPr txBox="1">
            <a:spLocks/>
          </p:cNvSpPr>
          <p:nvPr/>
        </p:nvSpPr>
        <p:spPr>
          <a:xfrm>
            <a:off x="10095225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47041584-A38F-D1C4-5D95-3964B0FFE01C}"/>
              </a:ext>
            </a:extLst>
          </p:cNvPr>
          <p:cNvSpPr txBox="1">
            <a:spLocks/>
          </p:cNvSpPr>
          <p:nvPr/>
        </p:nvSpPr>
        <p:spPr>
          <a:xfrm>
            <a:off x="10961475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3960183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EC724F-96A1-1B9F-5FC4-06AAF7C87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12B1074-CC28-5900-12AE-EF841513943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77136A7-6937-0F2D-983C-F843D9C7CA8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directeur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félicité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était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très fier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84E1FAA-1077-F17C-3D95-D755EBDDB95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F22C811-FF1E-22A6-C4D3-16C3CE82C1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12411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332950DF-B1EA-3222-6AC0-602193A8BFA4}"/>
              </a:ext>
            </a:extLst>
          </p:cNvPr>
          <p:cNvSpPr txBox="1">
            <a:spLocks/>
          </p:cNvSpPr>
          <p:nvPr/>
        </p:nvSpPr>
        <p:spPr>
          <a:xfrm>
            <a:off x="6233438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1E822FA-FF26-6BBD-F1E0-6CB13C23D523}"/>
              </a:ext>
            </a:extLst>
          </p:cNvPr>
          <p:cNvSpPr txBox="1">
            <a:spLocks/>
          </p:cNvSpPr>
          <p:nvPr/>
        </p:nvSpPr>
        <p:spPr>
          <a:xfrm>
            <a:off x="1191197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5B5B46CA-2E18-5C7D-2438-437C2A64B14E}"/>
              </a:ext>
            </a:extLst>
          </p:cNvPr>
          <p:cNvSpPr txBox="1">
            <a:spLocks/>
          </p:cNvSpPr>
          <p:nvPr/>
        </p:nvSpPr>
        <p:spPr>
          <a:xfrm>
            <a:off x="1801877" y="25467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FCF332B-D9C0-6546-06A3-926F0D63ECB6}"/>
              </a:ext>
            </a:extLst>
          </p:cNvPr>
          <p:cNvSpPr txBox="1">
            <a:spLocks/>
          </p:cNvSpPr>
          <p:nvPr/>
        </p:nvSpPr>
        <p:spPr>
          <a:xfrm>
            <a:off x="7293185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D2CA138-54F6-2DCE-C368-EB7C87682DDB}"/>
              </a:ext>
            </a:extLst>
          </p:cNvPr>
          <p:cNvSpPr txBox="1">
            <a:spLocks/>
          </p:cNvSpPr>
          <p:nvPr/>
        </p:nvSpPr>
        <p:spPr>
          <a:xfrm>
            <a:off x="6092887" y="2546793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7AE1309-BC3E-45FA-B7E5-9BE70510EBD9}"/>
              </a:ext>
            </a:extLst>
          </p:cNvPr>
          <p:cNvSpPr txBox="1">
            <a:spLocks/>
          </p:cNvSpPr>
          <p:nvPr/>
        </p:nvSpPr>
        <p:spPr>
          <a:xfrm>
            <a:off x="8344583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7C2E4FF-5DFD-E037-9D55-071DEF3A07A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</a:t>
            </a:r>
            <a:r>
              <a:rPr lang="fr-FR" sz="2400" b="1" dirty="0" err="1">
                <a:solidFill>
                  <a:srgbClr val="FF0000"/>
                </a:solidFill>
                <a:latin typeface="Calibri"/>
              </a:rPr>
              <a:t>CdN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1F848C6-04E4-6EF6-7A4A-3B08C459B9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28B553D7-DBBB-8276-BB2A-DEC666E6D177}"/>
              </a:ext>
            </a:extLst>
          </p:cNvPr>
          <p:cNvSpPr txBox="1">
            <a:spLocks/>
          </p:cNvSpPr>
          <p:nvPr/>
        </p:nvSpPr>
        <p:spPr>
          <a:xfrm>
            <a:off x="2434569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B13FDDB0-5DF9-D5C8-CFC1-51AC6364AC29}"/>
              </a:ext>
            </a:extLst>
          </p:cNvPr>
          <p:cNvSpPr txBox="1">
            <a:spLocks/>
          </p:cNvSpPr>
          <p:nvPr/>
        </p:nvSpPr>
        <p:spPr>
          <a:xfrm>
            <a:off x="3946748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95BC5A2-01B9-8A6C-0201-27B2175D95F2}"/>
              </a:ext>
            </a:extLst>
          </p:cNvPr>
          <p:cNvSpPr txBox="1">
            <a:spLocks/>
          </p:cNvSpPr>
          <p:nvPr/>
        </p:nvSpPr>
        <p:spPr>
          <a:xfrm>
            <a:off x="4343227" y="25467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906F3CF8-BF21-4BB4-0637-98270925AC4B}"/>
              </a:ext>
            </a:extLst>
          </p:cNvPr>
          <p:cNvSpPr txBox="1">
            <a:spLocks/>
          </p:cNvSpPr>
          <p:nvPr/>
        </p:nvSpPr>
        <p:spPr>
          <a:xfrm>
            <a:off x="9127999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1ABDFAD7-9D23-2CC0-70B8-F84281F16825}"/>
              </a:ext>
            </a:extLst>
          </p:cNvPr>
          <p:cNvSpPr txBox="1">
            <a:spLocks/>
          </p:cNvSpPr>
          <p:nvPr/>
        </p:nvSpPr>
        <p:spPr>
          <a:xfrm>
            <a:off x="5240921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283A4C22-0B37-6A31-F5A0-1ED57A0387FC}"/>
              </a:ext>
            </a:extLst>
          </p:cNvPr>
          <p:cNvSpPr txBox="1">
            <a:spLocks/>
          </p:cNvSpPr>
          <p:nvPr/>
        </p:nvSpPr>
        <p:spPr>
          <a:xfrm>
            <a:off x="10302764" y="25467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</a:rPr>
              <a:t>AdS</a:t>
            </a: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D1F8199-2B32-0319-87F3-A0B88A9DA815}"/>
              </a:ext>
            </a:extLst>
          </p:cNvPr>
          <p:cNvSpPr txBox="1">
            <a:spLocks/>
          </p:cNvSpPr>
          <p:nvPr/>
        </p:nvSpPr>
        <p:spPr>
          <a:xfrm>
            <a:off x="8038168" y="25467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CBAEFE8-06FA-4AB0-1CE7-E0AA27BCDAF3}"/>
              </a:ext>
            </a:extLst>
          </p:cNvPr>
          <p:cNvSpPr txBox="1">
            <a:spLocks/>
          </p:cNvSpPr>
          <p:nvPr/>
        </p:nvSpPr>
        <p:spPr>
          <a:xfrm>
            <a:off x="9068624" y="25467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E74AB6A9-9F61-7C82-3906-00E2796ED0E3}"/>
              </a:ext>
            </a:extLst>
          </p:cNvPr>
          <p:cNvSpPr txBox="1">
            <a:spLocks/>
          </p:cNvSpPr>
          <p:nvPr/>
        </p:nvSpPr>
        <p:spPr>
          <a:xfrm>
            <a:off x="10095225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19FEA7D5-FD82-0BB5-7292-1EA29D633322}"/>
              </a:ext>
            </a:extLst>
          </p:cNvPr>
          <p:cNvSpPr txBox="1">
            <a:spLocks/>
          </p:cNvSpPr>
          <p:nvPr/>
        </p:nvSpPr>
        <p:spPr>
          <a:xfrm>
            <a:off x="10961475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954014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224748-C901-142B-7B03-D1A18F8A0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C1B35F2-9011-EE29-B3B6-B95C8FF7FFE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5D14520-6D7D-1416-1171-3B2C8AC842E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directeur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félicité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était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très fier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C652165-3939-9F6F-184B-B6FC6F380FB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02ACC90-22A0-1166-130A-B36AC7C63B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735530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-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ECBA54A1-E78D-78ED-F14A-F029803124B8}"/>
              </a:ext>
            </a:extLst>
          </p:cNvPr>
          <p:cNvSpPr txBox="1">
            <a:spLocks/>
          </p:cNvSpPr>
          <p:nvPr/>
        </p:nvSpPr>
        <p:spPr>
          <a:xfrm>
            <a:off x="6233438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4A4EBA26-5194-B315-5CE8-99B955CCB6E8}"/>
              </a:ext>
            </a:extLst>
          </p:cNvPr>
          <p:cNvSpPr txBox="1">
            <a:spLocks/>
          </p:cNvSpPr>
          <p:nvPr/>
        </p:nvSpPr>
        <p:spPr>
          <a:xfrm>
            <a:off x="1191197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28EB96A-CBC2-573E-F91C-A722FCDE0D48}"/>
              </a:ext>
            </a:extLst>
          </p:cNvPr>
          <p:cNvSpPr txBox="1">
            <a:spLocks/>
          </p:cNvSpPr>
          <p:nvPr/>
        </p:nvSpPr>
        <p:spPr>
          <a:xfrm>
            <a:off x="1801877" y="25467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A831C1C-0F4B-3674-430D-D4166104C7EB}"/>
              </a:ext>
            </a:extLst>
          </p:cNvPr>
          <p:cNvSpPr txBox="1">
            <a:spLocks/>
          </p:cNvSpPr>
          <p:nvPr/>
        </p:nvSpPr>
        <p:spPr>
          <a:xfrm>
            <a:off x="7293185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B1ED60A-F44F-DC81-65F9-3BF2CBB21D02}"/>
              </a:ext>
            </a:extLst>
          </p:cNvPr>
          <p:cNvSpPr txBox="1">
            <a:spLocks/>
          </p:cNvSpPr>
          <p:nvPr/>
        </p:nvSpPr>
        <p:spPr>
          <a:xfrm>
            <a:off x="6092887" y="2546793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6C61C581-E4AB-ED46-886D-A7903128B8DA}"/>
              </a:ext>
            </a:extLst>
          </p:cNvPr>
          <p:cNvSpPr txBox="1">
            <a:spLocks/>
          </p:cNvSpPr>
          <p:nvPr/>
        </p:nvSpPr>
        <p:spPr>
          <a:xfrm>
            <a:off x="8344583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084619A-AF4D-E511-04A2-4565D5AD4BB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</a:t>
            </a:r>
            <a:r>
              <a:rPr lang="fr-FR" sz="2400" b="1" dirty="0" err="1">
                <a:solidFill>
                  <a:srgbClr val="FF0000"/>
                </a:solidFill>
                <a:latin typeface="Calibri"/>
              </a:rPr>
              <a:t>CdN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B1E8170-F025-0EB5-A1A7-ED3719A816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1D77A9C4-C5EA-87C1-4C28-4BB8CAD16B42}"/>
              </a:ext>
            </a:extLst>
          </p:cNvPr>
          <p:cNvSpPr txBox="1">
            <a:spLocks/>
          </p:cNvSpPr>
          <p:nvPr/>
        </p:nvSpPr>
        <p:spPr>
          <a:xfrm>
            <a:off x="2434569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6F03CF16-9BF8-5410-3159-A7B33E7D6808}"/>
              </a:ext>
            </a:extLst>
          </p:cNvPr>
          <p:cNvSpPr txBox="1">
            <a:spLocks/>
          </p:cNvSpPr>
          <p:nvPr/>
        </p:nvSpPr>
        <p:spPr>
          <a:xfrm>
            <a:off x="3946748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761965D5-6554-D12A-C038-6796792D240E}"/>
              </a:ext>
            </a:extLst>
          </p:cNvPr>
          <p:cNvSpPr txBox="1">
            <a:spLocks/>
          </p:cNvSpPr>
          <p:nvPr/>
        </p:nvSpPr>
        <p:spPr>
          <a:xfrm>
            <a:off x="4343227" y="25467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D3B82B29-0358-0D55-336C-94CBA93F08C8}"/>
              </a:ext>
            </a:extLst>
          </p:cNvPr>
          <p:cNvSpPr txBox="1">
            <a:spLocks/>
          </p:cNvSpPr>
          <p:nvPr/>
        </p:nvSpPr>
        <p:spPr>
          <a:xfrm>
            <a:off x="9127999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75B2BE7A-A232-29B3-4F84-5BA56867400B}"/>
              </a:ext>
            </a:extLst>
          </p:cNvPr>
          <p:cNvSpPr txBox="1">
            <a:spLocks/>
          </p:cNvSpPr>
          <p:nvPr/>
        </p:nvSpPr>
        <p:spPr>
          <a:xfrm>
            <a:off x="5240921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9F3094FC-12A2-CB23-4C8D-FB6B737FD005}"/>
              </a:ext>
            </a:extLst>
          </p:cNvPr>
          <p:cNvSpPr txBox="1">
            <a:spLocks/>
          </p:cNvSpPr>
          <p:nvPr/>
        </p:nvSpPr>
        <p:spPr>
          <a:xfrm>
            <a:off x="10302764" y="25467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</a:rPr>
              <a:t>AdS</a:t>
            </a: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222EAEE-1FEC-C205-918E-D0E8F8C02CDD}"/>
              </a:ext>
            </a:extLst>
          </p:cNvPr>
          <p:cNvSpPr txBox="1">
            <a:spLocks/>
          </p:cNvSpPr>
          <p:nvPr/>
        </p:nvSpPr>
        <p:spPr>
          <a:xfrm>
            <a:off x="8038168" y="25467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1B626D2-0106-B209-AFBC-32C5ACA1173E}"/>
              </a:ext>
            </a:extLst>
          </p:cNvPr>
          <p:cNvSpPr txBox="1">
            <a:spLocks/>
          </p:cNvSpPr>
          <p:nvPr/>
        </p:nvSpPr>
        <p:spPr>
          <a:xfrm>
            <a:off x="9068624" y="25467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AAB6E7D5-4EBB-DC65-3E84-0B9F9390BEFC}"/>
              </a:ext>
            </a:extLst>
          </p:cNvPr>
          <p:cNvSpPr txBox="1">
            <a:spLocks/>
          </p:cNvSpPr>
          <p:nvPr/>
        </p:nvSpPr>
        <p:spPr>
          <a:xfrm>
            <a:off x="10095225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1A6EF657-6442-7226-9024-E03F8D1760D4}"/>
              </a:ext>
            </a:extLst>
          </p:cNvPr>
          <p:cNvSpPr txBox="1">
            <a:spLocks/>
          </p:cNvSpPr>
          <p:nvPr/>
        </p:nvSpPr>
        <p:spPr>
          <a:xfrm>
            <a:off x="10961475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7364854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94A10D-BF9E-7764-4BFA-AA7371CFB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67DB1BF-8900-06FE-1963-46DF3567905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59E0A75-729A-9E75-8974-7EE220C2924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directeur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félicité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était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très fier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D5B9236-E480-02D9-42A1-26C8512B7F7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B3D51A4-4ACF-A584-9778-0FA61DDDB3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72629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-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C9E31411-9EED-CA04-0244-9B5CCD5B5D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8062CAF2-424D-DE04-B2EC-1AF57D948810}"/>
              </a:ext>
            </a:extLst>
          </p:cNvPr>
          <p:cNvSpPr txBox="1">
            <a:spLocks/>
          </p:cNvSpPr>
          <p:nvPr/>
        </p:nvSpPr>
        <p:spPr>
          <a:xfrm>
            <a:off x="6233438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FCAC696A-58A7-9FE9-930B-91B3FD9323DA}"/>
              </a:ext>
            </a:extLst>
          </p:cNvPr>
          <p:cNvSpPr txBox="1">
            <a:spLocks/>
          </p:cNvSpPr>
          <p:nvPr/>
        </p:nvSpPr>
        <p:spPr>
          <a:xfrm>
            <a:off x="1191197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D0D68E0-EC84-3C39-7A65-22B662EDB069}"/>
              </a:ext>
            </a:extLst>
          </p:cNvPr>
          <p:cNvSpPr txBox="1">
            <a:spLocks/>
          </p:cNvSpPr>
          <p:nvPr/>
        </p:nvSpPr>
        <p:spPr>
          <a:xfrm>
            <a:off x="1801877" y="25467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D6119DEA-5FA1-475F-DB6F-FC459BA5495C}"/>
              </a:ext>
            </a:extLst>
          </p:cNvPr>
          <p:cNvSpPr txBox="1">
            <a:spLocks/>
          </p:cNvSpPr>
          <p:nvPr/>
        </p:nvSpPr>
        <p:spPr>
          <a:xfrm>
            <a:off x="7293185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8FF6C1C8-0152-4E41-7CE6-610760CEA432}"/>
              </a:ext>
            </a:extLst>
          </p:cNvPr>
          <p:cNvSpPr txBox="1">
            <a:spLocks/>
          </p:cNvSpPr>
          <p:nvPr/>
        </p:nvSpPr>
        <p:spPr>
          <a:xfrm>
            <a:off x="6092887" y="2546793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207B8ADE-2824-FDC8-7443-22A36DBBACE2}"/>
              </a:ext>
            </a:extLst>
          </p:cNvPr>
          <p:cNvSpPr txBox="1">
            <a:spLocks/>
          </p:cNvSpPr>
          <p:nvPr/>
        </p:nvSpPr>
        <p:spPr>
          <a:xfrm>
            <a:off x="8344583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97F80F7-AC00-7C3A-F5A0-7EDD5104020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je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8511B93-6B27-48CB-1BC5-FD046EC99D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E5E1FD43-A438-A619-56E2-C334C9AFCFA3}"/>
              </a:ext>
            </a:extLst>
          </p:cNvPr>
          <p:cNvSpPr txBox="1">
            <a:spLocks/>
          </p:cNvSpPr>
          <p:nvPr/>
        </p:nvSpPr>
        <p:spPr>
          <a:xfrm>
            <a:off x="2434569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D719CAB2-6975-51E1-CBD3-B75A7E71F978}"/>
              </a:ext>
            </a:extLst>
          </p:cNvPr>
          <p:cNvSpPr txBox="1">
            <a:spLocks/>
          </p:cNvSpPr>
          <p:nvPr/>
        </p:nvSpPr>
        <p:spPr>
          <a:xfrm>
            <a:off x="3946748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940FF259-9C89-DC69-4F2C-72BE637D4791}"/>
              </a:ext>
            </a:extLst>
          </p:cNvPr>
          <p:cNvSpPr txBox="1">
            <a:spLocks/>
          </p:cNvSpPr>
          <p:nvPr/>
        </p:nvSpPr>
        <p:spPr>
          <a:xfrm>
            <a:off x="4343227" y="25467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183A47A2-30DB-619D-7705-D85FF66F7ADB}"/>
              </a:ext>
            </a:extLst>
          </p:cNvPr>
          <p:cNvSpPr txBox="1">
            <a:spLocks/>
          </p:cNvSpPr>
          <p:nvPr/>
        </p:nvSpPr>
        <p:spPr>
          <a:xfrm>
            <a:off x="9127999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68E7D866-6B55-1C61-316D-0CA32BA69835}"/>
              </a:ext>
            </a:extLst>
          </p:cNvPr>
          <p:cNvSpPr txBox="1">
            <a:spLocks/>
          </p:cNvSpPr>
          <p:nvPr/>
        </p:nvSpPr>
        <p:spPr>
          <a:xfrm>
            <a:off x="5240921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9C9A3FE0-7A39-4535-1BF2-50304ED05646}"/>
              </a:ext>
            </a:extLst>
          </p:cNvPr>
          <p:cNvSpPr txBox="1">
            <a:spLocks/>
          </p:cNvSpPr>
          <p:nvPr/>
        </p:nvSpPr>
        <p:spPr>
          <a:xfrm>
            <a:off x="10302764" y="25467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</a:rPr>
              <a:t>AdS</a:t>
            </a: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43DB619-D6B5-4837-D4AC-CFF8D2F9BA32}"/>
              </a:ext>
            </a:extLst>
          </p:cNvPr>
          <p:cNvSpPr txBox="1">
            <a:spLocks/>
          </p:cNvSpPr>
          <p:nvPr/>
        </p:nvSpPr>
        <p:spPr>
          <a:xfrm>
            <a:off x="8038168" y="25467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C985141-1D3F-1EF9-7DC2-229DCC130856}"/>
              </a:ext>
            </a:extLst>
          </p:cNvPr>
          <p:cNvSpPr txBox="1">
            <a:spLocks/>
          </p:cNvSpPr>
          <p:nvPr/>
        </p:nvSpPr>
        <p:spPr>
          <a:xfrm>
            <a:off x="9068624" y="25467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F39553F9-0110-2218-8A1B-E811441933A0}"/>
              </a:ext>
            </a:extLst>
          </p:cNvPr>
          <p:cNvSpPr txBox="1">
            <a:spLocks/>
          </p:cNvSpPr>
          <p:nvPr/>
        </p:nvSpPr>
        <p:spPr>
          <a:xfrm>
            <a:off x="10095225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5B2EA8B6-DC9E-BEBA-58C9-6582E340FFB4}"/>
              </a:ext>
            </a:extLst>
          </p:cNvPr>
          <p:cNvSpPr txBox="1">
            <a:spLocks/>
          </p:cNvSpPr>
          <p:nvPr/>
        </p:nvSpPr>
        <p:spPr>
          <a:xfrm>
            <a:off x="10961475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8140642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EDFE8A-8B28-8031-2228-31942EC94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DB2EF4D-7893-30A4-F02D-FFB07AFC1A1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290EEDB-6475-DFEB-16CA-38F818D8A23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directeur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félicité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était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très fier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FA1B70A-B77B-26FD-08F3-E59489F061D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23D7951-E696-D00D-D4B7-05DBC62C5EBF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-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félicite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</a:t>
                      </a:r>
                      <a:b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élèves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suis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très fier.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DEE650B1-1DF3-C429-9DAA-B9C58CE701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F1F57AF2-265F-3A49-AFAD-64CE28623C2C}"/>
              </a:ext>
            </a:extLst>
          </p:cNvPr>
          <p:cNvSpPr txBox="1">
            <a:spLocks/>
          </p:cNvSpPr>
          <p:nvPr/>
        </p:nvSpPr>
        <p:spPr>
          <a:xfrm>
            <a:off x="6233438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A920318D-431E-13BF-9478-94D5B5331321}"/>
              </a:ext>
            </a:extLst>
          </p:cNvPr>
          <p:cNvSpPr txBox="1">
            <a:spLocks/>
          </p:cNvSpPr>
          <p:nvPr/>
        </p:nvSpPr>
        <p:spPr>
          <a:xfrm>
            <a:off x="1191197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3F88727C-55EC-C6A8-B271-F039A68DDABD}"/>
              </a:ext>
            </a:extLst>
          </p:cNvPr>
          <p:cNvSpPr txBox="1">
            <a:spLocks/>
          </p:cNvSpPr>
          <p:nvPr/>
        </p:nvSpPr>
        <p:spPr>
          <a:xfrm>
            <a:off x="1801877" y="25467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C1DC374-D442-3DE6-781B-BD3681E6EE05}"/>
              </a:ext>
            </a:extLst>
          </p:cNvPr>
          <p:cNvSpPr txBox="1">
            <a:spLocks/>
          </p:cNvSpPr>
          <p:nvPr/>
        </p:nvSpPr>
        <p:spPr>
          <a:xfrm>
            <a:off x="7293185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0A938D6-B10C-5EA0-0746-3E1077EB424F}"/>
              </a:ext>
            </a:extLst>
          </p:cNvPr>
          <p:cNvSpPr txBox="1">
            <a:spLocks/>
          </p:cNvSpPr>
          <p:nvPr/>
        </p:nvSpPr>
        <p:spPr>
          <a:xfrm>
            <a:off x="6092887" y="2546793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6AC89D5B-67EE-CDE6-ADD3-DE8D6515E54B}"/>
              </a:ext>
            </a:extLst>
          </p:cNvPr>
          <p:cNvSpPr txBox="1">
            <a:spLocks/>
          </p:cNvSpPr>
          <p:nvPr/>
        </p:nvSpPr>
        <p:spPr>
          <a:xfrm>
            <a:off x="8344583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DA836AE-9250-DC53-E71D-072C0D438A5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je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722E4C1-EBD3-2116-E83A-AFDFA4ECCC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CBD1A797-A362-1216-164D-ED1A83862FCB}"/>
              </a:ext>
            </a:extLst>
          </p:cNvPr>
          <p:cNvSpPr txBox="1">
            <a:spLocks/>
          </p:cNvSpPr>
          <p:nvPr/>
        </p:nvSpPr>
        <p:spPr>
          <a:xfrm>
            <a:off x="2434569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5AB8EB93-D9C1-9ACE-917B-0D89CCE2C29A}"/>
              </a:ext>
            </a:extLst>
          </p:cNvPr>
          <p:cNvSpPr txBox="1">
            <a:spLocks/>
          </p:cNvSpPr>
          <p:nvPr/>
        </p:nvSpPr>
        <p:spPr>
          <a:xfrm>
            <a:off x="3946748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76F524B-3E15-E860-0F1B-69F8EC999F15}"/>
              </a:ext>
            </a:extLst>
          </p:cNvPr>
          <p:cNvSpPr txBox="1">
            <a:spLocks/>
          </p:cNvSpPr>
          <p:nvPr/>
        </p:nvSpPr>
        <p:spPr>
          <a:xfrm>
            <a:off x="4343227" y="25467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9081A3C1-AC67-9E11-9214-2BCC0D9BB425}"/>
              </a:ext>
            </a:extLst>
          </p:cNvPr>
          <p:cNvSpPr txBox="1">
            <a:spLocks/>
          </p:cNvSpPr>
          <p:nvPr/>
        </p:nvSpPr>
        <p:spPr>
          <a:xfrm>
            <a:off x="9127999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1B61136F-A2C8-D55A-F0B1-1AF051BB9B38}"/>
              </a:ext>
            </a:extLst>
          </p:cNvPr>
          <p:cNvSpPr txBox="1">
            <a:spLocks/>
          </p:cNvSpPr>
          <p:nvPr/>
        </p:nvSpPr>
        <p:spPr>
          <a:xfrm>
            <a:off x="5240921" y="16813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FF99DBB9-1794-D7F4-8BB8-206CABAB43C0}"/>
              </a:ext>
            </a:extLst>
          </p:cNvPr>
          <p:cNvSpPr txBox="1">
            <a:spLocks/>
          </p:cNvSpPr>
          <p:nvPr/>
        </p:nvSpPr>
        <p:spPr>
          <a:xfrm>
            <a:off x="10302764" y="25467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</a:rPr>
              <a:t>AdS</a:t>
            </a: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4FCD202-DADA-9AC2-727A-F91FB9158BFF}"/>
              </a:ext>
            </a:extLst>
          </p:cNvPr>
          <p:cNvSpPr txBox="1">
            <a:spLocks/>
          </p:cNvSpPr>
          <p:nvPr/>
        </p:nvSpPr>
        <p:spPr>
          <a:xfrm>
            <a:off x="8038168" y="25467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427112F-C87D-4597-43CD-245E3E7A6651}"/>
              </a:ext>
            </a:extLst>
          </p:cNvPr>
          <p:cNvSpPr txBox="1">
            <a:spLocks/>
          </p:cNvSpPr>
          <p:nvPr/>
        </p:nvSpPr>
        <p:spPr>
          <a:xfrm>
            <a:off x="9068624" y="254679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ABE79487-01BD-6BEA-295F-605D90B1C9F0}"/>
              </a:ext>
            </a:extLst>
          </p:cNvPr>
          <p:cNvSpPr txBox="1">
            <a:spLocks/>
          </p:cNvSpPr>
          <p:nvPr/>
        </p:nvSpPr>
        <p:spPr>
          <a:xfrm>
            <a:off x="10095225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CC9A706E-43E6-107F-C4BB-4096A1807EDF}"/>
              </a:ext>
            </a:extLst>
          </p:cNvPr>
          <p:cNvSpPr txBox="1">
            <a:spLocks/>
          </p:cNvSpPr>
          <p:nvPr/>
        </p:nvSpPr>
        <p:spPr>
          <a:xfrm>
            <a:off x="10961475" y="168135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8228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B057B6-31E3-8BA2-CD59-5F5297791A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22FE604-FC82-0231-6BA7-6550CEB37E6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92844ED-C70B-CA4F-0687-0A8385F799B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de la voisine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dormait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coussin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9B8C2DD-76B6-E819-597B-A5E97179E89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EE6C3FE-C846-4C27-FC3B-4E6C593C8F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48375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311DE-1FD5-3782-80C3-7588A7ACB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39DFDB-CF5E-6BDB-8CCB-9EEA61126FF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F81463-F859-8854-7977-FE3125C9A530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230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924650-65B1-9AB9-0DCC-C794024D98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C079A51-1ED7-3B27-FBBA-CCEECA12B47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AA51725-E53A-CC0B-FC94-03E33F1CF38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de la voisine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dormait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coussin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95479D3-13E8-DBA0-53DD-071C1033E4F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622B72D-1435-2A50-CAE2-2EA888D73E8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4C26240-DBC6-3F49-280F-F32D7C6BEC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630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3FA7DA-8749-5463-47BC-F5F3ED672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6047F7B-FDA2-08EE-40BE-A4200DA875C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D2125EC-FBED-ADB7-AE5A-2718C57A40D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de la voisine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dormait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coussin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889F6C8-F84A-E923-3BFF-3477D48838A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D792329-20B3-602A-2C87-10B6A5DC0D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512457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D0AABBB1-C53F-7EA7-EE38-6BF00EBE7C1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FE7CA80-18F9-560B-2416-16D41F5A4F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346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48C5F8-8805-59A1-63D8-E69A3D5AB3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29D579D-1CE3-E06B-1B42-63B9DD90959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4B6DA4B-143E-3895-256C-C0E2D70EC96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de la voisine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dormait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coussin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EDBBDD4-FCCC-FB29-9EA3-8C408AB1AFF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669476E-0598-C77E-C86D-32F801E07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117207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CE6BC327-3672-C1D7-FA48-5D8221BB460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02643F3-0DDD-06F0-4379-0DF531CF29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1058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TM03457485[[fn=Maillage]]</Template>
  <TotalTime>875</TotalTime>
  <Words>2945</Words>
  <Application>Microsoft Office PowerPoint</Application>
  <PresentationFormat>Grand écran</PresentationFormat>
  <Paragraphs>779</Paragraphs>
  <Slides>60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60</vt:i4>
      </vt:variant>
    </vt:vector>
  </HeadingPairs>
  <TitlesOfParts>
    <vt:vector size="65" baseType="lpstr">
      <vt:lpstr>Calibri</vt:lpstr>
      <vt:lpstr>Arial</vt:lpstr>
      <vt:lpstr>Aptos Display</vt:lpstr>
      <vt:lpstr>Aptos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Maxime Paul</dc:creator>
  <cp:lastModifiedBy>Maxime Paul</cp:lastModifiedBy>
  <cp:revision>41</cp:revision>
  <dcterms:created xsi:type="dcterms:W3CDTF">2024-11-28T14:19:02Z</dcterms:created>
  <dcterms:modified xsi:type="dcterms:W3CDTF">2025-09-03T09:30:30Z</dcterms:modified>
</cp:coreProperties>
</file>