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342" r:id="rId7"/>
    <p:sldId id="1376" r:id="rId8"/>
    <p:sldId id="1377" r:id="rId9"/>
    <p:sldId id="1378" r:id="rId10"/>
    <p:sldId id="1379" r:id="rId11"/>
    <p:sldId id="1380" r:id="rId12"/>
    <p:sldId id="1381" r:id="rId13"/>
    <p:sldId id="1382" r:id="rId14"/>
    <p:sldId id="1383" r:id="rId15"/>
    <p:sldId id="1384" r:id="rId16"/>
    <p:sldId id="1385" r:id="rId17"/>
    <p:sldId id="1386" r:id="rId18"/>
    <p:sldId id="275" r:id="rId19"/>
    <p:sldId id="290" r:id="rId20"/>
    <p:sldId id="1353" r:id="rId21"/>
    <p:sldId id="1387" r:id="rId22"/>
    <p:sldId id="1388" r:id="rId23"/>
    <p:sldId id="1389" r:id="rId24"/>
    <p:sldId id="1390" r:id="rId25"/>
    <p:sldId id="1391" r:id="rId26"/>
    <p:sldId id="1392" r:id="rId27"/>
    <p:sldId id="1393" r:id="rId28"/>
    <p:sldId id="1394" r:id="rId29"/>
    <p:sldId id="1395" r:id="rId30"/>
    <p:sldId id="1396" r:id="rId31"/>
    <p:sldId id="1397" r:id="rId32"/>
    <p:sldId id="288" r:id="rId33"/>
    <p:sldId id="291" r:id="rId34"/>
    <p:sldId id="1364" r:id="rId35"/>
    <p:sldId id="1398" r:id="rId36"/>
    <p:sldId id="1399" r:id="rId37"/>
    <p:sldId id="1400" r:id="rId38"/>
    <p:sldId id="1401" r:id="rId39"/>
    <p:sldId id="1402" r:id="rId40"/>
    <p:sldId id="1403" r:id="rId41"/>
    <p:sldId id="1404" r:id="rId42"/>
    <p:sldId id="1405" r:id="rId43"/>
    <p:sldId id="1406" r:id="rId44"/>
    <p:sldId id="1407" r:id="rId45"/>
    <p:sldId id="1408" r:id="rId46"/>
    <p:sldId id="304" r:id="rId47"/>
    <p:sldId id="305" r:id="rId48"/>
    <p:sldId id="1375" r:id="rId49"/>
    <p:sldId id="1409" r:id="rId50"/>
    <p:sldId id="1410" r:id="rId51"/>
    <p:sldId id="1411" r:id="rId52"/>
    <p:sldId id="1412" r:id="rId53"/>
    <p:sldId id="1413" r:id="rId54"/>
    <p:sldId id="1414" r:id="rId55"/>
    <p:sldId id="1415" r:id="rId56"/>
    <p:sldId id="1416" r:id="rId57"/>
    <p:sldId id="1417" r:id="rId58"/>
    <p:sldId id="1418" r:id="rId59"/>
    <p:sldId id="1419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P4/S7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P4/S7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7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35B9-D42F-9ACE-5339-03F0584F3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5A98C99-F29A-7F56-52C0-7B119A2BA5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790DDD-F39B-C088-2E74-5F90603803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05A22E-2408-2D2F-3AEB-9F4A06345C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6E029C8-306F-39B0-D3D1-079378BFE61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16F422B-579E-3F89-AF54-60DAF52E8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D1ACF7C-7EB6-6E12-42A2-952DF2E60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17392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076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63A11-2F75-1827-E575-78B9BFAE6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A3286D1-C7C5-1927-CA05-3C23F861A6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F20AD8-5944-24C8-6C7C-D91766F7F58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A7AFE02-996E-55C8-CE67-D1A2D3DC8FD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1356F8D-89E2-5087-EED0-6ECACA49FD5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35C1207-1158-FFEC-8878-D5C95F41B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8A07040-1E9F-1A6D-5DCB-F10314F19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46759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6B41803-E42B-437B-E6FA-E2C5062C9A8B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BCF0AD4-A2E7-DEA9-4ABB-A2130BAB3E98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53C737C-A793-19DF-8CE9-8974A6975438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652CB93-5F40-8619-B7BE-8550893B9BF4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45E31D8-1177-B383-F452-3CCEF26DC1E5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8412528-EA37-E56B-08F5-BC1CF9619472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AE1A7BB-4415-CE7B-3B34-761AA9F17B5F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91D8260-6FB1-A99A-45AB-1AFCF89ED874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71E596D-BD17-BEAB-E5D3-9E2A1034F512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153A804F-B8F0-3999-4B9A-562554EB3023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33B81FB-FD2A-E5B4-7092-C07942716EAF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9173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3394D-7746-05F6-81E0-19AEA2745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1EECA85-0709-228E-55E3-6DDF73B81A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BDB238-4920-5152-77CE-73B4744C62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318265-B1A2-3F6D-55FD-C4A0B5281B3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DE267FB-1572-4F8C-1C78-9C6EE638458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F8AC017-505A-DDB5-8679-B7F54A64D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A9ADEB-AEE9-CB54-D561-38A2AB7D2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42573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31A4B91-8907-4DED-F1EA-77FE07D51655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819A199-5776-3662-52FD-97AE30D30C0E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24951D8-671A-5F35-B87B-145ED8F8B6C7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C22694A-947D-CACC-D152-443286A50B77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82D008E-150E-6900-3593-0AB1EBAAD743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A9F6B4E-567D-B520-C93C-3D3A6489375D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A1D2DC5-51BC-AAD4-79BF-89FE56244D0B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A93F286-7299-8172-01C2-8C13F3E117E9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8350781-6D12-7BB0-3639-199B98C2232D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10907B2B-000A-45F5-9993-4C19CBB1861D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9CA3FAB0-6C93-A115-8ECE-94DE58BB37D3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332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6F124-8FE7-5D8A-F8F8-264407AA0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61D0305-8EBA-B11F-447A-9D58DCFFDC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69B379-AA02-2093-94CE-C21ADC66780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près de la porte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D0FB035-CE40-C10A-71D0-AD5DA447876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3E7F8B4-B4D0-ED43-1204-18A2F2C67D0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1F25ECD-1ACB-F530-4B04-37FE61B29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F1DCB2-126F-C072-DB7F-3E277D736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67467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A1AFE1C-63D1-B012-8514-602F5C5CA884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ECEFA0D-D844-C774-6456-9D0295D1E87B}"/>
              </a:ext>
            </a:extLst>
          </p:cNvPr>
          <p:cNvSpPr txBox="1">
            <a:spLocks/>
          </p:cNvSpPr>
          <p:nvPr/>
        </p:nvSpPr>
        <p:spPr>
          <a:xfrm>
            <a:off x="90502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F5DC8A8-B3F3-132C-FFBB-E29875E0CBF3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1EBB505-BAEB-04F0-9D92-0D36B164718B}"/>
              </a:ext>
            </a:extLst>
          </p:cNvPr>
          <p:cNvSpPr txBox="1">
            <a:spLocks/>
          </p:cNvSpPr>
          <p:nvPr/>
        </p:nvSpPr>
        <p:spPr>
          <a:xfrm>
            <a:off x="3935820" y="2574502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42B9185-F69E-6596-9BAE-2212BF24A296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C4D6D07-7D47-EA6C-9ACE-14FEE41A822B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D057D66-79E0-1B46-C1DD-6DAA24A79FE5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D9DAA0D-84B1-691F-B346-A726BEFB73F5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23A7470-2ABB-7E8D-FB9C-FA5C5FE0133B}"/>
              </a:ext>
            </a:extLst>
          </p:cNvPr>
          <p:cNvSpPr txBox="1">
            <a:spLocks/>
          </p:cNvSpPr>
          <p:nvPr/>
        </p:nvSpPr>
        <p:spPr>
          <a:xfrm>
            <a:off x="1961449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FEA7041-8A84-2A88-1DAE-0A2776DAE4FF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C279BA3-13E4-3763-F4F4-429AE1BA906F}"/>
              </a:ext>
            </a:extLst>
          </p:cNvPr>
          <p:cNvSpPr txBox="1">
            <a:spLocks/>
          </p:cNvSpPr>
          <p:nvPr/>
        </p:nvSpPr>
        <p:spPr>
          <a:xfrm>
            <a:off x="745615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5AD629F-70E2-6379-ADF9-A95BE07E463B}"/>
              </a:ext>
            </a:extLst>
          </p:cNvPr>
          <p:cNvSpPr txBox="1">
            <a:spLocks/>
          </p:cNvSpPr>
          <p:nvPr/>
        </p:nvSpPr>
        <p:spPr>
          <a:xfrm>
            <a:off x="9665004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709EFD6-8B4C-95A7-D2C3-56ED0FD2D7F2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4F3DF6A-FC62-523B-81C5-36A081A824ED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49A6CF7B-5FF5-B673-2202-EDCC7889EBB4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4946381-A37E-3A24-BA6D-EF5462E390C3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733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49E8A-33EE-FA57-C27F-C0FD17622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17154D-A0F4-3C23-36AF-79A7413677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551853-9D77-E5BD-267A-209E039A8E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près de la porte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8B42C76-E342-484C-AD39-D8562194257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07CFECC-8DA0-4A55-5FFE-23E4425100D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8B60FC-ABDD-4A7C-012D-DF8BCD77C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7B92112-C32E-EA37-2231-2BF03D001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5864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D91E83F-ABC7-8C87-4261-E01EC214DA3A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1421C4C-3EBB-C4CF-065B-F89F49E36BAF}"/>
              </a:ext>
            </a:extLst>
          </p:cNvPr>
          <p:cNvSpPr txBox="1">
            <a:spLocks/>
          </p:cNvSpPr>
          <p:nvPr/>
        </p:nvSpPr>
        <p:spPr>
          <a:xfrm>
            <a:off x="90502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B52C5E4-2B30-A0D0-1B68-896813DAA6EC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7AC2360-8240-FCDA-5F07-B4AC4F172031}"/>
              </a:ext>
            </a:extLst>
          </p:cNvPr>
          <p:cNvSpPr txBox="1">
            <a:spLocks/>
          </p:cNvSpPr>
          <p:nvPr/>
        </p:nvSpPr>
        <p:spPr>
          <a:xfrm>
            <a:off x="3935820" y="2574502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76BA9E8-0903-51B2-70F5-99B4E6B32EAC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157B1D-CC54-61D2-8437-BCEE161ECF97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70844ED-AFE7-D691-6E9F-EE26DD61C980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788993F-BD1E-1215-9907-1A8A9D89F9C7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514003C-65D4-44F3-7DE7-8C356ABEE623}"/>
              </a:ext>
            </a:extLst>
          </p:cNvPr>
          <p:cNvSpPr txBox="1">
            <a:spLocks/>
          </p:cNvSpPr>
          <p:nvPr/>
        </p:nvSpPr>
        <p:spPr>
          <a:xfrm>
            <a:off x="1961449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A8A0789-3122-ED05-400A-15CDA45BC8E4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58FA436-8BFD-048C-CBE5-E4E44B82A57F}"/>
              </a:ext>
            </a:extLst>
          </p:cNvPr>
          <p:cNvSpPr txBox="1">
            <a:spLocks/>
          </p:cNvSpPr>
          <p:nvPr/>
        </p:nvSpPr>
        <p:spPr>
          <a:xfrm>
            <a:off x="745615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BDFC481-1CD2-C06E-BABD-B2E180AB8E6D}"/>
              </a:ext>
            </a:extLst>
          </p:cNvPr>
          <p:cNvSpPr txBox="1">
            <a:spLocks/>
          </p:cNvSpPr>
          <p:nvPr/>
        </p:nvSpPr>
        <p:spPr>
          <a:xfrm>
            <a:off x="9665004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742837E-6A89-542D-79A8-F2EBE697966D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9B08664-C89E-6725-CBB3-EA8918E094CE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51EC0C5F-5605-CBAB-950E-FAF1CD41A812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770BFAE-920D-607F-99C8-9423527D8C0F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60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D419B-5484-F2AB-AE3D-6288E3496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DFACB3-E393-E2C3-2059-6578456FFEF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094968-7ED4-75EC-BD9F-C7BF17D59C5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près de la porte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39BBE3-D507-0F14-AB84-9637E4B507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0539FDF-B45B-431B-F9D1-6075A8D9232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6C7EE5F-36B0-6824-E6DD-F400DD3CE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60EC45-364D-A2FF-65C9-9D8975817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22904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porte / le bébé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7D4BBFD-6801-ABCB-E429-79AE268929BE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65E4D17-58C2-AE7B-0204-0BF5065E4563}"/>
              </a:ext>
            </a:extLst>
          </p:cNvPr>
          <p:cNvSpPr txBox="1">
            <a:spLocks/>
          </p:cNvSpPr>
          <p:nvPr/>
        </p:nvSpPr>
        <p:spPr>
          <a:xfrm>
            <a:off x="90502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ABA412-AFC1-0C26-6F70-4BFCE422152A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E4BC4CB-9C8A-37D1-9017-17A456D9CCA6}"/>
              </a:ext>
            </a:extLst>
          </p:cNvPr>
          <p:cNvSpPr txBox="1">
            <a:spLocks/>
          </p:cNvSpPr>
          <p:nvPr/>
        </p:nvSpPr>
        <p:spPr>
          <a:xfrm>
            <a:off x="3935820" y="2574502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7965564-F832-4958-8CA7-CA65AAE54931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90927EA-74AD-95E8-A1F0-3679729507F6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EF07E4A-0148-B478-FFDC-017F71F64852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9320873-5181-4A82-9897-7A9100B57BAB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8E4366B-3F98-CEEF-8A72-AF73A709DE7B}"/>
              </a:ext>
            </a:extLst>
          </p:cNvPr>
          <p:cNvSpPr txBox="1">
            <a:spLocks/>
          </p:cNvSpPr>
          <p:nvPr/>
        </p:nvSpPr>
        <p:spPr>
          <a:xfrm>
            <a:off x="1961449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F0A2FD4-A986-7002-8076-EAD7F0E3434D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F664059-34C6-A00A-F301-58AD49D82977}"/>
              </a:ext>
            </a:extLst>
          </p:cNvPr>
          <p:cNvSpPr txBox="1">
            <a:spLocks/>
          </p:cNvSpPr>
          <p:nvPr/>
        </p:nvSpPr>
        <p:spPr>
          <a:xfrm>
            <a:off x="745615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A075F75-7F39-AC38-39EB-D3AF14BE86D2}"/>
              </a:ext>
            </a:extLst>
          </p:cNvPr>
          <p:cNvSpPr txBox="1">
            <a:spLocks/>
          </p:cNvSpPr>
          <p:nvPr/>
        </p:nvSpPr>
        <p:spPr>
          <a:xfrm>
            <a:off x="9665004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8BCD541-C280-2306-C8F7-DB1A2BA8462C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9C2B318-BD00-3ECF-1C49-160774340451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1FB9E6C2-C9D8-18BF-D789-754E64929FB1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5EB7B8C-76FE-5442-764F-8DF26A922764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6626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8093A-F3DE-62D0-A491-EF60E8927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7FB0A87-18BA-B3F3-B0CD-40AAE4D7A3E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874927-D917-21CD-DF4B-81E7A5B34A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près de la porte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1744DC-9349-B876-6C18-443CF528B5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C220167-143A-880A-76E6-8D68CBD037C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64EB28E-2AD8-4FF2-D8D9-A56E70010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43A46FB-5547-9EDA-A248-EFA096B66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7336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porte / le bébé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580D68A-C832-1752-0FB7-5E1FF8A22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18BB402-6F7E-9F2E-19A7-45BCE6DE95B2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14A1D37-53B2-A05D-A0B9-8E8FE77237F9}"/>
              </a:ext>
            </a:extLst>
          </p:cNvPr>
          <p:cNvSpPr txBox="1">
            <a:spLocks/>
          </p:cNvSpPr>
          <p:nvPr/>
        </p:nvSpPr>
        <p:spPr>
          <a:xfrm>
            <a:off x="90502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5D937AA-DC16-4E65-9E84-437BBD7C1AEA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BC7E9F3-CC8C-8898-692D-7AC27A9B0769}"/>
              </a:ext>
            </a:extLst>
          </p:cNvPr>
          <p:cNvSpPr txBox="1">
            <a:spLocks/>
          </p:cNvSpPr>
          <p:nvPr/>
        </p:nvSpPr>
        <p:spPr>
          <a:xfrm>
            <a:off x="3935820" y="2574502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90804FF-2A14-26D8-E779-51EE9EFFDF31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D134243-B3CD-653F-A43F-D23A19423727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00DAA33-F799-F8BC-9370-4DBD90F6E189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F4B461C-C4DC-DDE1-9307-5EFF33410BB0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DF84D40-A726-2FD2-3F15-EBE45BA9016B}"/>
              </a:ext>
            </a:extLst>
          </p:cNvPr>
          <p:cNvSpPr txBox="1">
            <a:spLocks/>
          </p:cNvSpPr>
          <p:nvPr/>
        </p:nvSpPr>
        <p:spPr>
          <a:xfrm>
            <a:off x="1961449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CFA6A88-6635-5C2B-277B-62E0558B4A50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426C380-B5B0-BEB0-B794-4D74EE6550C5}"/>
              </a:ext>
            </a:extLst>
          </p:cNvPr>
          <p:cNvSpPr txBox="1">
            <a:spLocks/>
          </p:cNvSpPr>
          <p:nvPr/>
        </p:nvSpPr>
        <p:spPr>
          <a:xfrm>
            <a:off x="745615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C68576C-6D05-F052-7A33-DE7AD204B956}"/>
              </a:ext>
            </a:extLst>
          </p:cNvPr>
          <p:cNvSpPr txBox="1">
            <a:spLocks/>
          </p:cNvSpPr>
          <p:nvPr/>
        </p:nvSpPr>
        <p:spPr>
          <a:xfrm>
            <a:off x="9665004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7518040-1CF3-506F-8CA7-00088DF0CB50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ED95C46-655C-54B3-AA4C-6AAB49F0D81C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04A6CB43-5C63-089F-DBB1-71646B767CD1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A99516B-DBA4-58C8-A437-572914E341C3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6908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26395-D7B3-02B0-E2D7-BB5DC9853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D3B3983-2C9B-D22C-0835-D7541918E45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4ED926-E747-010A-61DE-D8FF30C3E5B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près de la porte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D767D10-307E-B687-F407-A05BCAE7F6C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F1EA528-5C36-58F2-295E-0688EDBE0DE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E7BD5C6-D68C-696B-34F2-FE50F49AB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E1F0C49-A49F-A582-000D-3A9357E9F3C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porte / le bébé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parlerez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près de la porte :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réveillerez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!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821DA12-235A-298E-E882-D816C928D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7153467-BCB3-DA18-2C41-0877A514D370}"/>
              </a:ext>
            </a:extLst>
          </p:cNvPr>
          <p:cNvSpPr txBox="1">
            <a:spLocks/>
          </p:cNvSpPr>
          <p:nvPr/>
        </p:nvSpPr>
        <p:spPr>
          <a:xfrm>
            <a:off x="1040574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62C4CF5-B172-F5AD-8716-98C743ACDD4C}"/>
              </a:ext>
            </a:extLst>
          </p:cNvPr>
          <p:cNvSpPr txBox="1">
            <a:spLocks/>
          </p:cNvSpPr>
          <p:nvPr/>
        </p:nvSpPr>
        <p:spPr>
          <a:xfrm>
            <a:off x="90502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DCCD183-2E50-69E9-E794-F24254AF5274}"/>
              </a:ext>
            </a:extLst>
          </p:cNvPr>
          <p:cNvSpPr txBox="1">
            <a:spLocks/>
          </p:cNvSpPr>
          <p:nvPr/>
        </p:nvSpPr>
        <p:spPr>
          <a:xfrm>
            <a:off x="209261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5A06C90-261C-0B1A-B4DD-EF5846DC6DF6}"/>
              </a:ext>
            </a:extLst>
          </p:cNvPr>
          <p:cNvSpPr txBox="1">
            <a:spLocks/>
          </p:cNvSpPr>
          <p:nvPr/>
        </p:nvSpPr>
        <p:spPr>
          <a:xfrm>
            <a:off x="3935820" y="2574502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F24F7BE-C443-C864-C9E5-A5F0436E3FE3}"/>
              </a:ext>
            </a:extLst>
          </p:cNvPr>
          <p:cNvSpPr txBox="1">
            <a:spLocks/>
          </p:cNvSpPr>
          <p:nvPr/>
        </p:nvSpPr>
        <p:spPr>
          <a:xfrm>
            <a:off x="856464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D4A6B80-E7D9-7B9B-8750-46987134D856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0B55CB7-B71B-2634-3554-C88DF54BCA65}"/>
              </a:ext>
            </a:extLst>
          </p:cNvPr>
          <p:cNvSpPr txBox="1">
            <a:spLocks/>
          </p:cNvSpPr>
          <p:nvPr/>
        </p:nvSpPr>
        <p:spPr>
          <a:xfrm>
            <a:off x="695451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E0AD3B2-094E-5E1C-22D2-79DEA3F07CFA}"/>
              </a:ext>
            </a:extLst>
          </p:cNvPr>
          <p:cNvSpPr txBox="1">
            <a:spLocks/>
          </p:cNvSpPr>
          <p:nvPr/>
        </p:nvSpPr>
        <p:spPr>
          <a:xfrm>
            <a:off x="77983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9B1B558-F772-EADB-F930-1EDAAC5B3FBD}"/>
              </a:ext>
            </a:extLst>
          </p:cNvPr>
          <p:cNvSpPr txBox="1">
            <a:spLocks/>
          </p:cNvSpPr>
          <p:nvPr/>
        </p:nvSpPr>
        <p:spPr>
          <a:xfrm>
            <a:off x="1961449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029BAFC-4B6F-B594-94B1-AE9450FE488B}"/>
              </a:ext>
            </a:extLst>
          </p:cNvPr>
          <p:cNvSpPr txBox="1">
            <a:spLocks/>
          </p:cNvSpPr>
          <p:nvPr/>
        </p:nvSpPr>
        <p:spPr>
          <a:xfrm>
            <a:off x="5764382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EC1DC28-43A2-91D4-5929-DA7342C61A95}"/>
              </a:ext>
            </a:extLst>
          </p:cNvPr>
          <p:cNvSpPr txBox="1">
            <a:spLocks/>
          </p:cNvSpPr>
          <p:nvPr/>
        </p:nvSpPr>
        <p:spPr>
          <a:xfrm>
            <a:off x="7456157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7C958A4-B7A8-0FFC-7F95-DBDFF7D21300}"/>
              </a:ext>
            </a:extLst>
          </p:cNvPr>
          <p:cNvSpPr txBox="1">
            <a:spLocks/>
          </p:cNvSpPr>
          <p:nvPr/>
        </p:nvSpPr>
        <p:spPr>
          <a:xfrm>
            <a:off x="9665004" y="257450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FA2906F-C18E-37C0-5B55-A4F341BDFB85}"/>
              </a:ext>
            </a:extLst>
          </p:cNvPr>
          <p:cNvSpPr txBox="1">
            <a:spLocks/>
          </p:cNvSpPr>
          <p:nvPr/>
        </p:nvSpPr>
        <p:spPr>
          <a:xfrm>
            <a:off x="3663101" y="15906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6C45EB2-C0DD-7055-158B-BADA28CB0E49}"/>
              </a:ext>
            </a:extLst>
          </p:cNvPr>
          <p:cNvCxnSpPr>
            <a:cxnSpLocks/>
          </p:cNvCxnSpPr>
          <p:nvPr/>
        </p:nvCxnSpPr>
        <p:spPr>
          <a:xfrm>
            <a:off x="3311867" y="2049775"/>
            <a:ext cx="1584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ous-titre 2">
            <a:extLst>
              <a:ext uri="{FF2B5EF4-FFF2-40B4-BE49-F238E27FC236}">
                <a16:creationId xmlns:a16="http://schemas.microsoft.com/office/drawing/2014/main" id="{710D4091-38E3-DCA3-F310-FECBD6B4F4D5}"/>
              </a:ext>
            </a:extLst>
          </p:cNvPr>
          <p:cNvSpPr txBox="1">
            <a:spLocks/>
          </p:cNvSpPr>
          <p:nvPr/>
        </p:nvSpPr>
        <p:spPr>
          <a:xfrm>
            <a:off x="914409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FB30A0C-A910-2B70-C337-99262E884BFF}"/>
              </a:ext>
            </a:extLst>
          </p:cNvPr>
          <p:cNvSpPr txBox="1">
            <a:spLocks/>
          </p:cNvSpPr>
          <p:nvPr/>
        </p:nvSpPr>
        <p:spPr>
          <a:xfrm>
            <a:off x="10381637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6802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C14C7-B2A1-011C-B7BC-4865C515B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D27C26-4D2A-FB8F-21F8-6309F19AC6C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FD0C48-5064-6EF7-372C-91158257B7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0004A27-EAB5-5B65-F472-1E6D9939F5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592D36-4747-D917-704A-AD5AFAFD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49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CE612-6650-81C9-BC53-B198A8F1D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01ED848-15F3-03F4-DE28-F087ECAD512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BF5AFD-7BA5-F00A-9C50-9BF73F770FF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50FDA8A-EB07-B055-B48E-5076EF4B7D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2D7223F-7F77-385A-2461-6B24B7DBA90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10C4EAD-A0E0-E42F-8DB4-3D7ACB484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33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E2093-0032-3F72-38F4-589B76230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2B128A8-D2F0-054A-AD58-63A5002B034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91D88C-4743-1A96-0AF3-D85F6A771AD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EA1A8B4-1217-EB8A-6911-29467D8952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8398CC9-6338-7326-002B-72E3B72EAD9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E6A28C3-8356-AC96-ED34-5EE456467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F436BA4-2BB4-0DFE-D280-FC562C80D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4930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752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09EA0-690E-D759-4873-C367BB904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FED1D7-6D0D-4B10-7CB3-BBA9BA8E140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861D55-D118-BFD5-0A14-FA5B32024A3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88E3D6E-7F81-4E0D-01CB-CDF52587D1D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394580C-A35C-2D71-7FD9-1CC98BAAFD7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54E39F2-0255-A97C-AF3A-3C7C7B251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E25EC86-FFD8-1E64-AC0C-86181B4C8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00043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149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E0FB-A20B-895D-6AAC-B5CDA73D5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4D629C-8831-4F9B-3B52-8DFD2913B46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F9A9A2-3660-E141-A8A5-2BF3A455B3B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14560A4-A24F-1CF3-86A5-7D956EF4252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A0FF93D-3D89-DC4F-7CBC-C140B40F809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32D230D-2058-ECC3-6FA3-E9853481E6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ECF601-25F8-534A-6E40-B418F0484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10994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098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6EF2B-CBF6-2871-8856-1282A832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85E94E-88FC-6F64-1818-5A9639D7E1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74259D-F963-9805-DC24-778ACAA418A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DBDD0D8-154E-BAEE-63C2-3B1A1E49B5B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E8ED9B1-BD44-B353-3728-22EA03FD4EF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7C925C6-22CC-94B4-8C9D-191EA45E49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6085C5-B334-1E38-42B9-C589C68F2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84481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BEADB29-2A86-3AF7-4A88-E1F1E69C483F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AE5EC5D-BA5E-E304-267E-5643430F2736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E5F4A8F-8FF2-F9A5-7040-DC29BC269B44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DAD7D52-39AD-5260-9E9F-5605C14EA7C8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489AEAB-8558-8E76-F1B6-CF3963D17CA9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1EE82DC-C027-1E3C-2498-F11B83356E5C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B8CA663-3B9D-14E1-1531-AD5B18598E58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87F89B0-1987-FE09-EE69-15837FCA0850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3375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DAF4F-B23A-B484-D034-F220FD58E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3C0123-6E83-34B8-3486-0CC5FFC99F4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74A590-66B7-CA49-6EC0-9A727E6828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46899E-BBCC-DEA0-838D-4D713C0834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CBCCFD0-D2B5-F8F7-DCDA-ED3A440AC32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DDE698D-9E1B-E3CA-3D1D-84A1A4284E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7B6C1F1-5C1C-6155-25E5-FEBE72774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8919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4997E0C-51AE-B009-A1A2-652460BA5FD2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84125CF-19D5-B0DF-1F8C-EC59B9AB6AAA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686B3A8-3A7D-94B1-EA49-96604F0C0B80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6D64952-3AC8-6D02-897D-59EBA693608C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ADB37FF-C5D5-346B-6DC7-7714D8F63746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B395D56-FAAF-D943-AC0F-13F065699048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44C3FD0-6826-100F-BA4C-AC9867794B97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2486F67-169C-4D5D-C8E8-5C3625B4FF0D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3104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3B3D6-F93F-5F58-6324-17D6504A8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6B34F61-3B07-5EEE-88B7-07E148832E1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56072B-A03F-12D0-BD82-2AEA8F2C765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0C5329-22C9-F6F3-6D04-0D9C1CA0D10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10A799F-04DB-C3E1-B67B-EFBA6972EDE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7B651E5-0552-C4F1-3D39-8E53C8DCA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46CB773-7C1A-997C-B385-37035C3D6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48362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65ABE10-C4D0-E184-0132-ABC8A31236EB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76E22FE-6157-C6DB-6A84-9228829C14BF}"/>
              </a:ext>
            </a:extLst>
          </p:cNvPr>
          <p:cNvSpPr txBox="1">
            <a:spLocks/>
          </p:cNvSpPr>
          <p:nvPr/>
        </p:nvSpPr>
        <p:spPr>
          <a:xfrm>
            <a:off x="1700374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C1B0032-A8CE-5883-3C9B-DC8B0875B1CB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5DA231C-7316-80BA-E119-22EC1D7FDCAF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05A2C0E-98A1-9F6D-5E47-0DB331F4C1AC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80F31DB-6F1D-2593-04F7-E0523A3F6A97}"/>
              </a:ext>
            </a:extLst>
          </p:cNvPr>
          <p:cNvSpPr txBox="1">
            <a:spLocks/>
          </p:cNvSpPr>
          <p:nvPr/>
        </p:nvSpPr>
        <p:spPr>
          <a:xfrm>
            <a:off x="4167976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961DAB4-DFD6-0123-B88E-61AC5EB01F36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123EE8C-9261-B56A-DC03-34D184B14C09}"/>
              </a:ext>
            </a:extLst>
          </p:cNvPr>
          <p:cNvSpPr txBox="1">
            <a:spLocks/>
          </p:cNvSpPr>
          <p:nvPr/>
        </p:nvSpPr>
        <p:spPr>
          <a:xfrm>
            <a:off x="9365227" y="2561396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DBF14A5-CE12-5D85-DFB0-2922491035EF}"/>
              </a:ext>
            </a:extLst>
          </p:cNvPr>
          <p:cNvSpPr txBox="1">
            <a:spLocks/>
          </p:cNvSpPr>
          <p:nvPr/>
        </p:nvSpPr>
        <p:spPr>
          <a:xfrm>
            <a:off x="6400905" y="2561396"/>
            <a:ext cx="212425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A16FACC-06AA-3DD8-C28E-6F8CFABE5E06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D9BCDB8-8C8A-34B4-4303-0FCA9C726F1C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EC44A72-BF8B-4E4B-CB76-5AD4DEC4A0CE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57449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D00C4-1BEF-DB85-381D-F5655DB11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128F94-1F49-314B-F762-DD95ACB1056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BBCAFB-EFEF-0885-5429-A2EF665719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9A80B8-C929-5249-AA1D-B408AC0367F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413C2F2-9AC6-9E30-241F-5D8C2C271CD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693E11D-F11A-EFC4-9E25-D7C6CC123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1005975-875C-69BB-97B4-72DF14A6C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1033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B2C7B0D-FAF6-2822-E01D-ECC0DB353E33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83F2FFB-3192-4182-DE72-A4E4CF6DBD5E}"/>
              </a:ext>
            </a:extLst>
          </p:cNvPr>
          <p:cNvSpPr txBox="1">
            <a:spLocks/>
          </p:cNvSpPr>
          <p:nvPr/>
        </p:nvSpPr>
        <p:spPr>
          <a:xfrm>
            <a:off x="1700374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4251049-0049-474E-9B45-A3A94A377C57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5D986D-5DE8-3117-C0A4-4F86C916338D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ABEC06C-078F-FDF4-7659-FDC409242610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62E43DB-77DA-AC88-9AE4-17FD54750C64}"/>
              </a:ext>
            </a:extLst>
          </p:cNvPr>
          <p:cNvSpPr txBox="1">
            <a:spLocks/>
          </p:cNvSpPr>
          <p:nvPr/>
        </p:nvSpPr>
        <p:spPr>
          <a:xfrm>
            <a:off x="4167976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A19DB6A-71E1-3D6A-814B-D2159F96FA54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D1030A0-EAE5-B01E-5ED8-53B71B5812FD}"/>
              </a:ext>
            </a:extLst>
          </p:cNvPr>
          <p:cNvSpPr txBox="1">
            <a:spLocks/>
          </p:cNvSpPr>
          <p:nvPr/>
        </p:nvSpPr>
        <p:spPr>
          <a:xfrm>
            <a:off x="9365227" y="2561396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B5A05D0-1104-7351-17F2-8E0ED608DBEB}"/>
              </a:ext>
            </a:extLst>
          </p:cNvPr>
          <p:cNvSpPr txBox="1">
            <a:spLocks/>
          </p:cNvSpPr>
          <p:nvPr/>
        </p:nvSpPr>
        <p:spPr>
          <a:xfrm>
            <a:off x="6400905" y="2561396"/>
            <a:ext cx="212425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90C5181-9EB6-6D7E-7E63-47B5E6971AB9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01C508F-A887-C521-AF0E-33DA7097CD1D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CBCFE06-108D-187A-40A7-1DAAE1D77E8C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98237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16A73-BA06-5AB4-D365-7BBA55A65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A30F3C3-288C-58EE-0B38-046EF8547C2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543C56-0A5B-5112-0207-8D48D510B30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369B63F-48C9-47A0-53E9-222DF271EB6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6E06831-3613-524E-C737-3F56D9307E6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3838B50-CDB4-C4F4-C445-47ECC570C6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A873A31-D45A-A0F3-CEAD-E2F06694CD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124840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L’entraineur / ses félicitations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ses joueurs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49FA87D-C21B-55D2-3C95-5632AC7723E5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AD96E33-A6EB-54C7-17BC-13478AF4E667}"/>
              </a:ext>
            </a:extLst>
          </p:cNvPr>
          <p:cNvSpPr txBox="1">
            <a:spLocks/>
          </p:cNvSpPr>
          <p:nvPr/>
        </p:nvSpPr>
        <p:spPr>
          <a:xfrm>
            <a:off x="1700374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EF2446-09A2-99C7-56AB-8875A6BBB296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FC2B1E5-65A0-A8CB-9426-1161426E5DEB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6C4F189-EE94-F80B-FFF3-2EB7E3E748A4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43D1D41-DF3C-8D68-C487-BB3BD4F1267E}"/>
              </a:ext>
            </a:extLst>
          </p:cNvPr>
          <p:cNvSpPr txBox="1">
            <a:spLocks/>
          </p:cNvSpPr>
          <p:nvPr/>
        </p:nvSpPr>
        <p:spPr>
          <a:xfrm>
            <a:off x="4167976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6D1D7E0-D92F-3425-2702-67CFD96ED69C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A8F4A73-2FC4-3B36-EFA1-1C4A0352B52E}"/>
              </a:ext>
            </a:extLst>
          </p:cNvPr>
          <p:cNvSpPr txBox="1">
            <a:spLocks/>
          </p:cNvSpPr>
          <p:nvPr/>
        </p:nvSpPr>
        <p:spPr>
          <a:xfrm>
            <a:off x="9365227" y="2561396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CBCC90E-8015-6E4F-023F-49BDBA851F29}"/>
              </a:ext>
            </a:extLst>
          </p:cNvPr>
          <p:cNvSpPr txBox="1">
            <a:spLocks/>
          </p:cNvSpPr>
          <p:nvPr/>
        </p:nvSpPr>
        <p:spPr>
          <a:xfrm>
            <a:off x="6400905" y="2561396"/>
            <a:ext cx="212425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45B6C13-0222-0BA5-75A2-FEE43F919B6E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34CD878-9523-04A4-FA46-656BB35AD116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A5320E2-F4F5-7307-D0D3-887A11CE7146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164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7892D-6AF3-1948-AE11-1DA3F19BF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510B7B-F024-B734-022B-8AA0C87D62C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86E810-0DE2-0726-0D0D-B3926261E44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61E894D-AF3A-9E1A-EA59-54429EB8C1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D30E3D8-1431-4B36-8D5C-FD40E026532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4BF0B20-2B8D-4996-E284-42C46FF1E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923B5D-BB0B-76D4-F4A3-94A259CDA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239044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L’entraineur / ses félicitations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ses joueurs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036B6B0-858A-CBC0-F86B-46C75E5F8F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B8768D15-8A51-681F-8949-24D0BB839FFF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95A976D-BE28-01E9-775D-E7BFE228FFA0}"/>
              </a:ext>
            </a:extLst>
          </p:cNvPr>
          <p:cNvSpPr txBox="1">
            <a:spLocks/>
          </p:cNvSpPr>
          <p:nvPr/>
        </p:nvSpPr>
        <p:spPr>
          <a:xfrm>
            <a:off x="1700374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C5AAFA0-2BFA-12D9-4212-0B113717D036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AC91A0D-4791-A1D3-1944-AF9C97A24E59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812527B-499C-2212-E1A1-E21EC44A00A9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2880B47-7EE4-2930-580D-3E773BBC2DB2}"/>
              </a:ext>
            </a:extLst>
          </p:cNvPr>
          <p:cNvSpPr txBox="1">
            <a:spLocks/>
          </p:cNvSpPr>
          <p:nvPr/>
        </p:nvSpPr>
        <p:spPr>
          <a:xfrm>
            <a:off x="4167976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D149D8B-8833-C009-8B50-8689990E8DE0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A095AF7-8E71-A288-D86D-C913CA0C2C98}"/>
              </a:ext>
            </a:extLst>
          </p:cNvPr>
          <p:cNvSpPr txBox="1">
            <a:spLocks/>
          </p:cNvSpPr>
          <p:nvPr/>
        </p:nvSpPr>
        <p:spPr>
          <a:xfrm>
            <a:off x="9365227" y="2561396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5C34277-F795-89A0-656E-1B6D8676448A}"/>
              </a:ext>
            </a:extLst>
          </p:cNvPr>
          <p:cNvSpPr txBox="1">
            <a:spLocks/>
          </p:cNvSpPr>
          <p:nvPr/>
        </p:nvSpPr>
        <p:spPr>
          <a:xfrm>
            <a:off x="6400905" y="2561396"/>
            <a:ext cx="212425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902F033-9397-7A9C-3FBD-4E0E77B58902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1A69037-65C2-6435-842D-DCC0F2ED260C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4DF8DE2-6F80-57D3-DB41-4DE86CFC1922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52356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8CA46-B2BC-7779-D1DB-8EDB8ECA4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748BFE6-3D3D-3475-A79E-4DB1E93BE57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5969B4-6FCC-CFC9-8612-8F079FCFEA5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L’entraineur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adressera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ses félicitations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ses joueurs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58BA4A-5B77-BB14-CFFF-CED803A1EC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C7AC9F7-3243-C437-47E5-270B09A2DA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EFEA73E-C9BE-49AF-F63F-19F1ABB17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DECF9F-E0EA-46D3-59AA-FAA8B4AF417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L’entraineur / ses félicitations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ses joueurs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adressé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félicitations à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joueurs.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7DECE4B-E72A-01BF-FF97-A2E128C5F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83D4F21B-B94D-FBBF-F57F-0BAD5381E9BE}"/>
              </a:ext>
            </a:extLst>
          </p:cNvPr>
          <p:cNvSpPr txBox="1">
            <a:spLocks/>
          </p:cNvSpPr>
          <p:nvPr/>
        </p:nvSpPr>
        <p:spPr>
          <a:xfrm>
            <a:off x="791082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5A59B3E-9A49-6345-E654-FBEE4632AD2B}"/>
              </a:ext>
            </a:extLst>
          </p:cNvPr>
          <p:cNvSpPr txBox="1">
            <a:spLocks/>
          </p:cNvSpPr>
          <p:nvPr/>
        </p:nvSpPr>
        <p:spPr>
          <a:xfrm>
            <a:off x="1700374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C756701-FC9C-37BE-40E4-E03071A34F4B}"/>
              </a:ext>
            </a:extLst>
          </p:cNvPr>
          <p:cNvSpPr txBox="1">
            <a:spLocks/>
          </p:cNvSpPr>
          <p:nvPr/>
        </p:nvSpPr>
        <p:spPr>
          <a:xfrm>
            <a:off x="8843411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09D8B55-7BC0-01EA-CE8B-1900F89DE753}"/>
              </a:ext>
            </a:extLst>
          </p:cNvPr>
          <p:cNvSpPr txBox="1">
            <a:spLocks/>
          </p:cNvSpPr>
          <p:nvPr/>
        </p:nvSpPr>
        <p:spPr>
          <a:xfrm>
            <a:off x="5763547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3BA162A-2857-0055-8181-74B195A28E33}"/>
              </a:ext>
            </a:extLst>
          </p:cNvPr>
          <p:cNvSpPr txBox="1">
            <a:spLocks/>
          </p:cNvSpPr>
          <p:nvPr/>
        </p:nvSpPr>
        <p:spPr>
          <a:xfrm>
            <a:off x="7258493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1C3E644-CF01-03F3-13F6-1414DD259D6D}"/>
              </a:ext>
            </a:extLst>
          </p:cNvPr>
          <p:cNvSpPr txBox="1">
            <a:spLocks/>
          </p:cNvSpPr>
          <p:nvPr/>
        </p:nvSpPr>
        <p:spPr>
          <a:xfrm>
            <a:off x="4167976" y="25613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81DBE4-0DD0-0D02-1746-BF3E4C5FC3B0}"/>
              </a:ext>
            </a:extLst>
          </p:cNvPr>
          <p:cNvSpPr txBox="1">
            <a:spLocks/>
          </p:cNvSpPr>
          <p:nvPr/>
        </p:nvSpPr>
        <p:spPr>
          <a:xfrm>
            <a:off x="2015089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9206574-4855-B59F-52DE-C51E81A6BA8D}"/>
              </a:ext>
            </a:extLst>
          </p:cNvPr>
          <p:cNvSpPr txBox="1">
            <a:spLocks/>
          </p:cNvSpPr>
          <p:nvPr/>
        </p:nvSpPr>
        <p:spPr>
          <a:xfrm>
            <a:off x="9365227" y="2561396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ADE9038-6545-F79A-EC30-91CB24CC9687}"/>
              </a:ext>
            </a:extLst>
          </p:cNvPr>
          <p:cNvSpPr txBox="1">
            <a:spLocks/>
          </p:cNvSpPr>
          <p:nvPr/>
        </p:nvSpPr>
        <p:spPr>
          <a:xfrm>
            <a:off x="6400905" y="2561396"/>
            <a:ext cx="212425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7F93346-594F-0AE1-2C05-261AE87A1094}"/>
              </a:ext>
            </a:extLst>
          </p:cNvPr>
          <p:cNvSpPr txBox="1">
            <a:spLocks/>
          </p:cNvSpPr>
          <p:nvPr/>
        </p:nvSpPr>
        <p:spPr>
          <a:xfrm>
            <a:off x="4309575" y="170012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78982DB-7E81-CC61-45A6-8CF37D4A77D1}"/>
              </a:ext>
            </a:extLst>
          </p:cNvPr>
          <p:cNvSpPr txBox="1">
            <a:spLocks/>
          </p:cNvSpPr>
          <p:nvPr/>
        </p:nvSpPr>
        <p:spPr>
          <a:xfrm>
            <a:off x="9559386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0E7CA4B-A036-8EA0-7F82-767A1AA0A493}"/>
              </a:ext>
            </a:extLst>
          </p:cNvPr>
          <p:cNvSpPr txBox="1">
            <a:spLocks/>
          </p:cNvSpPr>
          <p:nvPr/>
        </p:nvSpPr>
        <p:spPr>
          <a:xfrm>
            <a:off x="10705540" y="170012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2745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67938-FBCB-02AC-37BE-7F095787B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DD9EC9-F398-7036-05FF-51D540CB7B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4B2326-0A11-B259-C7FD-CC4D59A20A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62CF5B4-43AE-17A4-0CF8-B3C36FD514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75DA071-9512-129B-02C9-32FB81855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6172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8B980-B9DE-A135-B61A-B7E881CDD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7887CD-A215-DE15-3E24-C3C93BD34BF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555B3F-F078-1A88-6B7D-A9DF708279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363139-3C21-60C5-D81B-D99C2EFAC6B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689E6F9-9F67-315E-4BD4-682C9EBD1BC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4B9CF49-DEA4-7FF3-6D93-35613540A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1949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C70ED-C180-ED8D-D982-AC8D51344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D9D2ED-491C-7DF8-CBF8-4E035EC6AD9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4EF60A-4AD6-AF50-4387-D35BC30F191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50952A4-9762-BCA0-293C-E0A59BBF621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6E71CCD-4BF7-1A2E-9E93-2BC4E93F551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2AA81BD-7227-A1BD-BD2F-3A2A3DDF7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9F5024-D7A2-24D8-4C70-82F6B07E0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5318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1603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CD8C1-9AC2-FD5E-1537-92A288443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BB0AE73-10E3-3F9F-CDBC-9D793C6372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471A99-BA5E-B380-4576-753754B8458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3A6FA8-0708-AD54-3C4E-671B7008C8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F33AF46-183B-26AB-E65E-987AAE2BDF5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BAE9190-110B-7977-3256-916EA0535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D4C068-A175-4301-7CEE-D1380F3DF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93434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974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C4F5C-BA2B-85A4-338A-51C8F6524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F1A9DC-B705-6E3D-264B-606ABC24300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A5E10E-41F3-3ABC-71B8-7BB5A142F98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B5E511-3075-732E-3A24-2D0B220BB16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F56BD7B-A575-7903-24B7-A56C357851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4599E29-5BAB-40F7-AE45-2414E22F9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DB3FE0-EA8C-D190-FAC7-7E2C72A1B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81854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925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FB97A-0358-33C9-8152-879B5FE73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E926685-3720-19DD-5CF2-D600B5F9030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906CA2-C856-A477-AA8E-5A2938272A1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1048B04-4803-AA47-D0CC-261F91566F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3866EBA-BDB4-4BB2-8DA5-87606604F11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12A814-0ED6-FEC8-54A6-57278397C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EDE793-F58D-373D-CC75-2A936463A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73177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AB0BFB5-3E1F-448A-8ACE-56363C98D5AA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81515A1-23EA-B894-6D58-CF21ED385926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01C9931-E651-68C8-5E8B-53A1824BCFBC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0AE424B-89E6-8F9D-DCF0-4D7FA485F3DE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B62646A-0383-3C88-A9C8-0ECAD0736F2C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11B7F31-ACB2-7111-DFE4-37E09864CD81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71F1B8C-C875-4E59-48ED-2A2E6691AA6F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2D0A12C-AC9E-F88A-A233-25447886687E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1FE7BF1-85BC-FF4C-ADB3-C1A760F483E5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062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0689F-62B1-9F2C-C7C2-4093B82FF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9EFC9B-D52F-E5E7-F653-99EBD90D00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4267B0-2FAA-D07E-755F-BF4ECAA826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as fait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EA21A3-A3B3-0296-B87B-5D5DAF60AE2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3404704-16A5-2BD9-8AEF-893B8D4222F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27B3651-221D-0311-79F6-2B810011A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1A9CB7-5DDC-638F-9A86-9A59727A2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90869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33210D7-F87A-6833-C896-5067631E7D4A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A22EF79-D9A5-F1A6-8694-728F51A9FEB8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E8C9E9D-54CE-8607-1486-C194EA676C42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1A2D88-5D5F-BC63-661A-7E2446D23794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7551171-F944-B318-6478-7620780E52F2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03A04AF-0865-A846-C95F-0063214CAF85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DCF17B2-ECAF-2AD7-717E-00D5F1F1F8BC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BDA071D-65BB-AB9C-199B-8921AD38B8B1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3256278-01D3-96D4-3709-78886D8BD364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95217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A48C8-137C-52C3-560F-F0A4A50A1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668935-CA4D-BA17-0AE4-3FA7354A71A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59BB39-6AF0-FFD8-B5A9-B1A43B1C73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fait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EB61C7-E0EE-381C-972D-4ACAA04A079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A755AC2-60A7-891D-F2C0-77291CBDEA8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0D3F2D-99E1-B6C5-0A87-456F23A17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2214047-4663-19B0-B74B-C039DFC50D6A}"/>
              </a:ext>
            </a:extLst>
          </p:cNvPr>
          <p:cNvSpPr txBox="1">
            <a:spLocks/>
          </p:cNvSpPr>
          <p:nvPr/>
        </p:nvSpPr>
        <p:spPr>
          <a:xfrm>
            <a:off x="247218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67C1D6-D777-F444-49AC-CAE275132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9397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252C0FD-FA65-E590-79BA-4F8E58226C36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E919666-E75D-F93E-1FBD-272A45A35BBE}"/>
              </a:ext>
            </a:extLst>
          </p:cNvPr>
          <p:cNvSpPr txBox="1">
            <a:spLocks/>
          </p:cNvSpPr>
          <p:nvPr/>
        </p:nvSpPr>
        <p:spPr>
          <a:xfrm>
            <a:off x="1270396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0E30550-D27F-80BA-24D8-64BE4C5E1575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5BC1BE1-3E32-217A-84B1-457BA8B97E5D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EF69396-DB71-D88F-5E57-A0FC73E1CCB7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A04D3C1-2512-774C-DFAF-991DA5533A2C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522D068-493F-25CF-FF5B-62CFE7956787}"/>
              </a:ext>
            </a:extLst>
          </p:cNvPr>
          <p:cNvSpPr txBox="1">
            <a:spLocks/>
          </p:cNvSpPr>
          <p:nvPr/>
        </p:nvSpPr>
        <p:spPr>
          <a:xfrm>
            <a:off x="3595527" y="2652078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DE65B9C-CAFF-E860-6730-442D25BA6936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E97492-91AB-43D9-2C72-F700EBB5160F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1D2BD9C-89F0-EC7B-DB8B-9891BBA43B0E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91E507B-D610-6CEE-DFB8-DDDB9B585ABD}"/>
              </a:ext>
            </a:extLst>
          </p:cNvPr>
          <p:cNvSpPr txBox="1">
            <a:spLocks/>
          </p:cNvSpPr>
          <p:nvPr/>
        </p:nvSpPr>
        <p:spPr>
          <a:xfrm>
            <a:off x="913090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A7EBD63-11F8-D4F2-E90B-E7A6EEF30369}"/>
              </a:ext>
            </a:extLst>
          </p:cNvPr>
          <p:cNvSpPr txBox="1">
            <a:spLocks/>
          </p:cNvSpPr>
          <p:nvPr/>
        </p:nvSpPr>
        <p:spPr>
          <a:xfrm>
            <a:off x="6827902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45A1C7B-92CC-00E4-0E16-42FBA8937A05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93206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D3798-4901-7C3C-F4EF-52E97AF15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CC8986-94B8-8BBA-56C7-7BD1463B87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B6F0C2-17DF-6FC5-1407-E565387F28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fait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BD44959-30FE-155E-613B-F38E9D3FE9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22A70F6-1A67-E35D-0C63-FFB88F41E45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EE14C8C-6265-0CFB-44B0-B07539DB1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ABB0FF6-43E0-7F56-6C0E-997C0F47EDDC}"/>
              </a:ext>
            </a:extLst>
          </p:cNvPr>
          <p:cNvSpPr txBox="1">
            <a:spLocks/>
          </p:cNvSpPr>
          <p:nvPr/>
        </p:nvSpPr>
        <p:spPr>
          <a:xfrm>
            <a:off x="247218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1AFAD0B-2752-5B31-6828-067F517F3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2080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23DEEA0-236C-5EDA-74C4-395AD83B53E9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75B0285-3E41-C277-229B-DD3D8692AB38}"/>
              </a:ext>
            </a:extLst>
          </p:cNvPr>
          <p:cNvSpPr txBox="1">
            <a:spLocks/>
          </p:cNvSpPr>
          <p:nvPr/>
        </p:nvSpPr>
        <p:spPr>
          <a:xfrm>
            <a:off x="1270396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390EDF8-8C0D-10B5-DF88-E8CF53D14658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24F5D75-D3EC-72B8-E677-9603BF0FB059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AF22710-4C97-F318-D176-53774DF0B5B3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86F96A7-01FF-D1B1-A567-844C950D6581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7676BB0-7751-90CC-053E-9DF57F247A49}"/>
              </a:ext>
            </a:extLst>
          </p:cNvPr>
          <p:cNvSpPr txBox="1">
            <a:spLocks/>
          </p:cNvSpPr>
          <p:nvPr/>
        </p:nvSpPr>
        <p:spPr>
          <a:xfrm>
            <a:off x="3595527" y="2652078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2341EDD-EA49-DA95-1B5F-C8DEB9AA6F1F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F8AB007-A680-348A-2321-294AB5546079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9F403AA-6E12-C99A-02FA-502A428699DE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35A4983-7491-00A7-AE73-27E59A9120A1}"/>
              </a:ext>
            </a:extLst>
          </p:cNvPr>
          <p:cNvSpPr txBox="1">
            <a:spLocks/>
          </p:cNvSpPr>
          <p:nvPr/>
        </p:nvSpPr>
        <p:spPr>
          <a:xfrm>
            <a:off x="913090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B20CB0E-BEC9-3D0B-5A60-FD151A0B9A1F}"/>
              </a:ext>
            </a:extLst>
          </p:cNvPr>
          <p:cNvSpPr txBox="1">
            <a:spLocks/>
          </p:cNvSpPr>
          <p:nvPr/>
        </p:nvSpPr>
        <p:spPr>
          <a:xfrm>
            <a:off x="6827902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BF75CAA-1A00-0D10-A072-6EDBC4FAD9AC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93479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DE154-8D9D-70C9-0B66-D70F927AD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B684AA-5290-8398-5A7A-677D6B0554B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9CFFC7-7297-AE61-BA5C-AC3234D9A5B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fait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E67618E-7459-A15E-E2DD-52FB621F4F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EB83F40-B088-C19F-9262-E776446C589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D32C23F-EDD6-F755-D52F-E32BFE7EB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2D7945A-E00E-B9B0-4444-470C8966262F}"/>
              </a:ext>
            </a:extLst>
          </p:cNvPr>
          <p:cNvSpPr txBox="1">
            <a:spLocks/>
          </p:cNvSpPr>
          <p:nvPr/>
        </p:nvSpPr>
        <p:spPr>
          <a:xfrm>
            <a:off x="247218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E957FC4-5184-0B4C-1D33-8015513C8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4906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ton lit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97B7EAE-585C-7A66-4E85-A354C9E28DE7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EB9E53A-AC47-1B15-721C-ADEA51D53E69}"/>
              </a:ext>
            </a:extLst>
          </p:cNvPr>
          <p:cNvSpPr txBox="1">
            <a:spLocks/>
          </p:cNvSpPr>
          <p:nvPr/>
        </p:nvSpPr>
        <p:spPr>
          <a:xfrm>
            <a:off x="1270396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A1B8DA1-6829-3428-DE35-E1E7CF26C88B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D9D127A-19EB-2749-93EC-7150BFE1270F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5D0A7AF-110F-0C71-272F-28A96C9708B2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0527C21-8BD6-C359-84CF-631F093B8267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B9B38C9-ABC6-6C09-7066-ECADDEA83995}"/>
              </a:ext>
            </a:extLst>
          </p:cNvPr>
          <p:cNvSpPr txBox="1">
            <a:spLocks/>
          </p:cNvSpPr>
          <p:nvPr/>
        </p:nvSpPr>
        <p:spPr>
          <a:xfrm>
            <a:off x="3595527" y="2652078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23475DF-F854-3CF6-8485-CF5E900909D0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1B1E90C-DF60-0CA9-084C-09553C962D84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6A63602-7CFE-0310-BC67-92B010A8E0BE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24EEC51-D402-AE0D-B7DF-F96B2B06895E}"/>
              </a:ext>
            </a:extLst>
          </p:cNvPr>
          <p:cNvSpPr txBox="1">
            <a:spLocks/>
          </p:cNvSpPr>
          <p:nvPr/>
        </p:nvSpPr>
        <p:spPr>
          <a:xfrm>
            <a:off x="913090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62C13B9-3655-4FC8-0EE8-5DB8E714C1AE}"/>
              </a:ext>
            </a:extLst>
          </p:cNvPr>
          <p:cNvSpPr txBox="1">
            <a:spLocks/>
          </p:cNvSpPr>
          <p:nvPr/>
        </p:nvSpPr>
        <p:spPr>
          <a:xfrm>
            <a:off x="6827902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605D313-DA21-2580-EAB9-4686E1FABB46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6488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1E548-8104-E04D-0364-63ACFB1C3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8B9A5C9-1A45-99E8-2028-06417C15DB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E5DD58-5016-0159-A42B-C59EAB2E7CC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fait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AA4E89-2324-7290-0449-E0599BA1A4C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DD12B84-D5AA-2B63-FB15-E775192FB33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827F715-FE49-C431-2032-21097CB7B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081C69B-52A2-5C03-5978-1A7A05F62AB8}"/>
              </a:ext>
            </a:extLst>
          </p:cNvPr>
          <p:cNvSpPr txBox="1">
            <a:spLocks/>
          </p:cNvSpPr>
          <p:nvPr/>
        </p:nvSpPr>
        <p:spPr>
          <a:xfrm>
            <a:off x="247218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779708-C4CC-ADF5-E476-26F95EED9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76829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ton lit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8CB99B2-7038-C627-6F08-AE40F258D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8E0A857-751B-DB7B-E407-159EC09CC93B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7C8AD27-59CD-659C-7977-0FCFD4C95FC9}"/>
              </a:ext>
            </a:extLst>
          </p:cNvPr>
          <p:cNvSpPr txBox="1">
            <a:spLocks/>
          </p:cNvSpPr>
          <p:nvPr/>
        </p:nvSpPr>
        <p:spPr>
          <a:xfrm>
            <a:off x="1270396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F34CB06-56FA-C6F6-F007-8AF0F410698C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2916B55-2F18-83D7-C441-CF6C8A9DC967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AA96F42-37F8-A448-D1A7-D0A1A189B712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A06DA64-2B43-5583-1EF7-CF99B1CAB34B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307E90-17D4-097B-9CE5-5D210A14B2E4}"/>
              </a:ext>
            </a:extLst>
          </p:cNvPr>
          <p:cNvSpPr txBox="1">
            <a:spLocks/>
          </p:cNvSpPr>
          <p:nvPr/>
        </p:nvSpPr>
        <p:spPr>
          <a:xfrm>
            <a:off x="3595527" y="2652078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41F6836-8AA4-F7A1-C448-B6926F83A298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312BF19-33B8-500C-51A2-DC7F07C80F52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43B29C-4D17-B5EE-AE72-EC57B059C5E2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BEC7C6A-B792-8DC4-AE2C-9911AC49C364}"/>
              </a:ext>
            </a:extLst>
          </p:cNvPr>
          <p:cNvSpPr txBox="1">
            <a:spLocks/>
          </p:cNvSpPr>
          <p:nvPr/>
        </p:nvSpPr>
        <p:spPr>
          <a:xfrm>
            <a:off x="913090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ED2D8EA-37BB-C6AE-3367-7A7D7A7315FF}"/>
              </a:ext>
            </a:extLst>
          </p:cNvPr>
          <p:cNvSpPr txBox="1">
            <a:spLocks/>
          </p:cNvSpPr>
          <p:nvPr/>
        </p:nvSpPr>
        <p:spPr>
          <a:xfrm>
            <a:off x="6827902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3A6C3E4-CF9E-05E0-D998-6FCEEE9BAAD6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67008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4A650-AB74-064E-4025-3D0EB77FB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D1B063-7BF5-F004-C391-8ADE609D59E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45E043-17AC-8769-DC3E-63B08A667A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fait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ton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mangé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5ADC393-A0FA-CD9F-8703-F9B81567B5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0F38C0E-7A4E-913C-C7F3-95F680FD6DB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CB2E00B-AE0D-BB0D-D52E-BB0A99276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7C7B0FF-328E-5EB5-CC65-F7B0608BEA84}"/>
              </a:ext>
            </a:extLst>
          </p:cNvPr>
          <p:cNvSpPr txBox="1">
            <a:spLocks/>
          </p:cNvSpPr>
          <p:nvPr/>
        </p:nvSpPr>
        <p:spPr>
          <a:xfrm>
            <a:off x="247218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4AB2484-E1F2-84A0-397A-2E88E36D55C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ton lit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faisait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lit puis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mangeait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22767AB-7E67-256E-B00D-534A684A7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B2EB0D7-9790-49A6-B5E2-74BACF6E7254}"/>
              </a:ext>
            </a:extLst>
          </p:cNvPr>
          <p:cNvSpPr txBox="1">
            <a:spLocks/>
          </p:cNvSpPr>
          <p:nvPr/>
        </p:nvSpPr>
        <p:spPr>
          <a:xfrm>
            <a:off x="1384090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66B442-FFA9-AE13-6898-7D0C9F787644}"/>
              </a:ext>
            </a:extLst>
          </p:cNvPr>
          <p:cNvSpPr txBox="1">
            <a:spLocks/>
          </p:cNvSpPr>
          <p:nvPr/>
        </p:nvSpPr>
        <p:spPr>
          <a:xfrm>
            <a:off x="1270396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F611504-EB1E-E111-551D-68E8EA66ECAA}"/>
              </a:ext>
            </a:extLst>
          </p:cNvPr>
          <p:cNvSpPr txBox="1">
            <a:spLocks/>
          </p:cNvSpPr>
          <p:nvPr/>
        </p:nvSpPr>
        <p:spPr>
          <a:xfrm>
            <a:off x="2117460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9CF2426-B97E-1847-85F8-7BEE078A7B44}"/>
              </a:ext>
            </a:extLst>
          </p:cNvPr>
          <p:cNvSpPr txBox="1">
            <a:spLocks/>
          </p:cNvSpPr>
          <p:nvPr/>
        </p:nvSpPr>
        <p:spPr>
          <a:xfrm>
            <a:off x="836811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A8EE8C1-EEC2-5DA5-C812-C17C392A39B3}"/>
              </a:ext>
            </a:extLst>
          </p:cNvPr>
          <p:cNvSpPr txBox="1">
            <a:spLocks/>
          </p:cNvSpPr>
          <p:nvPr/>
        </p:nvSpPr>
        <p:spPr>
          <a:xfrm>
            <a:off x="3918463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2E4A9A9-D41A-31D3-5294-7574FD7CE3AD}"/>
              </a:ext>
            </a:extLst>
          </p:cNvPr>
          <p:cNvSpPr txBox="1">
            <a:spLocks/>
          </p:cNvSpPr>
          <p:nvPr/>
        </p:nvSpPr>
        <p:spPr>
          <a:xfrm>
            <a:off x="4749969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43A5E13-13FC-E848-E3C8-3676D07B01CE}"/>
              </a:ext>
            </a:extLst>
          </p:cNvPr>
          <p:cNvSpPr txBox="1">
            <a:spLocks/>
          </p:cNvSpPr>
          <p:nvPr/>
        </p:nvSpPr>
        <p:spPr>
          <a:xfrm>
            <a:off x="3595527" y="2652078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80FD412-A054-2631-FF25-7804D3ED56E4}"/>
              </a:ext>
            </a:extLst>
          </p:cNvPr>
          <p:cNvSpPr txBox="1">
            <a:spLocks/>
          </p:cNvSpPr>
          <p:nvPr/>
        </p:nvSpPr>
        <p:spPr>
          <a:xfrm>
            <a:off x="5686724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AF0ADA0-A555-1743-B1D0-F96BE455B24B}"/>
              </a:ext>
            </a:extLst>
          </p:cNvPr>
          <p:cNvSpPr txBox="1">
            <a:spLocks/>
          </p:cNvSpPr>
          <p:nvPr/>
        </p:nvSpPr>
        <p:spPr>
          <a:xfrm>
            <a:off x="691391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067DFC8-6F89-2114-27C5-496EB5F515C7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DCA2C8C-A7A6-04FE-C647-B305DFA8B9CF}"/>
              </a:ext>
            </a:extLst>
          </p:cNvPr>
          <p:cNvSpPr txBox="1">
            <a:spLocks/>
          </p:cNvSpPr>
          <p:nvPr/>
        </p:nvSpPr>
        <p:spPr>
          <a:xfrm>
            <a:off x="9130903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E977242-0156-5952-C0FF-6753893D95CC}"/>
              </a:ext>
            </a:extLst>
          </p:cNvPr>
          <p:cNvSpPr txBox="1">
            <a:spLocks/>
          </p:cNvSpPr>
          <p:nvPr/>
        </p:nvSpPr>
        <p:spPr>
          <a:xfrm>
            <a:off x="6827902" y="26520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6EE5D43-8EE2-0DDF-EBA2-B7FCCDE37E27}"/>
              </a:ext>
            </a:extLst>
          </p:cNvPr>
          <p:cNvSpPr txBox="1">
            <a:spLocks/>
          </p:cNvSpPr>
          <p:nvPr/>
        </p:nvSpPr>
        <p:spPr>
          <a:xfrm>
            <a:off x="292315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0846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24498-8D0B-382E-B39A-3FDA8635E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E892F2-5078-F8A9-47EA-8225C7DCC54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BA96EE-0CB2-4ED0-CEBB-C3BEBE9D87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73C1ACE-B579-463D-5CC2-BFB97E3FDC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A11C818-CFC9-8216-6BD6-0C58DC465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4864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24655-65CD-B38B-7EB8-A648F72F9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A182F4-80AF-4C74-6157-D3E08729981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0C6F4A-F607-507A-6A61-DD591AB62C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6B9F83-D215-09B0-C993-45C70A2613F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D02D1B-22DF-3546-BBB3-FE32BF76DC8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9BE1DB7-6425-4842-BF31-178C0F22F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4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E4158-DC66-99D9-43CD-4876555A4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AC046D-9181-E367-319C-28106F8E1E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F107DA-7E95-6AF6-8401-FFD64B45723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57CCB3A-274C-008E-02C5-25429D7234A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CEFCD4A-8018-FCA8-7D7E-B6561DA24A1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2BEF7CD-D78D-E584-CE25-3EA4AABE5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05C49F2-2B96-5D6D-442D-EFD8C148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96532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0503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261D4-4545-2612-DC9A-C28088002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4F56243-401C-9AFB-238F-0BF0518755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42F986-3902-E2A5-FA30-C3CA2F0D9E0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ED69BD-58CB-9813-5032-24E5481CC23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7E2A247-FA21-E258-3FDC-87579981E58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538AAB4-5F09-7F8F-2DDB-B5F7CCD11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C87D5E-3A86-174C-B14E-C9CB0D45D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5223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5876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1B965-0D12-F2E0-4130-0C90CE3CF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E16A59-53EC-0CE3-BFF6-26CB6943C10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64C61D-0BF5-FC5C-7081-B9DB249A61A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A463C7-BBF1-6D61-4BE1-0DC267F9644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F3644C5-A544-8F0E-0500-51808372B09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B9DE977-0C8A-61C5-6148-8B163ECB9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035E7C7-02FA-C2FF-5B1E-1E152A68A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09308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1760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96B26-5B3D-606D-275B-26EF2F90B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C68DEAC-36E7-8A30-2E33-C79A1BD2D5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CBB034-F255-B237-D76F-5648C97BB55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B8061D-410C-2EB1-3E60-2CAB52B3F99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600348-09C1-75F2-740F-93E2243EA62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4D2C708-4FC3-1E03-3300-8B0DBCEAF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AA69A2A-34AD-5EAE-E70E-E61911F18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9926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57D9AEEE-B2DF-BA6C-DAC3-E57C15113172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3BDE4D-0C2A-DF8D-24FB-3289921A9109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A891635-2602-B991-0B3A-B5482C91368E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26430AA-DD22-1A79-FF24-7879CA473854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21000BE-C7D8-EB57-E244-9E44A0DD5106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59CCE25-42F2-F137-E7BE-46626CA85E53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844F761-B336-A28F-0F4A-2FB6380B6209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1F8262F-39F8-C80F-6F3E-109D16535B45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8955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159A0-3466-3CF5-4EFE-49F237564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4B743B8-4C74-4765-D2F1-F5801FDB5D7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981815-F925-B6DE-CEAF-01C9A8C5C6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chien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BC57C3D-8CD6-CDEA-29B3-E7689DC225D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6952694-5EC6-2877-64E0-89511AC6137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EC6EDDE-628C-CC56-EAF3-68095C84D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8626F4-649C-39CE-602D-FCD6867C0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7139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5FA0A6EF-F38F-DEE4-15E0-D6C8533548D4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2A48A39-B831-F422-9455-08FC68F89685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53B9CE9-F842-EF48-A7C2-27E91046E098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0D26103-6622-E85E-0BD8-8CF9635865FF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59F6120-6E27-6380-E05C-5A4AF6E553E2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332E9D2-5E81-75CE-D69F-B01BA64C1380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0331237-5200-D22F-171C-3499CA3B7E81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CE52010-06DC-5DD0-3422-950BA9C604CD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0766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2AB01-161F-8CA9-1342-F647726E5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B7E0C8-465C-0125-FE2B-303D4474973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38125C-63D6-B5D7-C16D-68A1270FE86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5B7A89-7769-DAFE-EF05-A913B7A5B85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2AC825F-523E-C304-1D20-CF73F40D828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B0F72FF-66CC-E5BB-B4F0-23F474CEC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2756B3C-A4BB-A9E5-9F44-FCE685D9560D}"/>
              </a:ext>
            </a:extLst>
          </p:cNvPr>
          <p:cNvSpPr txBox="1">
            <a:spLocks/>
          </p:cNvSpPr>
          <p:nvPr/>
        </p:nvSpPr>
        <p:spPr>
          <a:xfrm>
            <a:off x="6448417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E1740DB-F038-895B-75EB-843891C65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89448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40A617D5-05B5-D3D8-F7E0-646CD5988D78}"/>
              </a:ext>
            </a:extLst>
          </p:cNvPr>
          <p:cNvSpPr txBox="1">
            <a:spLocks/>
          </p:cNvSpPr>
          <p:nvPr/>
        </p:nvSpPr>
        <p:spPr>
          <a:xfrm>
            <a:off x="4288643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BDFF567-C763-E64A-C892-01D63A4DDA0D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F29DFA7-C8F8-9599-119F-15CD9B712BB1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D4C0D92-D6A4-7612-9A6E-69BF92B1F0D0}"/>
              </a:ext>
            </a:extLst>
          </p:cNvPr>
          <p:cNvSpPr txBox="1">
            <a:spLocks/>
          </p:cNvSpPr>
          <p:nvPr/>
        </p:nvSpPr>
        <p:spPr>
          <a:xfrm>
            <a:off x="1379408" y="266743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DA96E18-FBBB-DA7A-5BDA-A0F056C0DB19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1C92EFB-005C-725F-2F26-259B62717220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1CE17E-1BD9-EBD1-2A3F-CEE245503D20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EBF3866-C7CE-857C-5E9E-393FD3953CE6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000B96E-B120-464F-4D6F-FFA8413322BC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91FE4B0-EAC2-BE7A-AAE9-2B75B9108553}"/>
              </a:ext>
            </a:extLst>
          </p:cNvPr>
          <p:cNvSpPr txBox="1">
            <a:spLocks/>
          </p:cNvSpPr>
          <p:nvPr/>
        </p:nvSpPr>
        <p:spPr>
          <a:xfrm>
            <a:off x="8408609" y="2667439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B32DEF5-07F2-347A-D6B4-B96DD880C982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80666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AE112-5D8F-5013-43E2-076D8F2F4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42DAB31-FBA8-5857-4A0D-99614E12B9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A94D7C-8866-F05A-EB07-8000F26E149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704F26-23FE-1411-E5D2-D6A8CD4426A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E3BCCE9-13B7-483C-573F-24A82DD412B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6367632-975D-4088-4EC4-7DFEB6C0C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495C70D-3D65-A87E-2C09-064EE7CFF9D8}"/>
              </a:ext>
            </a:extLst>
          </p:cNvPr>
          <p:cNvSpPr txBox="1">
            <a:spLocks/>
          </p:cNvSpPr>
          <p:nvPr/>
        </p:nvSpPr>
        <p:spPr>
          <a:xfrm>
            <a:off x="6448417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06D14BC-C471-CF81-405F-FEAA51064E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06291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B4FC6BB8-386F-A117-EA11-16AE749CB56E}"/>
              </a:ext>
            </a:extLst>
          </p:cNvPr>
          <p:cNvSpPr txBox="1">
            <a:spLocks/>
          </p:cNvSpPr>
          <p:nvPr/>
        </p:nvSpPr>
        <p:spPr>
          <a:xfrm>
            <a:off x="4288643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8F9F497-1F43-2694-A924-63F7DA1B8F11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9BF1017-B5DB-6FB7-59CC-3A37126D9110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788DDAE-A108-FAB6-8F45-9CE2D58AFD1A}"/>
              </a:ext>
            </a:extLst>
          </p:cNvPr>
          <p:cNvSpPr txBox="1">
            <a:spLocks/>
          </p:cNvSpPr>
          <p:nvPr/>
        </p:nvSpPr>
        <p:spPr>
          <a:xfrm>
            <a:off x="1379408" y="266743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E75B885-D07B-C7B1-F693-9C9D094378AB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6BB49E0-DF07-664A-A840-E5AF133F4D30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EC523A8-B084-D430-1928-F0908E6B5A42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DA22705-DF96-A479-803D-B5B0288F2ADA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879F2E7-173C-23E9-8C59-81818760E63B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DDA67B3-E711-E503-80BA-1EF14B241CFE}"/>
              </a:ext>
            </a:extLst>
          </p:cNvPr>
          <p:cNvSpPr txBox="1">
            <a:spLocks/>
          </p:cNvSpPr>
          <p:nvPr/>
        </p:nvSpPr>
        <p:spPr>
          <a:xfrm>
            <a:off x="8408609" y="2667439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7D7CAC5-3234-3071-456D-9B54E9BED448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93318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53848-78DB-817F-1125-3332AA290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8CC3DE-E12E-6281-1B74-0FEEF972D7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7E0A33-F154-6B77-BF94-47A4909E12C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BBF287A-37A7-CBC8-9DD4-38E62345C6A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F11FE3B-A50A-4A2B-3FB3-790DF963994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 sœur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9D47D89-BD5B-DB96-69BA-EB9E26154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58B6D2C-BECD-C396-7865-A33C654FA816}"/>
              </a:ext>
            </a:extLst>
          </p:cNvPr>
          <p:cNvSpPr txBox="1">
            <a:spLocks/>
          </p:cNvSpPr>
          <p:nvPr/>
        </p:nvSpPr>
        <p:spPr>
          <a:xfrm>
            <a:off x="6448417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DB3A8AE-4058-1CFC-CB9F-B7C6BD47C6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8485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au pied du lit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EE4BBA1A-7319-F94B-485E-2B03FF5A09D1}"/>
              </a:ext>
            </a:extLst>
          </p:cNvPr>
          <p:cNvSpPr txBox="1">
            <a:spLocks/>
          </p:cNvSpPr>
          <p:nvPr/>
        </p:nvSpPr>
        <p:spPr>
          <a:xfrm>
            <a:off x="4288643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EF9E1A6-C41B-FD2E-72F8-9D75A9F4DE5E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AA5EDB6-74C7-696A-9BBF-4B2BA599FE4C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61D1462-F96D-EE25-F11D-BD8018E6BEDA}"/>
              </a:ext>
            </a:extLst>
          </p:cNvPr>
          <p:cNvSpPr txBox="1">
            <a:spLocks/>
          </p:cNvSpPr>
          <p:nvPr/>
        </p:nvSpPr>
        <p:spPr>
          <a:xfrm>
            <a:off x="1379408" y="266743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B7D0650-79D8-20CA-B669-6C624BEF75FE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84DA60E-6CE4-36E5-B49E-4AD8796A1068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2D7E5C4-45DA-0410-FFAB-443B0912AB45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4D9A5B5-5173-F662-8B6F-AE0AEFAEA2F4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E88F1A5-F880-0AD8-09CE-4BC6D8C47008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E7EC98A-743E-DDA1-4EC6-0EE083A4B024}"/>
              </a:ext>
            </a:extLst>
          </p:cNvPr>
          <p:cNvSpPr txBox="1">
            <a:spLocks/>
          </p:cNvSpPr>
          <p:nvPr/>
        </p:nvSpPr>
        <p:spPr>
          <a:xfrm>
            <a:off x="8408609" y="2667439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8E64B4F-516B-2DC0-D0CE-68F2FBAEE74D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8441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0910D-47E5-2C0B-F791-96FA6FB02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4FA00B-041E-E11D-0E2F-DD64C3C1B68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0AF997-D0C1-9780-D452-53A4E65B0C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C93DE06-F511-180F-1336-AC8134E0DF2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7B3D4D0-AA69-6310-2925-E644DBD242B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 sœur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1EB35EE-0113-4973-CBC4-A1EB6FAF1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1772C5B-878B-F781-32F2-E0BE2D4432F0}"/>
              </a:ext>
            </a:extLst>
          </p:cNvPr>
          <p:cNvSpPr txBox="1">
            <a:spLocks/>
          </p:cNvSpPr>
          <p:nvPr/>
        </p:nvSpPr>
        <p:spPr>
          <a:xfrm>
            <a:off x="6448417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EB8A735-62B0-AC21-ACFE-E3DE72488B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82620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au pied du lit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E438646-BB67-CE88-4895-64A085F88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10F9965A-7AD1-2E5C-DE42-63D8C64FF94D}"/>
              </a:ext>
            </a:extLst>
          </p:cNvPr>
          <p:cNvSpPr txBox="1">
            <a:spLocks/>
          </p:cNvSpPr>
          <p:nvPr/>
        </p:nvSpPr>
        <p:spPr>
          <a:xfrm>
            <a:off x="4288643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34B93E2-AF9A-4C36-8B46-6CEFC4C1EA2E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CBD38FA-EA39-0F31-C92F-F0F77782923C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70D8412-14D4-4CCE-85DC-A9029ED35650}"/>
              </a:ext>
            </a:extLst>
          </p:cNvPr>
          <p:cNvSpPr txBox="1">
            <a:spLocks/>
          </p:cNvSpPr>
          <p:nvPr/>
        </p:nvSpPr>
        <p:spPr>
          <a:xfrm>
            <a:off x="1379408" y="266743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6445B08-866E-FC89-8231-BDD1D3EC70BC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CD6E60B-BA9E-C616-EA58-7E2DAF66A18D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CB002C1-7918-414F-EB02-D8303BDFCA3F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DCFF38A-67BA-4270-6405-08086A2DF2F5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76FC3B3-D634-DF33-D442-972F35554400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40F6552-D800-871E-8889-2D641F1A2EBF}"/>
              </a:ext>
            </a:extLst>
          </p:cNvPr>
          <p:cNvSpPr txBox="1">
            <a:spLocks/>
          </p:cNvSpPr>
          <p:nvPr/>
        </p:nvSpPr>
        <p:spPr>
          <a:xfrm>
            <a:off x="8408609" y="2667439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4C77194-7D9F-3D0A-6475-B25091ED1040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13364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6EED6-4CDE-DE15-2547-8718A5D16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D08BE7-8216-5659-16C9-259E6685F9E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E472CB-785A-DCD7-DDAC-EDBCDFDB86B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 pied du lit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09AD097-13BF-38C9-DFB3-579FB29B6A9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6CE9758-8DCA-010B-3F9D-7E5293A6DB2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 sœur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4577E5F-8E56-FD26-6C98-13696838D6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F5C1EDC-EA2E-8631-6615-30B236C10633}"/>
              </a:ext>
            </a:extLst>
          </p:cNvPr>
          <p:cNvSpPr txBox="1">
            <a:spLocks/>
          </p:cNvSpPr>
          <p:nvPr/>
        </p:nvSpPr>
        <p:spPr>
          <a:xfrm>
            <a:off x="6448417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D68F9B-D2C5-7897-3EDF-DAFAE3C3AB6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au pied du lit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Souvent,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sœur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dort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au pied du lit.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80DDE84-74EE-11EB-0F21-E2E64C19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0C2C6EA2-1D5F-E0BB-AC1A-87C19EBC24F9}"/>
              </a:ext>
            </a:extLst>
          </p:cNvPr>
          <p:cNvSpPr txBox="1">
            <a:spLocks/>
          </p:cNvSpPr>
          <p:nvPr/>
        </p:nvSpPr>
        <p:spPr>
          <a:xfrm>
            <a:off x="4288643" y="266743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9BA7908-AACB-DCD8-EEDC-DFEED5F7EDFA}"/>
              </a:ext>
            </a:extLst>
          </p:cNvPr>
          <p:cNvSpPr txBox="1">
            <a:spLocks/>
          </p:cNvSpPr>
          <p:nvPr/>
        </p:nvSpPr>
        <p:spPr>
          <a:xfrm>
            <a:off x="65399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DD1332-1BA2-BE15-0A2A-022495300B81}"/>
              </a:ext>
            </a:extLst>
          </p:cNvPr>
          <p:cNvSpPr txBox="1">
            <a:spLocks/>
          </p:cNvSpPr>
          <p:nvPr/>
        </p:nvSpPr>
        <p:spPr>
          <a:xfrm>
            <a:off x="10094828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AEFCDB9-8822-921F-BA89-6F6B7A322893}"/>
              </a:ext>
            </a:extLst>
          </p:cNvPr>
          <p:cNvSpPr txBox="1">
            <a:spLocks/>
          </p:cNvSpPr>
          <p:nvPr/>
        </p:nvSpPr>
        <p:spPr>
          <a:xfrm>
            <a:off x="1379408" y="266743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E40027C-227C-0D9A-5B87-5E741A2AD6D5}"/>
              </a:ext>
            </a:extLst>
          </p:cNvPr>
          <p:cNvSpPr txBox="1">
            <a:spLocks/>
          </p:cNvSpPr>
          <p:nvPr/>
        </p:nvSpPr>
        <p:spPr>
          <a:xfrm>
            <a:off x="216445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1281948-C782-A277-D0F2-5322C8F5B455}"/>
              </a:ext>
            </a:extLst>
          </p:cNvPr>
          <p:cNvSpPr txBox="1">
            <a:spLocks/>
          </p:cNvSpPr>
          <p:nvPr/>
        </p:nvSpPr>
        <p:spPr>
          <a:xfrm>
            <a:off x="36398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E8EBD1D-FDD3-9356-FF76-430E0050329E}"/>
              </a:ext>
            </a:extLst>
          </p:cNvPr>
          <p:cNvSpPr txBox="1">
            <a:spLocks/>
          </p:cNvSpPr>
          <p:nvPr/>
        </p:nvSpPr>
        <p:spPr>
          <a:xfrm>
            <a:off x="470289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D160B9B-4AED-4802-C12C-CC2C7F938B62}"/>
              </a:ext>
            </a:extLst>
          </p:cNvPr>
          <p:cNvSpPr txBox="1">
            <a:spLocks/>
          </p:cNvSpPr>
          <p:nvPr/>
        </p:nvSpPr>
        <p:spPr>
          <a:xfrm>
            <a:off x="79767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5173D64-8FB6-984A-4F41-8BA64BC2BE4E}"/>
              </a:ext>
            </a:extLst>
          </p:cNvPr>
          <p:cNvSpPr txBox="1">
            <a:spLocks/>
          </p:cNvSpPr>
          <p:nvPr/>
        </p:nvSpPr>
        <p:spPr>
          <a:xfrm>
            <a:off x="8992075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7C4179B-E431-C179-D7D9-FEABF73FF098}"/>
              </a:ext>
            </a:extLst>
          </p:cNvPr>
          <p:cNvSpPr txBox="1">
            <a:spLocks/>
          </p:cNvSpPr>
          <p:nvPr/>
        </p:nvSpPr>
        <p:spPr>
          <a:xfrm>
            <a:off x="8408609" y="2667439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AF3A46E-5B57-9BA5-0287-BCD6B2FEEF1C}"/>
              </a:ext>
            </a:extLst>
          </p:cNvPr>
          <p:cNvSpPr txBox="1">
            <a:spLocks/>
          </p:cNvSpPr>
          <p:nvPr/>
        </p:nvSpPr>
        <p:spPr>
          <a:xfrm>
            <a:off x="1078831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6915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07D18-58B3-0198-151D-A7027ECD3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77C5EB1-2687-B982-5843-4A327B3DB15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714870-CCF9-BFA0-A8BB-D8AA896080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A8E360F-663B-DD57-7C97-5F11E0A54C8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D8484ED-F4C2-55ED-A11C-46A209744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477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00CEE-D7B0-3003-0E7D-A71D53F4A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82EC5DA-20D5-A122-0AD2-9274371D69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8B1287-FC13-90B7-545C-57BF83B03EE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5F3864-9E9F-1145-D33D-D37BAE993A6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8577D33-3E46-9A41-ED8B-DDEAA4E7881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C5B51F8-D33F-BD66-F62B-77FAD737C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3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FC584-900C-9FA9-5A20-2EA007FB7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DCB5091-ADD4-B0F9-89D3-F67CB54445A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E7B904-B097-DDD7-8AB0-F07690DC6B2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C49336-0A25-6566-B408-3C0A41A3054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3FF50FB-9E2D-FE31-14CB-DF2D507B10E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9AB8103-B1C6-D5CF-F916-EE206E790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9D4C37D-A25B-591A-4059-BDA6B11ED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41754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52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F417E-4B43-2EF3-FE5E-8522531C5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15AE23-D6A6-957F-1B86-E95E8366260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8BB588-584B-2077-3AB1-4382271035B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parles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près de la porte :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bébé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réveillé</a:t>
            </a:r>
            <a:r>
              <a:rPr lang="fr-FR" sz="42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2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F131AF7-77D6-CDAA-FB88-1D5DAE9CA1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5753103-4FE8-6AAF-0D4E-94D5142A4F5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C168FBA-F7AA-571A-5E0D-79BF30807F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E707F0-AEF5-17B3-523D-F66FAC99D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16482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 /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092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1621</TotalTime>
  <Words>2825</Words>
  <Application>Microsoft Office PowerPoint</Application>
  <PresentationFormat>Grand écran</PresentationFormat>
  <Paragraphs>717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</vt:lpstr>
      <vt:lpstr>Calibri</vt:lpstr>
      <vt:lpstr>Arial</vt:lpstr>
      <vt:lpstr>Aptos Display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63</cp:revision>
  <dcterms:created xsi:type="dcterms:W3CDTF">2024-11-28T14:19:02Z</dcterms:created>
  <dcterms:modified xsi:type="dcterms:W3CDTF">2025-09-02T13:37:20Z</dcterms:modified>
</cp:coreProperties>
</file>