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298" r:id="rId7"/>
    <p:sldId id="1332" r:id="rId8"/>
    <p:sldId id="1333" r:id="rId9"/>
    <p:sldId id="1334" r:id="rId10"/>
    <p:sldId id="1335" r:id="rId11"/>
    <p:sldId id="1336" r:id="rId12"/>
    <p:sldId id="1337" r:id="rId13"/>
    <p:sldId id="1338" r:id="rId14"/>
    <p:sldId id="1339" r:id="rId15"/>
    <p:sldId id="1340" r:id="rId16"/>
    <p:sldId id="1341" r:id="rId17"/>
    <p:sldId id="1342" r:id="rId18"/>
    <p:sldId id="275" r:id="rId19"/>
    <p:sldId id="290" r:id="rId20"/>
    <p:sldId id="1309" r:id="rId21"/>
    <p:sldId id="1343" r:id="rId22"/>
    <p:sldId id="1344" r:id="rId23"/>
    <p:sldId id="1345" r:id="rId24"/>
    <p:sldId id="1346" r:id="rId25"/>
    <p:sldId id="1347" r:id="rId26"/>
    <p:sldId id="1348" r:id="rId27"/>
    <p:sldId id="1349" r:id="rId28"/>
    <p:sldId id="1350" r:id="rId29"/>
    <p:sldId id="1351" r:id="rId30"/>
    <p:sldId id="1352" r:id="rId31"/>
    <p:sldId id="1353" r:id="rId32"/>
    <p:sldId id="288" r:id="rId33"/>
    <p:sldId id="291" r:id="rId34"/>
    <p:sldId id="1320" r:id="rId35"/>
    <p:sldId id="1354" r:id="rId36"/>
    <p:sldId id="1355" r:id="rId37"/>
    <p:sldId id="1356" r:id="rId38"/>
    <p:sldId id="1357" r:id="rId39"/>
    <p:sldId id="1358" r:id="rId40"/>
    <p:sldId id="1359" r:id="rId41"/>
    <p:sldId id="1360" r:id="rId42"/>
    <p:sldId id="1361" r:id="rId43"/>
    <p:sldId id="1362" r:id="rId44"/>
    <p:sldId id="1363" r:id="rId45"/>
    <p:sldId id="1364" r:id="rId46"/>
    <p:sldId id="304" r:id="rId47"/>
    <p:sldId id="305" r:id="rId48"/>
    <p:sldId id="1331" r:id="rId49"/>
    <p:sldId id="1365" r:id="rId50"/>
    <p:sldId id="1366" r:id="rId51"/>
    <p:sldId id="1367" r:id="rId52"/>
    <p:sldId id="1368" r:id="rId53"/>
    <p:sldId id="1369" r:id="rId54"/>
    <p:sldId id="1370" r:id="rId55"/>
    <p:sldId id="1371" r:id="rId56"/>
    <p:sldId id="1372" r:id="rId57"/>
    <p:sldId id="1373" r:id="rId58"/>
    <p:sldId id="1374" r:id="rId59"/>
    <p:sldId id="1375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P4/S6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P4/S6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6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2DC42-0CF0-788B-640D-975DD3E7B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7FA1D60-1AEC-D1FF-572D-001B8DA184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A805A3-F308-F315-990C-4111B96D239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boulanger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B230A06-8C7A-EA07-1AF2-01FE197091C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570FA63-26B5-8DAE-67C2-7B8609E82D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5ADC3DD-FA4D-3CEB-8F42-FD686A4A6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6270553-6A31-EC64-7570-1D1C3281E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63374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93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5D652-5315-6421-D273-DFCCBC59E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7D0328A-23EE-F2F6-8846-C33FF4F00CA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6C07BD-C207-CC7D-CEE1-65B9EA5968A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boulanger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7BE96D6-24AD-EA8E-CD2E-4E0851844AE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B620C5F-23DD-808C-8411-9210FBDCB6E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E853F40-0C09-F2A9-B7B5-A55E73365E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2FCC845-CEFE-D914-63BA-358812BD3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69009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1D9EB0E-FFC9-F525-218F-0D72B7871AE9}"/>
              </a:ext>
            </a:extLst>
          </p:cNvPr>
          <p:cNvSpPr txBox="1">
            <a:spLocks/>
          </p:cNvSpPr>
          <p:nvPr/>
        </p:nvSpPr>
        <p:spPr>
          <a:xfrm>
            <a:off x="129621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63F6156-2EBA-2755-0242-3C5B3A114351}"/>
              </a:ext>
            </a:extLst>
          </p:cNvPr>
          <p:cNvSpPr txBox="1">
            <a:spLocks/>
          </p:cNvSpPr>
          <p:nvPr/>
        </p:nvSpPr>
        <p:spPr>
          <a:xfrm>
            <a:off x="210244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15F933E-C700-1386-F5E6-2CBAD9A5DBBF}"/>
              </a:ext>
            </a:extLst>
          </p:cNvPr>
          <p:cNvSpPr txBox="1">
            <a:spLocks/>
          </p:cNvSpPr>
          <p:nvPr/>
        </p:nvSpPr>
        <p:spPr>
          <a:xfrm>
            <a:off x="10767071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89FE66C-E00E-226B-D01C-082F91D0745A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76A20DE-0EFB-23BD-194A-5C5C37172101}"/>
              </a:ext>
            </a:extLst>
          </p:cNvPr>
          <p:cNvSpPr txBox="1">
            <a:spLocks/>
          </p:cNvSpPr>
          <p:nvPr/>
        </p:nvSpPr>
        <p:spPr>
          <a:xfrm>
            <a:off x="831136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DFF70D4-7220-5EED-7DB6-EF1104F74810}"/>
              </a:ext>
            </a:extLst>
          </p:cNvPr>
          <p:cNvSpPr txBox="1">
            <a:spLocks/>
          </p:cNvSpPr>
          <p:nvPr/>
        </p:nvSpPr>
        <p:spPr>
          <a:xfrm>
            <a:off x="975500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28FB509-3A5A-89A4-65B2-BD5556E090AA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DFA0619-7D0E-4708-98C5-A53A67F1E406}"/>
              </a:ext>
            </a:extLst>
          </p:cNvPr>
          <p:cNvSpPr txBox="1">
            <a:spLocks/>
          </p:cNvSpPr>
          <p:nvPr/>
        </p:nvSpPr>
        <p:spPr>
          <a:xfrm>
            <a:off x="32972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1587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EC52C-3789-15CC-3938-4916A86FC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7F01C4-F4E1-5ADC-66C4-21ACB6E8DB3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85D4EF-2EF8-9C16-C574-2F35751DC9A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boulanger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EEC486-DE73-A057-9EC3-53EB18ED5EF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308E61F-AF94-7CEF-D31A-AAE993A5E08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C8C7DEE-ED6B-1E54-37D9-873578925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6DA86BF-12BC-D93F-0012-ACB93FFCB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61577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2D556CE-A121-3398-8BBE-64926BD91F06}"/>
              </a:ext>
            </a:extLst>
          </p:cNvPr>
          <p:cNvSpPr txBox="1">
            <a:spLocks/>
          </p:cNvSpPr>
          <p:nvPr/>
        </p:nvSpPr>
        <p:spPr>
          <a:xfrm>
            <a:off x="129621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C96B122-5A42-5EE9-CE81-759233D963C5}"/>
              </a:ext>
            </a:extLst>
          </p:cNvPr>
          <p:cNvSpPr txBox="1">
            <a:spLocks/>
          </p:cNvSpPr>
          <p:nvPr/>
        </p:nvSpPr>
        <p:spPr>
          <a:xfrm>
            <a:off x="210244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143192C-8B40-EDF6-48C0-CBB5AD8E412D}"/>
              </a:ext>
            </a:extLst>
          </p:cNvPr>
          <p:cNvSpPr txBox="1">
            <a:spLocks/>
          </p:cNvSpPr>
          <p:nvPr/>
        </p:nvSpPr>
        <p:spPr>
          <a:xfrm>
            <a:off x="10767071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AEEF67B-E240-546E-9312-DB44EB496C1E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F84D7DA-4AA9-E5BB-B1B4-908F5563CDE6}"/>
              </a:ext>
            </a:extLst>
          </p:cNvPr>
          <p:cNvSpPr txBox="1">
            <a:spLocks/>
          </p:cNvSpPr>
          <p:nvPr/>
        </p:nvSpPr>
        <p:spPr>
          <a:xfrm>
            <a:off x="831136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1167517-89E4-622C-BE3F-43953A383B8A}"/>
              </a:ext>
            </a:extLst>
          </p:cNvPr>
          <p:cNvSpPr txBox="1">
            <a:spLocks/>
          </p:cNvSpPr>
          <p:nvPr/>
        </p:nvSpPr>
        <p:spPr>
          <a:xfrm>
            <a:off x="975500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DCF6215-E201-A73D-3907-77EB217D5684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F9C9286-C544-5D7F-8200-CD761101C2F9}"/>
              </a:ext>
            </a:extLst>
          </p:cNvPr>
          <p:cNvSpPr txBox="1">
            <a:spLocks/>
          </p:cNvSpPr>
          <p:nvPr/>
        </p:nvSpPr>
        <p:spPr>
          <a:xfrm>
            <a:off x="32972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8275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200AE-7822-ECC1-A48D-12696EC1A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A73EAC-F9AF-59A4-6DD7-0BC82ED4919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7D55E0-1FE9-075F-AB5B-C9C0611785A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boulanger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15120BD-FF4A-F8C4-DA1E-F772D5C666D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AB7FCC7-20C6-B520-5025-0B83E18A487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5653EDB-03FC-DEB9-E6CA-B45629303A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6AD5B58-29F4-AAA0-0420-FBDC23D30D05}"/>
              </a:ext>
            </a:extLst>
          </p:cNvPr>
          <p:cNvSpPr txBox="1">
            <a:spLocks/>
          </p:cNvSpPr>
          <p:nvPr/>
        </p:nvSpPr>
        <p:spPr>
          <a:xfrm>
            <a:off x="9840807" y="2552433"/>
            <a:ext cx="19511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D5E0FCF-9E8A-082C-BFE7-568EA23EE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43945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F825D91-9ED2-3824-4ED0-ED4B0042BF43}"/>
              </a:ext>
            </a:extLst>
          </p:cNvPr>
          <p:cNvSpPr txBox="1">
            <a:spLocks/>
          </p:cNvSpPr>
          <p:nvPr/>
        </p:nvSpPr>
        <p:spPr>
          <a:xfrm>
            <a:off x="129621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BF5714F-300F-ABD5-9185-DE79199F0CE3}"/>
              </a:ext>
            </a:extLst>
          </p:cNvPr>
          <p:cNvSpPr txBox="1">
            <a:spLocks/>
          </p:cNvSpPr>
          <p:nvPr/>
        </p:nvSpPr>
        <p:spPr>
          <a:xfrm>
            <a:off x="5752772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030EC3A-C45F-5DCD-2D93-A54F5E87EDA9}"/>
              </a:ext>
            </a:extLst>
          </p:cNvPr>
          <p:cNvSpPr txBox="1">
            <a:spLocks/>
          </p:cNvSpPr>
          <p:nvPr/>
        </p:nvSpPr>
        <p:spPr>
          <a:xfrm>
            <a:off x="210244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2CEA86C-E797-4705-ED99-D875399D8D32}"/>
              </a:ext>
            </a:extLst>
          </p:cNvPr>
          <p:cNvSpPr txBox="1">
            <a:spLocks/>
          </p:cNvSpPr>
          <p:nvPr/>
        </p:nvSpPr>
        <p:spPr>
          <a:xfrm>
            <a:off x="1862287" y="2552433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BB81490-FDEF-75A2-09A7-3C827C9D7F3E}"/>
              </a:ext>
            </a:extLst>
          </p:cNvPr>
          <p:cNvSpPr txBox="1">
            <a:spLocks/>
          </p:cNvSpPr>
          <p:nvPr/>
        </p:nvSpPr>
        <p:spPr>
          <a:xfrm>
            <a:off x="10767071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6FB838B-562F-C15F-6D56-B7B34E0FD69E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DC11DCA-EFBE-382D-453B-1E925A8BF9C6}"/>
              </a:ext>
            </a:extLst>
          </p:cNvPr>
          <p:cNvSpPr txBox="1">
            <a:spLocks/>
          </p:cNvSpPr>
          <p:nvPr/>
        </p:nvSpPr>
        <p:spPr>
          <a:xfrm>
            <a:off x="831136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B75A02D-DB68-9765-C650-0E83D5A35710}"/>
              </a:ext>
            </a:extLst>
          </p:cNvPr>
          <p:cNvSpPr txBox="1">
            <a:spLocks/>
          </p:cNvSpPr>
          <p:nvPr/>
        </p:nvSpPr>
        <p:spPr>
          <a:xfrm>
            <a:off x="975500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9BCCB3B-A05A-100A-D4C2-D4004A204808}"/>
              </a:ext>
            </a:extLst>
          </p:cNvPr>
          <p:cNvSpPr txBox="1">
            <a:spLocks/>
          </p:cNvSpPr>
          <p:nvPr/>
        </p:nvSpPr>
        <p:spPr>
          <a:xfrm>
            <a:off x="8214784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569C0C0-C0DD-CACA-E61E-C48618BCD4C2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F8DCE5C-F849-8683-B741-68F2A63013A7}"/>
              </a:ext>
            </a:extLst>
          </p:cNvPr>
          <p:cNvSpPr txBox="1">
            <a:spLocks/>
          </p:cNvSpPr>
          <p:nvPr/>
        </p:nvSpPr>
        <p:spPr>
          <a:xfrm>
            <a:off x="32972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3890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D470D-8384-166B-FD29-692B78766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BA086C-926B-25F1-6911-2EB40EF419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C01DDB-2844-C3FE-DBAE-6FAA0F79CD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boulanger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2736D7F-EF65-88CE-3EC8-46BD04660CE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E1B91AE-063B-3EB8-E2E9-6017C58F360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2B3AE4B-5C2C-2069-B220-A251CE65D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50F0BB8E-3588-7C18-9554-67B7350F6A37}"/>
              </a:ext>
            </a:extLst>
          </p:cNvPr>
          <p:cNvSpPr txBox="1">
            <a:spLocks/>
          </p:cNvSpPr>
          <p:nvPr/>
        </p:nvSpPr>
        <p:spPr>
          <a:xfrm>
            <a:off x="9840807" y="2552433"/>
            <a:ext cx="19511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8306FDF-723D-641D-8B6E-E22F199A5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77462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F35E7B5-0E91-040A-EBAD-2D95C9F79AE2}"/>
              </a:ext>
            </a:extLst>
          </p:cNvPr>
          <p:cNvSpPr txBox="1">
            <a:spLocks/>
          </p:cNvSpPr>
          <p:nvPr/>
        </p:nvSpPr>
        <p:spPr>
          <a:xfrm>
            <a:off x="129621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CC39062-727D-8389-6800-DFCD823E1D37}"/>
              </a:ext>
            </a:extLst>
          </p:cNvPr>
          <p:cNvSpPr txBox="1">
            <a:spLocks/>
          </p:cNvSpPr>
          <p:nvPr/>
        </p:nvSpPr>
        <p:spPr>
          <a:xfrm>
            <a:off x="5752772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AF18133-3874-0847-B237-E7DBB502A4BA}"/>
              </a:ext>
            </a:extLst>
          </p:cNvPr>
          <p:cNvSpPr txBox="1">
            <a:spLocks/>
          </p:cNvSpPr>
          <p:nvPr/>
        </p:nvSpPr>
        <p:spPr>
          <a:xfrm>
            <a:off x="210244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952433C-0605-2E88-2AD0-D086B5BBFC30}"/>
              </a:ext>
            </a:extLst>
          </p:cNvPr>
          <p:cNvSpPr txBox="1">
            <a:spLocks/>
          </p:cNvSpPr>
          <p:nvPr/>
        </p:nvSpPr>
        <p:spPr>
          <a:xfrm>
            <a:off x="1862287" y="2552433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C685D31-6421-7AE9-6619-96F4859BB5F9}"/>
              </a:ext>
            </a:extLst>
          </p:cNvPr>
          <p:cNvSpPr txBox="1">
            <a:spLocks/>
          </p:cNvSpPr>
          <p:nvPr/>
        </p:nvSpPr>
        <p:spPr>
          <a:xfrm>
            <a:off x="10767071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EE610AC-8124-1414-04F2-5DD1A2FFBCA0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4923167-9043-07C2-1D57-4074ADE6707D}"/>
              </a:ext>
            </a:extLst>
          </p:cNvPr>
          <p:cNvSpPr txBox="1">
            <a:spLocks/>
          </p:cNvSpPr>
          <p:nvPr/>
        </p:nvSpPr>
        <p:spPr>
          <a:xfrm>
            <a:off x="831136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07086EE-E63B-84B0-DE2D-B8A4BA7A9ED8}"/>
              </a:ext>
            </a:extLst>
          </p:cNvPr>
          <p:cNvSpPr txBox="1">
            <a:spLocks/>
          </p:cNvSpPr>
          <p:nvPr/>
        </p:nvSpPr>
        <p:spPr>
          <a:xfrm>
            <a:off x="975500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9E83649-41E7-919C-5DFC-38063EE4BC4D}"/>
              </a:ext>
            </a:extLst>
          </p:cNvPr>
          <p:cNvSpPr txBox="1">
            <a:spLocks/>
          </p:cNvSpPr>
          <p:nvPr/>
        </p:nvSpPr>
        <p:spPr>
          <a:xfrm>
            <a:off x="8214784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79BEE81-7543-50BF-7A35-BC5A091CAEF0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F9FB452-ACC9-892C-463A-40A1B1AC05D5}"/>
              </a:ext>
            </a:extLst>
          </p:cNvPr>
          <p:cNvSpPr txBox="1">
            <a:spLocks/>
          </p:cNvSpPr>
          <p:nvPr/>
        </p:nvSpPr>
        <p:spPr>
          <a:xfrm>
            <a:off x="32972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8925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55345-8234-5C29-4D7B-D0E198800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67D1E0-122D-5130-54F1-9671671A960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D2EA06-BA02-779F-CC73-B03766244C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boulanger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86B0ED2-897D-874A-C8C4-0B45B5A7938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D68A724-C5E5-8F4A-40CA-7006FDFE6CF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3E3311B-7250-D136-16E4-18A2B5CE7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B00D0F0-1E8B-C8A0-04B6-F8C3B8CF0996}"/>
              </a:ext>
            </a:extLst>
          </p:cNvPr>
          <p:cNvSpPr txBox="1">
            <a:spLocks/>
          </p:cNvSpPr>
          <p:nvPr/>
        </p:nvSpPr>
        <p:spPr>
          <a:xfrm>
            <a:off x="9840807" y="2552433"/>
            <a:ext cx="19511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EC7BB6E-505C-714E-3912-CDF677EE63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13146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boutique / le boulanger / des pains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A8B748C-4BBC-8AE7-5163-1176539F3580}"/>
              </a:ext>
            </a:extLst>
          </p:cNvPr>
          <p:cNvSpPr txBox="1">
            <a:spLocks/>
          </p:cNvSpPr>
          <p:nvPr/>
        </p:nvSpPr>
        <p:spPr>
          <a:xfrm>
            <a:off x="129621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28A25D1-F58F-0363-FBD7-9542CD63882D}"/>
              </a:ext>
            </a:extLst>
          </p:cNvPr>
          <p:cNvSpPr txBox="1">
            <a:spLocks/>
          </p:cNvSpPr>
          <p:nvPr/>
        </p:nvSpPr>
        <p:spPr>
          <a:xfrm>
            <a:off x="5752772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9F624ED-5F7B-5F35-18AA-780DAA586C46}"/>
              </a:ext>
            </a:extLst>
          </p:cNvPr>
          <p:cNvSpPr txBox="1">
            <a:spLocks/>
          </p:cNvSpPr>
          <p:nvPr/>
        </p:nvSpPr>
        <p:spPr>
          <a:xfrm>
            <a:off x="210244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E905035-5B7E-E817-35D3-F80A8587B173}"/>
              </a:ext>
            </a:extLst>
          </p:cNvPr>
          <p:cNvSpPr txBox="1">
            <a:spLocks/>
          </p:cNvSpPr>
          <p:nvPr/>
        </p:nvSpPr>
        <p:spPr>
          <a:xfrm>
            <a:off x="1862287" y="2552433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8157DC4-DF3D-B8FE-BF06-AC50D344CA3F}"/>
              </a:ext>
            </a:extLst>
          </p:cNvPr>
          <p:cNvSpPr txBox="1">
            <a:spLocks/>
          </p:cNvSpPr>
          <p:nvPr/>
        </p:nvSpPr>
        <p:spPr>
          <a:xfrm>
            <a:off x="10767071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D02620-385C-A85D-7CFC-1D1446DA645C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FB175A7-BC0D-4A0E-75D2-81C5F9233C22}"/>
              </a:ext>
            </a:extLst>
          </p:cNvPr>
          <p:cNvSpPr txBox="1">
            <a:spLocks/>
          </p:cNvSpPr>
          <p:nvPr/>
        </p:nvSpPr>
        <p:spPr>
          <a:xfrm>
            <a:off x="831136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A056BC1-DD32-E5E9-ADF0-479CB4FCC01F}"/>
              </a:ext>
            </a:extLst>
          </p:cNvPr>
          <p:cNvSpPr txBox="1">
            <a:spLocks/>
          </p:cNvSpPr>
          <p:nvPr/>
        </p:nvSpPr>
        <p:spPr>
          <a:xfrm>
            <a:off x="975500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181AA9E-04E6-7D0A-C6C7-57D32043A401}"/>
              </a:ext>
            </a:extLst>
          </p:cNvPr>
          <p:cNvSpPr txBox="1">
            <a:spLocks/>
          </p:cNvSpPr>
          <p:nvPr/>
        </p:nvSpPr>
        <p:spPr>
          <a:xfrm>
            <a:off x="8214784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50CEB2F-DFBE-F1E7-1678-79F758DC59A6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8A886DF-8FF4-0B82-9A27-CFBC332CE3EF}"/>
              </a:ext>
            </a:extLst>
          </p:cNvPr>
          <p:cNvSpPr txBox="1">
            <a:spLocks/>
          </p:cNvSpPr>
          <p:nvPr/>
        </p:nvSpPr>
        <p:spPr>
          <a:xfrm>
            <a:off x="32972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839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436FA-DE6A-A42B-461E-45D509E91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3497E8-40D1-3ABB-93E8-C16269CD3CE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2D120F-BD8E-539D-9D04-5385F03339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boulanger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06C53EF-833C-26C0-2250-1C697621C37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466E158-0A90-D153-3D6B-D816B1B863D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647F4D8-01B9-762A-BFD3-672351154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8FF5F1B-DE68-F07F-EE09-2798EC768FB5}"/>
              </a:ext>
            </a:extLst>
          </p:cNvPr>
          <p:cNvSpPr txBox="1">
            <a:spLocks/>
          </p:cNvSpPr>
          <p:nvPr/>
        </p:nvSpPr>
        <p:spPr>
          <a:xfrm>
            <a:off x="9840807" y="2552433"/>
            <a:ext cx="19511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84C56F4-11EF-DA44-AAD8-391CABF85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82455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boutique / le boulanger / des pains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b="1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AD034C62-47D9-2930-3C8C-412E7A737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2E35C139-45A4-4E77-2C0D-43781AC4192B}"/>
              </a:ext>
            </a:extLst>
          </p:cNvPr>
          <p:cNvSpPr txBox="1">
            <a:spLocks/>
          </p:cNvSpPr>
          <p:nvPr/>
        </p:nvSpPr>
        <p:spPr>
          <a:xfrm>
            <a:off x="129621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D8FE644-181B-3C39-ABF6-1C29945E0BA1}"/>
              </a:ext>
            </a:extLst>
          </p:cNvPr>
          <p:cNvSpPr txBox="1">
            <a:spLocks/>
          </p:cNvSpPr>
          <p:nvPr/>
        </p:nvSpPr>
        <p:spPr>
          <a:xfrm>
            <a:off x="5752772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EC8EAC9-4532-2D9F-108C-E4750389800C}"/>
              </a:ext>
            </a:extLst>
          </p:cNvPr>
          <p:cNvSpPr txBox="1">
            <a:spLocks/>
          </p:cNvSpPr>
          <p:nvPr/>
        </p:nvSpPr>
        <p:spPr>
          <a:xfrm>
            <a:off x="210244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D313488-CF58-9629-6805-515CBE225900}"/>
              </a:ext>
            </a:extLst>
          </p:cNvPr>
          <p:cNvSpPr txBox="1">
            <a:spLocks/>
          </p:cNvSpPr>
          <p:nvPr/>
        </p:nvSpPr>
        <p:spPr>
          <a:xfrm>
            <a:off x="1862287" y="2552433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4F684D2-FA49-5DEC-937F-B2BA2D67CC5C}"/>
              </a:ext>
            </a:extLst>
          </p:cNvPr>
          <p:cNvSpPr txBox="1">
            <a:spLocks/>
          </p:cNvSpPr>
          <p:nvPr/>
        </p:nvSpPr>
        <p:spPr>
          <a:xfrm>
            <a:off x="10767071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A8150A5-627D-3E1B-4A06-F1F908B53A8A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91D7E18-9167-B6DD-B8B0-E8FE589C90C7}"/>
              </a:ext>
            </a:extLst>
          </p:cNvPr>
          <p:cNvSpPr txBox="1">
            <a:spLocks/>
          </p:cNvSpPr>
          <p:nvPr/>
        </p:nvSpPr>
        <p:spPr>
          <a:xfrm>
            <a:off x="831136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67407A5-05D3-4770-DC8F-5D80D513A1AB}"/>
              </a:ext>
            </a:extLst>
          </p:cNvPr>
          <p:cNvSpPr txBox="1">
            <a:spLocks/>
          </p:cNvSpPr>
          <p:nvPr/>
        </p:nvSpPr>
        <p:spPr>
          <a:xfrm>
            <a:off x="975500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06D168B-D0C0-BB43-5E2C-B15DB3A4EEF0}"/>
              </a:ext>
            </a:extLst>
          </p:cNvPr>
          <p:cNvSpPr txBox="1">
            <a:spLocks/>
          </p:cNvSpPr>
          <p:nvPr/>
        </p:nvSpPr>
        <p:spPr>
          <a:xfrm>
            <a:off x="8214784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7C9CBC2-37BD-12C4-14B9-8E18A2CF0F26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51515CA-B636-9817-766B-D1295021430D}"/>
              </a:ext>
            </a:extLst>
          </p:cNvPr>
          <p:cNvSpPr txBox="1">
            <a:spLocks/>
          </p:cNvSpPr>
          <p:nvPr/>
        </p:nvSpPr>
        <p:spPr>
          <a:xfrm>
            <a:off x="32972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6316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07D18-58B3-0198-151D-A7027ECD3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77C5EB1-2687-B982-5843-4A327B3DB15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714870-CCF9-BFA0-A8BB-D8AA8960804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boulanger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FCD8D5F-74B7-E2CA-0FEF-DBD423BE767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A8E360F-663B-DD57-7C97-5F11E0A54C8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D8484ED-F4C2-55ED-A11C-46A209744F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6C23245-8E0D-029C-0D94-D12FFD8263CD}"/>
              </a:ext>
            </a:extLst>
          </p:cNvPr>
          <p:cNvSpPr txBox="1">
            <a:spLocks/>
          </p:cNvSpPr>
          <p:nvPr/>
        </p:nvSpPr>
        <p:spPr>
          <a:xfrm>
            <a:off x="9840807" y="2552433"/>
            <a:ext cx="195114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615520C-A165-3B83-D856-FCEA539252E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boutique / le boulanger / des pains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Dans la boutique,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ai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préparé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 pains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266ED2D-F03B-8424-95D3-D67F056F3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2B6CCD9-4095-A987-73E4-1E94DC9E34EC}"/>
              </a:ext>
            </a:extLst>
          </p:cNvPr>
          <p:cNvSpPr txBox="1">
            <a:spLocks/>
          </p:cNvSpPr>
          <p:nvPr/>
        </p:nvSpPr>
        <p:spPr>
          <a:xfrm>
            <a:off x="1296215" y="1701897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180168B-D700-8017-F620-B08C0228A779}"/>
              </a:ext>
            </a:extLst>
          </p:cNvPr>
          <p:cNvSpPr txBox="1">
            <a:spLocks/>
          </p:cNvSpPr>
          <p:nvPr/>
        </p:nvSpPr>
        <p:spPr>
          <a:xfrm>
            <a:off x="5752772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4DB4102-E7D7-FA62-63A7-0560E8BCD6FB}"/>
              </a:ext>
            </a:extLst>
          </p:cNvPr>
          <p:cNvSpPr txBox="1">
            <a:spLocks/>
          </p:cNvSpPr>
          <p:nvPr/>
        </p:nvSpPr>
        <p:spPr>
          <a:xfrm>
            <a:off x="2102445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F5EEC29-B861-FD4B-BBB5-A0841375B02A}"/>
              </a:ext>
            </a:extLst>
          </p:cNvPr>
          <p:cNvSpPr txBox="1">
            <a:spLocks/>
          </p:cNvSpPr>
          <p:nvPr/>
        </p:nvSpPr>
        <p:spPr>
          <a:xfrm>
            <a:off x="1862287" y="2552433"/>
            <a:ext cx="229541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89B98D8-4D25-B3AE-349B-6231F247D478}"/>
              </a:ext>
            </a:extLst>
          </p:cNvPr>
          <p:cNvSpPr txBox="1">
            <a:spLocks/>
          </p:cNvSpPr>
          <p:nvPr/>
        </p:nvSpPr>
        <p:spPr>
          <a:xfrm>
            <a:off x="10767071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206E0E6-1282-29D3-05FB-F53280291D67}"/>
              </a:ext>
            </a:extLst>
          </p:cNvPr>
          <p:cNvSpPr txBox="1">
            <a:spLocks/>
          </p:cNvSpPr>
          <p:nvPr/>
        </p:nvSpPr>
        <p:spPr>
          <a:xfrm>
            <a:off x="479079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7536E19-D30B-1AE6-CDA5-09AE1A03D8DE}"/>
              </a:ext>
            </a:extLst>
          </p:cNvPr>
          <p:cNvSpPr txBox="1">
            <a:spLocks/>
          </p:cNvSpPr>
          <p:nvPr/>
        </p:nvSpPr>
        <p:spPr>
          <a:xfrm>
            <a:off x="831136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F639D22-84D8-18DA-9905-581A9389EEA2}"/>
              </a:ext>
            </a:extLst>
          </p:cNvPr>
          <p:cNvSpPr txBox="1">
            <a:spLocks/>
          </p:cNvSpPr>
          <p:nvPr/>
        </p:nvSpPr>
        <p:spPr>
          <a:xfrm>
            <a:off x="975500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C2FD411-8769-A803-5C1B-53A0A2EB19CA}"/>
              </a:ext>
            </a:extLst>
          </p:cNvPr>
          <p:cNvSpPr txBox="1">
            <a:spLocks/>
          </p:cNvSpPr>
          <p:nvPr/>
        </p:nvSpPr>
        <p:spPr>
          <a:xfrm>
            <a:off x="8214784" y="255243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334B85A-9720-ED26-FF18-1074F8AB662F}"/>
              </a:ext>
            </a:extLst>
          </p:cNvPr>
          <p:cNvSpPr txBox="1">
            <a:spLocks/>
          </p:cNvSpPr>
          <p:nvPr/>
        </p:nvSpPr>
        <p:spPr>
          <a:xfrm>
            <a:off x="6079014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AFDDCF0-243A-6E8C-7292-EDE579748B2A}"/>
              </a:ext>
            </a:extLst>
          </p:cNvPr>
          <p:cNvSpPr txBox="1">
            <a:spLocks/>
          </p:cNvSpPr>
          <p:nvPr/>
        </p:nvSpPr>
        <p:spPr>
          <a:xfrm>
            <a:off x="3297250" y="1701897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5947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6645F-1018-018E-9ACE-7C12898B8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F7A06F5-4FFC-B024-81A5-2EAEBEC47E9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38DFBE9-C913-553C-F17E-1954A71C36E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594624E-3A78-6712-4892-5D8DE367D9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3B401CA-4AF8-697A-8968-E510EBFA9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47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44DAA-AB35-0A62-42C0-C97D3E8BC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280F05C-4ACA-A908-2F7F-028FC23CA67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0B27E3-F2E0-72CF-D6F7-CE106CA13E9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BCF281-E3EF-0D83-6F87-298AB5D1361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D9C832B-2C39-3D00-1A8C-9A2E2440096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DB25083-E04E-C45A-23CB-6911D1DAB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48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712B6-0B75-EB2B-6AE2-C3FDA1F16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EF7DED5-BE48-1BA5-80DE-FEBCBC049DB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B4A6D2-C488-53C7-FA82-03A2ECF4B78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1F6A521-6B55-62F6-1800-F5DB6D7885F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216B7A3-594A-E342-5997-5F05B06E743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4980BF3-4B55-B30F-B84C-1DA1CAC79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166C45D-D861-5D81-2743-0F2D5E36C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7879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081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6BA6F-572A-839E-58BC-2E14861DB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3A901CD-5CF5-BA79-4095-19EA09C41E7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283F96-3110-E608-CD28-171C85122BA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82F5FB9-F576-B501-A292-8E3572319E5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3CFDBE0-AD69-9917-BBE7-4DD6CC7178D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6EB4FC6-CE19-8B0E-0F05-37C7B56BC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0682768-8D2A-D065-B1D7-2ADE8DE056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4141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2711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7617E-3C97-87EB-6A33-2116005D3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4BD8447-AA5D-2AD5-B255-FF9E697E0C7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2A5E12-CC41-D19F-1D2D-6EA03DFDE8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BEA1E54-6104-B08E-3A1E-1B5631C8AAE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DF08B5B-FB00-023C-AFED-E95483A49EA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016B09B-E8A4-2F0C-8974-99627EF89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B94E6D0-9A79-0D0C-6791-53CB5DD879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54362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437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5EBB1-FEEC-FE7C-2A01-5A4D755F6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7E8ADD5-728B-72D2-FBD7-CDF3618B37C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61FB7C5-6659-4A9E-18AF-9E156D45E50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C79E402-3EAD-BF57-9EFC-DE7D3754987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2208DF2-E92B-BB84-537F-F44A649E3C5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4199677-D92A-7394-07C2-22675AEFD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5B34EC-A6C2-9B6F-78E6-6DC72A005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87137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3AE34AC-11D2-4DD5-3029-263D06C962C4}"/>
              </a:ext>
            </a:extLst>
          </p:cNvPr>
          <p:cNvSpPr txBox="1">
            <a:spLocks/>
          </p:cNvSpPr>
          <p:nvPr/>
        </p:nvSpPr>
        <p:spPr>
          <a:xfrm>
            <a:off x="130236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87F5D6B-7FA1-7171-065F-1652DF558BAF}"/>
              </a:ext>
            </a:extLst>
          </p:cNvPr>
          <p:cNvSpPr txBox="1">
            <a:spLocks/>
          </p:cNvSpPr>
          <p:nvPr/>
        </p:nvSpPr>
        <p:spPr>
          <a:xfrm>
            <a:off x="4528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433FA8D-BD85-DD62-12ED-CFD674180EBE}"/>
              </a:ext>
            </a:extLst>
          </p:cNvPr>
          <p:cNvSpPr txBox="1">
            <a:spLocks/>
          </p:cNvSpPr>
          <p:nvPr/>
        </p:nvSpPr>
        <p:spPr>
          <a:xfrm>
            <a:off x="538231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9D0438C-CF4D-1141-7A7C-7CB4F6A168E7}"/>
              </a:ext>
            </a:extLst>
          </p:cNvPr>
          <p:cNvSpPr txBox="1">
            <a:spLocks/>
          </p:cNvSpPr>
          <p:nvPr/>
        </p:nvSpPr>
        <p:spPr>
          <a:xfrm>
            <a:off x="710117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BA168F8-C71D-816A-A5C7-BF561FBAADDB}"/>
              </a:ext>
            </a:extLst>
          </p:cNvPr>
          <p:cNvSpPr txBox="1">
            <a:spLocks/>
          </p:cNvSpPr>
          <p:nvPr/>
        </p:nvSpPr>
        <p:spPr>
          <a:xfrm>
            <a:off x="207408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9801517-5AF7-AB0D-19C2-D249FAFC2DA9}"/>
              </a:ext>
            </a:extLst>
          </p:cNvPr>
          <p:cNvSpPr txBox="1">
            <a:spLocks/>
          </p:cNvSpPr>
          <p:nvPr/>
        </p:nvSpPr>
        <p:spPr>
          <a:xfrm>
            <a:off x="334601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567B6CC-F2E9-7328-1EE0-39D02BDA41A0}"/>
              </a:ext>
            </a:extLst>
          </p:cNvPr>
          <p:cNvSpPr txBox="1">
            <a:spLocks/>
          </p:cNvSpPr>
          <p:nvPr/>
        </p:nvSpPr>
        <p:spPr>
          <a:xfrm>
            <a:off x="9720429" y="15726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1E9CE71-2795-EECC-F92B-D061D1E59050}"/>
              </a:ext>
            </a:extLst>
          </p:cNvPr>
          <p:cNvCxnSpPr>
            <a:cxnSpLocks/>
          </p:cNvCxnSpPr>
          <p:nvPr/>
        </p:nvCxnSpPr>
        <p:spPr>
          <a:xfrm>
            <a:off x="8818587" y="2031805"/>
            <a:ext cx="270666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853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750B9-39CE-04DE-1C2E-D29F5481C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ECAC705-8956-BF7F-7D46-FA34EA02A55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1E29B1-D851-643D-81B7-C46A35A413B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5E5651-B851-E0F1-2B6E-5D914E001B5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6178013-2761-EEDC-FEE0-D7A893E1758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E90F25C-2111-B125-1926-F84B6AC4F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5C91CA1-5764-987C-58EF-A13EF0733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18625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789A227-6B57-9252-AA6D-2EB673814387}"/>
              </a:ext>
            </a:extLst>
          </p:cNvPr>
          <p:cNvSpPr txBox="1">
            <a:spLocks/>
          </p:cNvSpPr>
          <p:nvPr/>
        </p:nvSpPr>
        <p:spPr>
          <a:xfrm>
            <a:off x="130236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8C5F226-2B6D-E3A4-727D-A020F65F1258}"/>
              </a:ext>
            </a:extLst>
          </p:cNvPr>
          <p:cNvSpPr txBox="1">
            <a:spLocks/>
          </p:cNvSpPr>
          <p:nvPr/>
        </p:nvSpPr>
        <p:spPr>
          <a:xfrm>
            <a:off x="4528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7A4B841-BEBB-8417-6AE1-EE2D557F564D}"/>
              </a:ext>
            </a:extLst>
          </p:cNvPr>
          <p:cNvSpPr txBox="1">
            <a:spLocks/>
          </p:cNvSpPr>
          <p:nvPr/>
        </p:nvSpPr>
        <p:spPr>
          <a:xfrm>
            <a:off x="538231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8113733-1109-D97C-95A0-C51FDB592256}"/>
              </a:ext>
            </a:extLst>
          </p:cNvPr>
          <p:cNvSpPr txBox="1">
            <a:spLocks/>
          </p:cNvSpPr>
          <p:nvPr/>
        </p:nvSpPr>
        <p:spPr>
          <a:xfrm>
            <a:off x="710117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AF832B5-5D8B-F9F4-FE39-9C5C0161BAB1}"/>
              </a:ext>
            </a:extLst>
          </p:cNvPr>
          <p:cNvSpPr txBox="1">
            <a:spLocks/>
          </p:cNvSpPr>
          <p:nvPr/>
        </p:nvSpPr>
        <p:spPr>
          <a:xfrm>
            <a:off x="207408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075796C-7159-9E18-8995-DBF98E87B3CB}"/>
              </a:ext>
            </a:extLst>
          </p:cNvPr>
          <p:cNvSpPr txBox="1">
            <a:spLocks/>
          </p:cNvSpPr>
          <p:nvPr/>
        </p:nvSpPr>
        <p:spPr>
          <a:xfrm>
            <a:off x="334601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27951DA-D945-BFEF-CED3-9B5778C84C55}"/>
              </a:ext>
            </a:extLst>
          </p:cNvPr>
          <p:cNvSpPr txBox="1">
            <a:spLocks/>
          </p:cNvSpPr>
          <p:nvPr/>
        </p:nvSpPr>
        <p:spPr>
          <a:xfrm>
            <a:off x="9720429" y="15726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BC6CA440-F005-7FC3-3040-7D12F36C5789}"/>
              </a:ext>
            </a:extLst>
          </p:cNvPr>
          <p:cNvCxnSpPr>
            <a:cxnSpLocks/>
          </p:cNvCxnSpPr>
          <p:nvPr/>
        </p:nvCxnSpPr>
        <p:spPr>
          <a:xfrm>
            <a:off x="8818587" y="2031805"/>
            <a:ext cx="270666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1233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0C268-3824-0953-67BF-EA4BCD903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1974456-7AAD-2141-492B-976930960BB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6D0C2C-1F5A-0F9F-2B13-7F7CE692968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ECC7B6-0E1C-B62F-4D1A-9CD727E1E0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6A84F53-0C12-F2CB-72EE-3B67A867ECD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E3CC461-0501-C30D-761D-7F4E5DD48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D935AD8-B251-CE22-36A8-B80BC33BF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14131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F649C39-5768-16B6-DDDE-4A55C171DEE2}"/>
              </a:ext>
            </a:extLst>
          </p:cNvPr>
          <p:cNvSpPr txBox="1">
            <a:spLocks/>
          </p:cNvSpPr>
          <p:nvPr/>
        </p:nvSpPr>
        <p:spPr>
          <a:xfrm>
            <a:off x="130236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DA9E7F2-FA00-913E-E46F-5AF8E42D11C0}"/>
              </a:ext>
            </a:extLst>
          </p:cNvPr>
          <p:cNvSpPr txBox="1">
            <a:spLocks/>
          </p:cNvSpPr>
          <p:nvPr/>
        </p:nvSpPr>
        <p:spPr>
          <a:xfrm>
            <a:off x="1621716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0599433-5349-0249-82D7-E01CAD53B7D6}"/>
              </a:ext>
            </a:extLst>
          </p:cNvPr>
          <p:cNvSpPr txBox="1">
            <a:spLocks/>
          </p:cNvSpPr>
          <p:nvPr/>
        </p:nvSpPr>
        <p:spPr>
          <a:xfrm>
            <a:off x="4528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E18578F-64D4-3B13-9D38-4F9785208B70}"/>
              </a:ext>
            </a:extLst>
          </p:cNvPr>
          <p:cNvSpPr txBox="1">
            <a:spLocks/>
          </p:cNvSpPr>
          <p:nvPr/>
        </p:nvSpPr>
        <p:spPr>
          <a:xfrm>
            <a:off x="538231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1B8F886-1EAC-E04B-DA05-90214896A973}"/>
              </a:ext>
            </a:extLst>
          </p:cNvPr>
          <p:cNvSpPr txBox="1">
            <a:spLocks/>
          </p:cNvSpPr>
          <p:nvPr/>
        </p:nvSpPr>
        <p:spPr>
          <a:xfrm>
            <a:off x="710117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B27417B-0950-736F-3A08-7AEAFF28A586}"/>
              </a:ext>
            </a:extLst>
          </p:cNvPr>
          <p:cNvSpPr txBox="1">
            <a:spLocks/>
          </p:cNvSpPr>
          <p:nvPr/>
        </p:nvSpPr>
        <p:spPr>
          <a:xfrm>
            <a:off x="3224075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A68C8FA-7958-2089-1DC9-C93112976BD7}"/>
              </a:ext>
            </a:extLst>
          </p:cNvPr>
          <p:cNvSpPr txBox="1">
            <a:spLocks/>
          </p:cNvSpPr>
          <p:nvPr/>
        </p:nvSpPr>
        <p:spPr>
          <a:xfrm>
            <a:off x="207408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69B250E-3F59-8CB6-8D89-FE13EB96519A}"/>
              </a:ext>
            </a:extLst>
          </p:cNvPr>
          <p:cNvSpPr txBox="1">
            <a:spLocks/>
          </p:cNvSpPr>
          <p:nvPr/>
        </p:nvSpPr>
        <p:spPr>
          <a:xfrm>
            <a:off x="520315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E9A04A7-B30F-133D-C922-BF6848CCC40E}"/>
              </a:ext>
            </a:extLst>
          </p:cNvPr>
          <p:cNvSpPr txBox="1">
            <a:spLocks/>
          </p:cNvSpPr>
          <p:nvPr/>
        </p:nvSpPr>
        <p:spPr>
          <a:xfrm>
            <a:off x="8991600" y="2556480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3B7D2A6-67BA-EB82-A976-91516DCE2845}"/>
              </a:ext>
            </a:extLst>
          </p:cNvPr>
          <p:cNvSpPr txBox="1">
            <a:spLocks/>
          </p:cNvSpPr>
          <p:nvPr/>
        </p:nvSpPr>
        <p:spPr>
          <a:xfrm>
            <a:off x="704010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E3EBB10-FAD6-A3AC-72A2-13043094065B}"/>
              </a:ext>
            </a:extLst>
          </p:cNvPr>
          <p:cNvSpPr txBox="1">
            <a:spLocks/>
          </p:cNvSpPr>
          <p:nvPr/>
        </p:nvSpPr>
        <p:spPr>
          <a:xfrm>
            <a:off x="334601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5D40A54-47A6-4A9F-4A46-493D7888007A}"/>
              </a:ext>
            </a:extLst>
          </p:cNvPr>
          <p:cNvSpPr txBox="1">
            <a:spLocks/>
          </p:cNvSpPr>
          <p:nvPr/>
        </p:nvSpPr>
        <p:spPr>
          <a:xfrm>
            <a:off x="9720429" y="15726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B13C5F9-A579-084C-74A3-E14EC345498D}"/>
              </a:ext>
            </a:extLst>
          </p:cNvPr>
          <p:cNvCxnSpPr>
            <a:cxnSpLocks/>
          </p:cNvCxnSpPr>
          <p:nvPr/>
        </p:nvCxnSpPr>
        <p:spPr>
          <a:xfrm>
            <a:off x="8818587" y="2031805"/>
            <a:ext cx="270666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9699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A4A7B-9C36-9E09-DC5D-01C76C036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8080F49-1F65-5B90-2811-70919626D78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C7AA1C-069C-0521-E920-B87A1A7541B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91656AA-1AD6-0E98-0E3C-0C64A48F7C9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4168A3C-7789-74A9-8842-9A85B08102B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C939FEF-6745-88F2-0243-2FA2307F68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0FF3DCE-81FD-432B-24E0-B7DAC1F1B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40460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6E3B42D-41E2-9B35-C206-733A4BE378C1}"/>
              </a:ext>
            </a:extLst>
          </p:cNvPr>
          <p:cNvSpPr txBox="1">
            <a:spLocks/>
          </p:cNvSpPr>
          <p:nvPr/>
        </p:nvSpPr>
        <p:spPr>
          <a:xfrm>
            <a:off x="130236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5149369-F914-EB12-CBC2-070089E702F5}"/>
              </a:ext>
            </a:extLst>
          </p:cNvPr>
          <p:cNvSpPr txBox="1">
            <a:spLocks/>
          </p:cNvSpPr>
          <p:nvPr/>
        </p:nvSpPr>
        <p:spPr>
          <a:xfrm>
            <a:off x="1621716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D980A79-14E8-315A-619D-C47B4C661916}"/>
              </a:ext>
            </a:extLst>
          </p:cNvPr>
          <p:cNvSpPr txBox="1">
            <a:spLocks/>
          </p:cNvSpPr>
          <p:nvPr/>
        </p:nvSpPr>
        <p:spPr>
          <a:xfrm>
            <a:off x="4528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F3B24EB-A646-2588-F116-B510B4CBD9DF}"/>
              </a:ext>
            </a:extLst>
          </p:cNvPr>
          <p:cNvSpPr txBox="1">
            <a:spLocks/>
          </p:cNvSpPr>
          <p:nvPr/>
        </p:nvSpPr>
        <p:spPr>
          <a:xfrm>
            <a:off x="538231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34FC0E5-F6BE-0706-CD54-DEB92EDEE0D1}"/>
              </a:ext>
            </a:extLst>
          </p:cNvPr>
          <p:cNvSpPr txBox="1">
            <a:spLocks/>
          </p:cNvSpPr>
          <p:nvPr/>
        </p:nvSpPr>
        <p:spPr>
          <a:xfrm>
            <a:off x="710117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110A809-2EFC-E6A3-5B6E-E90FD4C8FD1B}"/>
              </a:ext>
            </a:extLst>
          </p:cNvPr>
          <p:cNvSpPr txBox="1">
            <a:spLocks/>
          </p:cNvSpPr>
          <p:nvPr/>
        </p:nvSpPr>
        <p:spPr>
          <a:xfrm>
            <a:off x="3224075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D50E9E1-F04C-4A99-057A-6A87BF0BF268}"/>
              </a:ext>
            </a:extLst>
          </p:cNvPr>
          <p:cNvSpPr txBox="1">
            <a:spLocks/>
          </p:cNvSpPr>
          <p:nvPr/>
        </p:nvSpPr>
        <p:spPr>
          <a:xfrm>
            <a:off x="207408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23CFE96-E2EC-0DA2-FDC8-2BDB803A0243}"/>
              </a:ext>
            </a:extLst>
          </p:cNvPr>
          <p:cNvSpPr txBox="1">
            <a:spLocks/>
          </p:cNvSpPr>
          <p:nvPr/>
        </p:nvSpPr>
        <p:spPr>
          <a:xfrm>
            <a:off x="520315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235181D-1112-12FC-27D1-22CEC778AE30}"/>
              </a:ext>
            </a:extLst>
          </p:cNvPr>
          <p:cNvSpPr txBox="1">
            <a:spLocks/>
          </p:cNvSpPr>
          <p:nvPr/>
        </p:nvSpPr>
        <p:spPr>
          <a:xfrm>
            <a:off x="8991600" y="2556480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6682B07-88B3-FDED-7A29-F9199707BE00}"/>
              </a:ext>
            </a:extLst>
          </p:cNvPr>
          <p:cNvSpPr txBox="1">
            <a:spLocks/>
          </p:cNvSpPr>
          <p:nvPr/>
        </p:nvSpPr>
        <p:spPr>
          <a:xfrm>
            <a:off x="704010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5FCE75A-1A4B-6DF5-7F78-5A571C35F372}"/>
              </a:ext>
            </a:extLst>
          </p:cNvPr>
          <p:cNvSpPr txBox="1">
            <a:spLocks/>
          </p:cNvSpPr>
          <p:nvPr/>
        </p:nvSpPr>
        <p:spPr>
          <a:xfrm>
            <a:off x="334601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01E46E2-9192-D6A5-4D59-1087E7BE2FB5}"/>
              </a:ext>
            </a:extLst>
          </p:cNvPr>
          <p:cNvSpPr txBox="1">
            <a:spLocks/>
          </p:cNvSpPr>
          <p:nvPr/>
        </p:nvSpPr>
        <p:spPr>
          <a:xfrm>
            <a:off x="9720429" y="15726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749BCAB-1723-B6EF-9E84-5EA2AF615624}"/>
              </a:ext>
            </a:extLst>
          </p:cNvPr>
          <p:cNvCxnSpPr>
            <a:cxnSpLocks/>
          </p:cNvCxnSpPr>
          <p:nvPr/>
        </p:nvCxnSpPr>
        <p:spPr>
          <a:xfrm>
            <a:off x="8818587" y="2031805"/>
            <a:ext cx="270666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6032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CFFE4-BBA2-4711-94AD-847550761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8F03B9-93FE-D368-D27D-D02949D452B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80AEDF8-424E-075A-C94B-C66AB18CA88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1E9EA71-8C4D-B992-12D4-DE52D0371F3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5BCE3B8-3F8B-B0F3-4ADD-51FDFF48686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E2307DE-A549-296D-FB0D-061B2AA61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4D16F4B-C40E-65FD-BE2C-2A6A349AFD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19132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bus / suite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C8C2E00-BF0F-D00E-435E-90F838551EC1}"/>
              </a:ext>
            </a:extLst>
          </p:cNvPr>
          <p:cNvSpPr txBox="1">
            <a:spLocks/>
          </p:cNvSpPr>
          <p:nvPr/>
        </p:nvSpPr>
        <p:spPr>
          <a:xfrm>
            <a:off x="130236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2E10E8D-CB1E-C7CA-9AEE-0A226B592553}"/>
              </a:ext>
            </a:extLst>
          </p:cNvPr>
          <p:cNvSpPr txBox="1">
            <a:spLocks/>
          </p:cNvSpPr>
          <p:nvPr/>
        </p:nvSpPr>
        <p:spPr>
          <a:xfrm>
            <a:off x="1621716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5B04E64-6A3F-2BB9-C890-3C10ED9F01E1}"/>
              </a:ext>
            </a:extLst>
          </p:cNvPr>
          <p:cNvSpPr txBox="1">
            <a:spLocks/>
          </p:cNvSpPr>
          <p:nvPr/>
        </p:nvSpPr>
        <p:spPr>
          <a:xfrm>
            <a:off x="4528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1DD9B9C-8C46-30D9-BE2B-2155BBD9FA03}"/>
              </a:ext>
            </a:extLst>
          </p:cNvPr>
          <p:cNvSpPr txBox="1">
            <a:spLocks/>
          </p:cNvSpPr>
          <p:nvPr/>
        </p:nvSpPr>
        <p:spPr>
          <a:xfrm>
            <a:off x="538231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0BE48A1-63D5-2A00-613B-CE6EF21972A5}"/>
              </a:ext>
            </a:extLst>
          </p:cNvPr>
          <p:cNvSpPr txBox="1">
            <a:spLocks/>
          </p:cNvSpPr>
          <p:nvPr/>
        </p:nvSpPr>
        <p:spPr>
          <a:xfrm>
            <a:off x="710117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F51A229-A91C-3B6E-1006-ECFD8D17ADDB}"/>
              </a:ext>
            </a:extLst>
          </p:cNvPr>
          <p:cNvSpPr txBox="1">
            <a:spLocks/>
          </p:cNvSpPr>
          <p:nvPr/>
        </p:nvSpPr>
        <p:spPr>
          <a:xfrm>
            <a:off x="3224075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D02E5BD-D367-69FA-6C90-0B434A18C05A}"/>
              </a:ext>
            </a:extLst>
          </p:cNvPr>
          <p:cNvSpPr txBox="1">
            <a:spLocks/>
          </p:cNvSpPr>
          <p:nvPr/>
        </p:nvSpPr>
        <p:spPr>
          <a:xfrm>
            <a:off x="207408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ED163F0-E0DE-32A3-EE3E-44A4617BA63F}"/>
              </a:ext>
            </a:extLst>
          </p:cNvPr>
          <p:cNvSpPr txBox="1">
            <a:spLocks/>
          </p:cNvSpPr>
          <p:nvPr/>
        </p:nvSpPr>
        <p:spPr>
          <a:xfrm>
            <a:off x="520315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39CF9B1-9668-0EC4-6B36-C9365FEFAD11}"/>
              </a:ext>
            </a:extLst>
          </p:cNvPr>
          <p:cNvSpPr txBox="1">
            <a:spLocks/>
          </p:cNvSpPr>
          <p:nvPr/>
        </p:nvSpPr>
        <p:spPr>
          <a:xfrm>
            <a:off x="8991600" y="2556480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92AF693-7684-517D-E29C-628DACDB6124}"/>
              </a:ext>
            </a:extLst>
          </p:cNvPr>
          <p:cNvSpPr txBox="1">
            <a:spLocks/>
          </p:cNvSpPr>
          <p:nvPr/>
        </p:nvSpPr>
        <p:spPr>
          <a:xfrm>
            <a:off x="704010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0CBCA6B-A0CC-F830-8004-F5FAA5DBC240}"/>
              </a:ext>
            </a:extLst>
          </p:cNvPr>
          <p:cNvSpPr txBox="1">
            <a:spLocks/>
          </p:cNvSpPr>
          <p:nvPr/>
        </p:nvSpPr>
        <p:spPr>
          <a:xfrm>
            <a:off x="334601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16FDF27-49E1-9922-0024-86FEF5F6AB98}"/>
              </a:ext>
            </a:extLst>
          </p:cNvPr>
          <p:cNvSpPr txBox="1">
            <a:spLocks/>
          </p:cNvSpPr>
          <p:nvPr/>
        </p:nvSpPr>
        <p:spPr>
          <a:xfrm>
            <a:off x="9720429" y="15726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27AAEAC9-3F2B-5C90-C826-E8481C09B5E0}"/>
              </a:ext>
            </a:extLst>
          </p:cNvPr>
          <p:cNvCxnSpPr>
            <a:cxnSpLocks/>
          </p:cNvCxnSpPr>
          <p:nvPr/>
        </p:nvCxnSpPr>
        <p:spPr>
          <a:xfrm>
            <a:off x="8818587" y="2031805"/>
            <a:ext cx="270666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69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5F75D-67DA-1612-5AAF-F633F8260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4A1E47-9FE0-E33F-8CED-8C35CDC7190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12BD4A-F3F7-2F05-3345-F0ED563364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7505268-FFA1-1991-7244-F5B5C71B4C9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DA6F195-23C9-BC92-66ED-532E052DCD1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E239B06-1EE7-8832-411B-928DC9C303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37EFC08-2E5F-CCCA-357E-6D6D5A1F2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67935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bus / suite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2922518-8C91-0C60-1965-D25AA2ABB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55B457D1-9E62-B7B8-8029-F8518392C8D1}"/>
              </a:ext>
            </a:extLst>
          </p:cNvPr>
          <p:cNvSpPr txBox="1">
            <a:spLocks/>
          </p:cNvSpPr>
          <p:nvPr/>
        </p:nvSpPr>
        <p:spPr>
          <a:xfrm>
            <a:off x="130236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AE88EFE-AD61-F37D-C021-A7422C37FBDA}"/>
              </a:ext>
            </a:extLst>
          </p:cNvPr>
          <p:cNvSpPr txBox="1">
            <a:spLocks/>
          </p:cNvSpPr>
          <p:nvPr/>
        </p:nvSpPr>
        <p:spPr>
          <a:xfrm>
            <a:off x="1621716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74F3401-2796-E5FD-0CE4-08F604DB574E}"/>
              </a:ext>
            </a:extLst>
          </p:cNvPr>
          <p:cNvSpPr txBox="1">
            <a:spLocks/>
          </p:cNvSpPr>
          <p:nvPr/>
        </p:nvSpPr>
        <p:spPr>
          <a:xfrm>
            <a:off x="4528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D1D789F-E131-3ED4-4AB2-35098C5D3B3D}"/>
              </a:ext>
            </a:extLst>
          </p:cNvPr>
          <p:cNvSpPr txBox="1">
            <a:spLocks/>
          </p:cNvSpPr>
          <p:nvPr/>
        </p:nvSpPr>
        <p:spPr>
          <a:xfrm>
            <a:off x="538231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2BE4D33-39E6-5B4A-8354-126EA8E1B0AD}"/>
              </a:ext>
            </a:extLst>
          </p:cNvPr>
          <p:cNvSpPr txBox="1">
            <a:spLocks/>
          </p:cNvSpPr>
          <p:nvPr/>
        </p:nvSpPr>
        <p:spPr>
          <a:xfrm>
            <a:off x="710117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C1139563-DC71-D041-5035-29EBB140123D}"/>
              </a:ext>
            </a:extLst>
          </p:cNvPr>
          <p:cNvSpPr txBox="1">
            <a:spLocks/>
          </p:cNvSpPr>
          <p:nvPr/>
        </p:nvSpPr>
        <p:spPr>
          <a:xfrm>
            <a:off x="3224075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E973A24-BE88-9EC3-6794-5A938599D60B}"/>
              </a:ext>
            </a:extLst>
          </p:cNvPr>
          <p:cNvSpPr txBox="1">
            <a:spLocks/>
          </p:cNvSpPr>
          <p:nvPr/>
        </p:nvSpPr>
        <p:spPr>
          <a:xfrm>
            <a:off x="207408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FC1A8EB-147A-8E43-9805-C027B3CFE94C}"/>
              </a:ext>
            </a:extLst>
          </p:cNvPr>
          <p:cNvSpPr txBox="1">
            <a:spLocks/>
          </p:cNvSpPr>
          <p:nvPr/>
        </p:nvSpPr>
        <p:spPr>
          <a:xfrm>
            <a:off x="520315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7A79548-1578-1C7C-7F8D-B6D292FE5C7F}"/>
              </a:ext>
            </a:extLst>
          </p:cNvPr>
          <p:cNvSpPr txBox="1">
            <a:spLocks/>
          </p:cNvSpPr>
          <p:nvPr/>
        </p:nvSpPr>
        <p:spPr>
          <a:xfrm>
            <a:off x="8991600" y="2556480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06E1177-1C13-CA8E-6E4A-ADB087E6CB3D}"/>
              </a:ext>
            </a:extLst>
          </p:cNvPr>
          <p:cNvSpPr txBox="1">
            <a:spLocks/>
          </p:cNvSpPr>
          <p:nvPr/>
        </p:nvSpPr>
        <p:spPr>
          <a:xfrm>
            <a:off x="704010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B0D5E9D-4873-00FC-1273-CCBC9488DF42}"/>
              </a:ext>
            </a:extLst>
          </p:cNvPr>
          <p:cNvSpPr txBox="1">
            <a:spLocks/>
          </p:cNvSpPr>
          <p:nvPr/>
        </p:nvSpPr>
        <p:spPr>
          <a:xfrm>
            <a:off x="334601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00A7C31-016D-3ACC-21F1-C5A9D7177685}"/>
              </a:ext>
            </a:extLst>
          </p:cNvPr>
          <p:cNvSpPr txBox="1">
            <a:spLocks/>
          </p:cNvSpPr>
          <p:nvPr/>
        </p:nvSpPr>
        <p:spPr>
          <a:xfrm>
            <a:off x="9720429" y="15726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D1F007A-A768-4552-FB68-10C4263525A5}"/>
              </a:ext>
            </a:extLst>
          </p:cNvPr>
          <p:cNvCxnSpPr>
            <a:cxnSpLocks/>
          </p:cNvCxnSpPr>
          <p:nvPr/>
        </p:nvCxnSpPr>
        <p:spPr>
          <a:xfrm>
            <a:off x="8818587" y="2031805"/>
            <a:ext cx="270666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3457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C14C7-B2A1-011C-B7BC-4865C515B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D27C26-4D2A-FB8F-21F8-6309F19AC6C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FD0C48-5064-6EF7-372C-91158257B7B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bus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arrivera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et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monterons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tout de suite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874897F-425D-2829-68BD-D42B18BA717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0004A27-EAB5-5B65-F472-1E6D9939F5E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3592D36-4747-D917-704A-AD5AFAFDB5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D2EA615-5086-7E46-38C2-122A7CDBB17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bus / suite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arriviez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montiez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tout de suite.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30FE1E0-55D4-99D1-35F5-3326C7580C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63B18B2-B341-7412-FF06-35C64A250ADB}"/>
              </a:ext>
            </a:extLst>
          </p:cNvPr>
          <p:cNvSpPr txBox="1">
            <a:spLocks/>
          </p:cNvSpPr>
          <p:nvPr/>
        </p:nvSpPr>
        <p:spPr>
          <a:xfrm>
            <a:off x="1302360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E40DA19-3207-E41A-D6D1-C5BAD3433C56}"/>
              </a:ext>
            </a:extLst>
          </p:cNvPr>
          <p:cNvSpPr txBox="1">
            <a:spLocks/>
          </p:cNvSpPr>
          <p:nvPr/>
        </p:nvSpPr>
        <p:spPr>
          <a:xfrm>
            <a:off x="1621716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68629EC-6432-6D68-B73D-5C4CF453ED36}"/>
              </a:ext>
            </a:extLst>
          </p:cNvPr>
          <p:cNvSpPr txBox="1">
            <a:spLocks/>
          </p:cNvSpPr>
          <p:nvPr/>
        </p:nvSpPr>
        <p:spPr>
          <a:xfrm>
            <a:off x="4528375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AED1F3D-AD07-F1BE-6FFD-A7C148018821}"/>
              </a:ext>
            </a:extLst>
          </p:cNvPr>
          <p:cNvSpPr txBox="1">
            <a:spLocks/>
          </p:cNvSpPr>
          <p:nvPr/>
        </p:nvSpPr>
        <p:spPr>
          <a:xfrm>
            <a:off x="5382313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98E2FF7-3110-2D60-029C-FEE1A90F3E19}"/>
              </a:ext>
            </a:extLst>
          </p:cNvPr>
          <p:cNvSpPr txBox="1">
            <a:spLocks/>
          </p:cNvSpPr>
          <p:nvPr/>
        </p:nvSpPr>
        <p:spPr>
          <a:xfrm>
            <a:off x="7101176" y="168968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9EC78A6-E098-2DC6-B059-3E51F52FE8CC}"/>
              </a:ext>
            </a:extLst>
          </p:cNvPr>
          <p:cNvSpPr txBox="1">
            <a:spLocks/>
          </p:cNvSpPr>
          <p:nvPr/>
        </p:nvSpPr>
        <p:spPr>
          <a:xfrm>
            <a:off x="3224075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2BC4F00-757C-44BF-E34F-58C995B008AC}"/>
              </a:ext>
            </a:extLst>
          </p:cNvPr>
          <p:cNvSpPr txBox="1">
            <a:spLocks/>
          </p:cNvSpPr>
          <p:nvPr/>
        </p:nvSpPr>
        <p:spPr>
          <a:xfrm>
            <a:off x="207408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4965BDD-E258-6427-AEE9-5AABDC997A82}"/>
              </a:ext>
            </a:extLst>
          </p:cNvPr>
          <p:cNvSpPr txBox="1">
            <a:spLocks/>
          </p:cNvSpPr>
          <p:nvPr/>
        </p:nvSpPr>
        <p:spPr>
          <a:xfrm>
            <a:off x="520315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5522901-C40E-E93A-58C5-04416CC1B061}"/>
              </a:ext>
            </a:extLst>
          </p:cNvPr>
          <p:cNvSpPr txBox="1">
            <a:spLocks/>
          </p:cNvSpPr>
          <p:nvPr/>
        </p:nvSpPr>
        <p:spPr>
          <a:xfrm>
            <a:off x="8991600" y="2556480"/>
            <a:ext cx="241066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D1EC3DD-2D0B-CA66-3948-9E5D19FD7D1B}"/>
              </a:ext>
            </a:extLst>
          </p:cNvPr>
          <p:cNvSpPr txBox="1">
            <a:spLocks/>
          </p:cNvSpPr>
          <p:nvPr/>
        </p:nvSpPr>
        <p:spPr>
          <a:xfrm>
            <a:off x="7040109" y="255648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F860B03-DF44-DB7F-0201-8272C6970060}"/>
              </a:ext>
            </a:extLst>
          </p:cNvPr>
          <p:cNvSpPr txBox="1">
            <a:spLocks/>
          </p:cNvSpPr>
          <p:nvPr/>
        </p:nvSpPr>
        <p:spPr>
          <a:xfrm>
            <a:off x="3346011" y="168968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AA20D48-F4E7-10CE-F07B-629390F29AF8}"/>
              </a:ext>
            </a:extLst>
          </p:cNvPr>
          <p:cNvSpPr txBox="1">
            <a:spLocks/>
          </p:cNvSpPr>
          <p:nvPr/>
        </p:nvSpPr>
        <p:spPr>
          <a:xfrm>
            <a:off x="9720429" y="15726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B5793A4-5BF9-F645-2D80-DCBC0E428DEE}"/>
              </a:ext>
            </a:extLst>
          </p:cNvPr>
          <p:cNvCxnSpPr>
            <a:cxnSpLocks/>
          </p:cNvCxnSpPr>
          <p:nvPr/>
        </p:nvCxnSpPr>
        <p:spPr>
          <a:xfrm>
            <a:off x="8818587" y="2031805"/>
            <a:ext cx="2706663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349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474F2-1DF9-576D-3093-41A1AB75B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C55F605-A438-6FD9-8B07-7635E240D3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D3D618-CEE2-A6A3-83CD-0399C69AEEB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caressé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C92EFFF-84BB-A151-5DEB-B11539E6E47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48EA04B-91C8-23D4-88D7-6AB22D1DD0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7372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18B28-F71F-62F5-2A00-6575EFBBD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44E8983-1B0B-E26B-140E-780C17805C3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7BCBF1-65A6-0F1C-1D0D-C1E8C690301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caressé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BDF95CE-BE8A-7CF1-4E87-7648372DD1E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99E02EF-9A58-5E53-9D6A-47DB427D472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1E728B7-283F-F92C-C2CC-0F9C6C314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420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0D6BB-B201-0195-0394-B89EC6A72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F18FC9E-DDEC-7519-E43C-93B558C2607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E44FBC-C395-C07F-32DC-FD6FD2BD6C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caressé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D6920CD-4158-4F67-DB65-D81138CDB97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965D9D7-195E-2777-1539-A3CB7D5DE13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CE03908-FDB6-040E-E3D7-CF373DD2C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1472E01-B02B-9B28-1C25-0534F62DDE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04236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704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78567-EE58-91D6-A676-83201053E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6C3643E-F9CE-95B1-5E28-57856ECA1EE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811AA6E-ECBE-8936-71CD-F5791884771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caressé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EAA2C54-78A1-A436-2B0E-370D9A7B3D9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846238B-FE34-D7E8-AFF9-81DBA99669E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E4D0728-C4B1-5BED-E471-4702395E8D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637DAE4-E102-324A-7462-AAF459E7E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20750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3496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9E4C9-7A6A-AD8F-35FD-D5B1F5213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9C7067C-7809-249E-57A1-DF804673FCD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B54A33-2E16-A23B-DA0F-D8E5BA71EE3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caressé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52C97E4-81B4-FFF2-F85B-0325EDFA045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886AAB6-0E99-6DF4-FA7A-70E99CE67AD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39165CA-20DF-FFF4-0ADE-6CC5480F4F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8AF217-BF8E-CD80-B4AC-A4162CFDD2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88087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1911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0465A-8520-5BDF-CC6F-E9E7EABC6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3C081EE-AF84-5B86-B3F2-7682313FC0E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49C16D-6FCC-3B68-8F0D-A35CC772BC1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caressé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509FC11-FD36-C90F-F503-A1D19CB3F77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1F78061-B047-E54C-0E92-4BE74A1B8D0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26AA5AE-CEBB-233B-EBBC-9CD526108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CDEE7CA-37B6-71D8-AAEF-228A2EA3E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60001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61D5938-C575-71B4-0755-763F95A9E11C}"/>
              </a:ext>
            </a:extLst>
          </p:cNvPr>
          <p:cNvSpPr txBox="1">
            <a:spLocks/>
          </p:cNvSpPr>
          <p:nvPr/>
        </p:nvSpPr>
        <p:spPr>
          <a:xfrm>
            <a:off x="16298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6D95380-2D26-2F39-F5F2-4CCDF0623C0A}"/>
              </a:ext>
            </a:extLst>
          </p:cNvPr>
          <p:cNvSpPr txBox="1">
            <a:spLocks/>
          </p:cNvSpPr>
          <p:nvPr/>
        </p:nvSpPr>
        <p:spPr>
          <a:xfrm>
            <a:off x="28155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0842B38-CD6B-1C67-0BDC-7A277650699E}"/>
              </a:ext>
            </a:extLst>
          </p:cNvPr>
          <p:cNvSpPr txBox="1">
            <a:spLocks/>
          </p:cNvSpPr>
          <p:nvPr/>
        </p:nvSpPr>
        <p:spPr>
          <a:xfrm>
            <a:off x="87417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9768DAE-162D-6CF4-AEA0-36FCAADC0AE9}"/>
              </a:ext>
            </a:extLst>
          </p:cNvPr>
          <p:cNvSpPr txBox="1">
            <a:spLocks/>
          </p:cNvSpPr>
          <p:nvPr/>
        </p:nvSpPr>
        <p:spPr>
          <a:xfrm>
            <a:off x="397745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D289D34-A1BF-D860-2795-643E39AB6972}"/>
              </a:ext>
            </a:extLst>
          </p:cNvPr>
          <p:cNvSpPr txBox="1">
            <a:spLocks/>
          </p:cNvSpPr>
          <p:nvPr/>
        </p:nvSpPr>
        <p:spPr>
          <a:xfrm>
            <a:off x="51924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90408AE-4945-F434-571F-256A5261B305}"/>
              </a:ext>
            </a:extLst>
          </p:cNvPr>
          <p:cNvSpPr txBox="1">
            <a:spLocks/>
          </p:cNvSpPr>
          <p:nvPr/>
        </p:nvSpPr>
        <p:spPr>
          <a:xfrm>
            <a:off x="65028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91FCD09-54FB-C784-7F8F-69E5818A1997}"/>
              </a:ext>
            </a:extLst>
          </p:cNvPr>
          <p:cNvSpPr txBox="1">
            <a:spLocks/>
          </p:cNvSpPr>
          <p:nvPr/>
        </p:nvSpPr>
        <p:spPr>
          <a:xfrm>
            <a:off x="742519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45CA5C4-91D6-3AA4-2C7B-FEF1C1B560B9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518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4760938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5E3F3-C81D-A135-F910-8D824F7AA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77EE50D-5626-5649-AAEF-D9F5849B146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C374A1-7DFE-19DA-522B-E96E1FA6343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caressé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FABEA94-0957-BBAE-032A-B036697B27F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9BB1452-ED93-D972-B255-2F928FE489F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448EAA9-9859-92CD-B9DD-D76199E93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D953B87-3310-9EDF-ED48-CF6C8EC5A3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04260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CD14919-EC29-5B70-731A-AB81E1D1CBB6}"/>
              </a:ext>
            </a:extLst>
          </p:cNvPr>
          <p:cNvSpPr txBox="1">
            <a:spLocks/>
          </p:cNvSpPr>
          <p:nvPr/>
        </p:nvSpPr>
        <p:spPr>
          <a:xfrm>
            <a:off x="16298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F42E417-1D2C-9277-EE4D-661803FA9464}"/>
              </a:ext>
            </a:extLst>
          </p:cNvPr>
          <p:cNvSpPr txBox="1">
            <a:spLocks/>
          </p:cNvSpPr>
          <p:nvPr/>
        </p:nvSpPr>
        <p:spPr>
          <a:xfrm>
            <a:off x="28155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27E46A4-3B42-AF68-576E-6EC90092EAA5}"/>
              </a:ext>
            </a:extLst>
          </p:cNvPr>
          <p:cNvSpPr txBox="1">
            <a:spLocks/>
          </p:cNvSpPr>
          <p:nvPr/>
        </p:nvSpPr>
        <p:spPr>
          <a:xfrm>
            <a:off x="87417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C16D3A7-6EFF-45B3-BF50-E3821069E12E}"/>
              </a:ext>
            </a:extLst>
          </p:cNvPr>
          <p:cNvSpPr txBox="1">
            <a:spLocks/>
          </p:cNvSpPr>
          <p:nvPr/>
        </p:nvSpPr>
        <p:spPr>
          <a:xfrm>
            <a:off x="397745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45F3A45-993E-885D-39AA-5AE2C9A775F6}"/>
              </a:ext>
            </a:extLst>
          </p:cNvPr>
          <p:cNvSpPr txBox="1">
            <a:spLocks/>
          </p:cNvSpPr>
          <p:nvPr/>
        </p:nvSpPr>
        <p:spPr>
          <a:xfrm>
            <a:off x="51924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EE0B75A-A063-C11A-7F22-C5A43581C531}"/>
              </a:ext>
            </a:extLst>
          </p:cNvPr>
          <p:cNvSpPr txBox="1">
            <a:spLocks/>
          </p:cNvSpPr>
          <p:nvPr/>
        </p:nvSpPr>
        <p:spPr>
          <a:xfrm>
            <a:off x="65028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F85D944-4CC1-3A72-2888-9EDA7933F14F}"/>
              </a:ext>
            </a:extLst>
          </p:cNvPr>
          <p:cNvSpPr txBox="1">
            <a:spLocks/>
          </p:cNvSpPr>
          <p:nvPr/>
        </p:nvSpPr>
        <p:spPr>
          <a:xfrm>
            <a:off x="742519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4FD9C9F-7612-33C5-FDD3-38C4D6802600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12107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51558-B11E-7558-9513-AE4940CE0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55ACA4F-59FD-9E42-D45B-721322C3E23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F4B2E4-A2A4-C868-9019-56BDB27509F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caressé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77DEAA9-073F-801C-A07E-34F0645FBC5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8483FFE-9C76-E4F5-1A28-189F9BC070F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5748FCD-FC4A-1436-F493-C146E49EBE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CB98EB9-C8DE-EFF7-8F78-5575AEF3D4E4}"/>
              </a:ext>
            </a:extLst>
          </p:cNvPr>
          <p:cNvSpPr txBox="1">
            <a:spLocks/>
          </p:cNvSpPr>
          <p:nvPr/>
        </p:nvSpPr>
        <p:spPr>
          <a:xfrm>
            <a:off x="4841763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D290B58-E1AE-B218-DBF2-806E8FF09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72070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AA45E1C-0EA7-4DD4-43F3-48BD5F92EDD0}"/>
              </a:ext>
            </a:extLst>
          </p:cNvPr>
          <p:cNvSpPr txBox="1">
            <a:spLocks/>
          </p:cNvSpPr>
          <p:nvPr/>
        </p:nvSpPr>
        <p:spPr>
          <a:xfrm>
            <a:off x="16298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F0B675E-CC9C-F9F6-9517-125BCB297873}"/>
              </a:ext>
            </a:extLst>
          </p:cNvPr>
          <p:cNvSpPr txBox="1">
            <a:spLocks/>
          </p:cNvSpPr>
          <p:nvPr/>
        </p:nvSpPr>
        <p:spPr>
          <a:xfrm>
            <a:off x="2342115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78EB1BD-B940-52C6-1E06-F8CAC2AC689A}"/>
              </a:ext>
            </a:extLst>
          </p:cNvPr>
          <p:cNvSpPr txBox="1">
            <a:spLocks/>
          </p:cNvSpPr>
          <p:nvPr/>
        </p:nvSpPr>
        <p:spPr>
          <a:xfrm>
            <a:off x="28155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000B8D2-2AF2-46B5-9A59-3D12571D6169}"/>
              </a:ext>
            </a:extLst>
          </p:cNvPr>
          <p:cNvSpPr txBox="1">
            <a:spLocks/>
          </p:cNvSpPr>
          <p:nvPr/>
        </p:nvSpPr>
        <p:spPr>
          <a:xfrm>
            <a:off x="87417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98127F7-B5A8-A89E-619F-7FAE6AEFE2A3}"/>
              </a:ext>
            </a:extLst>
          </p:cNvPr>
          <p:cNvSpPr txBox="1">
            <a:spLocks/>
          </p:cNvSpPr>
          <p:nvPr/>
        </p:nvSpPr>
        <p:spPr>
          <a:xfrm>
            <a:off x="397745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8214344-E373-1024-34AF-AF0FB930574C}"/>
              </a:ext>
            </a:extLst>
          </p:cNvPr>
          <p:cNvSpPr txBox="1">
            <a:spLocks/>
          </p:cNvSpPr>
          <p:nvPr/>
        </p:nvSpPr>
        <p:spPr>
          <a:xfrm>
            <a:off x="51924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6236475-92D8-B04E-B0CA-1D84F6C1F935}"/>
              </a:ext>
            </a:extLst>
          </p:cNvPr>
          <p:cNvSpPr txBox="1">
            <a:spLocks/>
          </p:cNvSpPr>
          <p:nvPr/>
        </p:nvSpPr>
        <p:spPr>
          <a:xfrm>
            <a:off x="7774250" y="2653307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2558D6C-092E-EFBF-8F7C-37AF0C69F3A4}"/>
              </a:ext>
            </a:extLst>
          </p:cNvPr>
          <p:cNvSpPr txBox="1">
            <a:spLocks/>
          </p:cNvSpPr>
          <p:nvPr/>
        </p:nvSpPr>
        <p:spPr>
          <a:xfrm>
            <a:off x="65028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0A56CF1-B3B7-DD2B-C745-817C3D3B537A}"/>
              </a:ext>
            </a:extLst>
          </p:cNvPr>
          <p:cNvSpPr txBox="1">
            <a:spLocks/>
          </p:cNvSpPr>
          <p:nvPr/>
        </p:nvSpPr>
        <p:spPr>
          <a:xfrm>
            <a:off x="742519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6D27A26-C061-EDEA-4851-60086231AAD5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51126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BE222-9D7B-8FFA-577D-CEBB5997F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D0FDDA9-7F99-97C1-C6E1-84815EA7465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221805-AF11-CB61-D58C-CBE2180A81F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caressé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D24542F-AD48-FF96-F4A7-B9A13982CD9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612933A-3E79-2308-D914-FD8FB69BBD0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6FD398F-81A4-AB99-1077-B47200B978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77B4005-17FF-915B-807C-0C298489D7C9}"/>
              </a:ext>
            </a:extLst>
          </p:cNvPr>
          <p:cNvSpPr txBox="1">
            <a:spLocks/>
          </p:cNvSpPr>
          <p:nvPr/>
        </p:nvSpPr>
        <p:spPr>
          <a:xfrm>
            <a:off x="4841763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BBC7A1E-CC7C-12E3-BD2F-009A522B9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35398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80254DE-5E3F-A487-0D88-98AF32D1CD6D}"/>
              </a:ext>
            </a:extLst>
          </p:cNvPr>
          <p:cNvSpPr txBox="1">
            <a:spLocks/>
          </p:cNvSpPr>
          <p:nvPr/>
        </p:nvSpPr>
        <p:spPr>
          <a:xfrm>
            <a:off x="16298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C340B5F-D37D-30B4-FAF4-8B112C5B26A8}"/>
              </a:ext>
            </a:extLst>
          </p:cNvPr>
          <p:cNvSpPr txBox="1">
            <a:spLocks/>
          </p:cNvSpPr>
          <p:nvPr/>
        </p:nvSpPr>
        <p:spPr>
          <a:xfrm>
            <a:off x="2342115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2A98E16-EE59-EB0A-27E1-18857B972512}"/>
              </a:ext>
            </a:extLst>
          </p:cNvPr>
          <p:cNvSpPr txBox="1">
            <a:spLocks/>
          </p:cNvSpPr>
          <p:nvPr/>
        </p:nvSpPr>
        <p:spPr>
          <a:xfrm>
            <a:off x="28155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635C7BA-9B3F-E247-BBEB-37EA5AF2035E}"/>
              </a:ext>
            </a:extLst>
          </p:cNvPr>
          <p:cNvSpPr txBox="1">
            <a:spLocks/>
          </p:cNvSpPr>
          <p:nvPr/>
        </p:nvSpPr>
        <p:spPr>
          <a:xfrm>
            <a:off x="87417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257E9B3-9E25-0527-D442-C9355DFC3E8A}"/>
              </a:ext>
            </a:extLst>
          </p:cNvPr>
          <p:cNvSpPr txBox="1">
            <a:spLocks/>
          </p:cNvSpPr>
          <p:nvPr/>
        </p:nvSpPr>
        <p:spPr>
          <a:xfrm>
            <a:off x="397745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8A58899-ADC7-2462-50B9-FA89874BECC3}"/>
              </a:ext>
            </a:extLst>
          </p:cNvPr>
          <p:cNvSpPr txBox="1">
            <a:spLocks/>
          </p:cNvSpPr>
          <p:nvPr/>
        </p:nvSpPr>
        <p:spPr>
          <a:xfrm>
            <a:off x="51924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F367771-6A11-7518-3538-7D30539579A5}"/>
              </a:ext>
            </a:extLst>
          </p:cNvPr>
          <p:cNvSpPr txBox="1">
            <a:spLocks/>
          </p:cNvSpPr>
          <p:nvPr/>
        </p:nvSpPr>
        <p:spPr>
          <a:xfrm>
            <a:off x="7774250" y="2653307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70B76ED-E626-21B4-A4FD-E60111736747}"/>
              </a:ext>
            </a:extLst>
          </p:cNvPr>
          <p:cNvSpPr txBox="1">
            <a:spLocks/>
          </p:cNvSpPr>
          <p:nvPr/>
        </p:nvSpPr>
        <p:spPr>
          <a:xfrm>
            <a:off x="65028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AB558BB-DA14-91B2-000C-CEF14F24AF0A}"/>
              </a:ext>
            </a:extLst>
          </p:cNvPr>
          <p:cNvSpPr txBox="1">
            <a:spLocks/>
          </p:cNvSpPr>
          <p:nvPr/>
        </p:nvSpPr>
        <p:spPr>
          <a:xfrm>
            <a:off x="742519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86CB080-4B5B-3188-D9CC-809F294008A3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6784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64D4D-EAD0-92AD-6B4B-DF8FFD6EF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298FBCB-CFC4-5D7C-483A-47FF21EF052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79F50B-3AAC-8C52-A1DE-7F97385AE5A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caressé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0E57FBE-1750-5CA1-F815-42A46D53B35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7965073-7403-7A43-CCE8-135ECDFC95D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FF8E02A-45A2-E6C2-E39E-45D087681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84130C4-D144-8F75-DE2A-DD580B6C9F39}"/>
              </a:ext>
            </a:extLst>
          </p:cNvPr>
          <p:cNvSpPr txBox="1">
            <a:spLocks/>
          </p:cNvSpPr>
          <p:nvPr/>
        </p:nvSpPr>
        <p:spPr>
          <a:xfrm>
            <a:off x="4841763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6947305-0208-ACFD-0899-B1D97C8D3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60541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fillette / le petit chat blanc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E81D184-086A-C7BF-4835-6E0FA1E67B0F}"/>
              </a:ext>
            </a:extLst>
          </p:cNvPr>
          <p:cNvSpPr txBox="1">
            <a:spLocks/>
          </p:cNvSpPr>
          <p:nvPr/>
        </p:nvSpPr>
        <p:spPr>
          <a:xfrm>
            <a:off x="16298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EB1B03C-2469-3B65-2BD7-3275535D9AFB}"/>
              </a:ext>
            </a:extLst>
          </p:cNvPr>
          <p:cNvSpPr txBox="1">
            <a:spLocks/>
          </p:cNvSpPr>
          <p:nvPr/>
        </p:nvSpPr>
        <p:spPr>
          <a:xfrm>
            <a:off x="2342115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1493CBE-96F4-C9FA-8616-D9E58E8AF419}"/>
              </a:ext>
            </a:extLst>
          </p:cNvPr>
          <p:cNvSpPr txBox="1">
            <a:spLocks/>
          </p:cNvSpPr>
          <p:nvPr/>
        </p:nvSpPr>
        <p:spPr>
          <a:xfrm>
            <a:off x="28155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9356A62-1684-2A00-B502-D05E2384F427}"/>
              </a:ext>
            </a:extLst>
          </p:cNvPr>
          <p:cNvSpPr txBox="1">
            <a:spLocks/>
          </p:cNvSpPr>
          <p:nvPr/>
        </p:nvSpPr>
        <p:spPr>
          <a:xfrm>
            <a:off x="87417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D9F84F3-0959-8677-11E7-5E4AF9821A2D}"/>
              </a:ext>
            </a:extLst>
          </p:cNvPr>
          <p:cNvSpPr txBox="1">
            <a:spLocks/>
          </p:cNvSpPr>
          <p:nvPr/>
        </p:nvSpPr>
        <p:spPr>
          <a:xfrm>
            <a:off x="397745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8DFAC5A-B82D-B805-9E93-DA849E0BD56A}"/>
              </a:ext>
            </a:extLst>
          </p:cNvPr>
          <p:cNvSpPr txBox="1">
            <a:spLocks/>
          </p:cNvSpPr>
          <p:nvPr/>
        </p:nvSpPr>
        <p:spPr>
          <a:xfrm>
            <a:off x="51924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9B46FF6-E257-03D3-3328-7DB08AD2EA28}"/>
              </a:ext>
            </a:extLst>
          </p:cNvPr>
          <p:cNvSpPr txBox="1">
            <a:spLocks/>
          </p:cNvSpPr>
          <p:nvPr/>
        </p:nvSpPr>
        <p:spPr>
          <a:xfrm>
            <a:off x="7774250" y="2653307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FC9C908-EA08-524A-2A12-53ABA0164AA0}"/>
              </a:ext>
            </a:extLst>
          </p:cNvPr>
          <p:cNvSpPr txBox="1">
            <a:spLocks/>
          </p:cNvSpPr>
          <p:nvPr/>
        </p:nvSpPr>
        <p:spPr>
          <a:xfrm>
            <a:off x="65028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7AA9812-831E-3268-9420-20C1D903B4EA}"/>
              </a:ext>
            </a:extLst>
          </p:cNvPr>
          <p:cNvSpPr txBox="1">
            <a:spLocks/>
          </p:cNvSpPr>
          <p:nvPr/>
        </p:nvSpPr>
        <p:spPr>
          <a:xfrm>
            <a:off x="742519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61EAA77-ED3C-6D25-7AB6-1F9A161048C9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17895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CC0E9-212A-3190-E31A-A5526F96F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1C69615-26F7-3789-2538-14EFFB27F46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9DB198-4B4D-ECC2-CAA4-B9E735D9311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caressé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BCAFAFA-D408-D7B0-DE93-D8693173349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88F60DB-1112-E82B-A772-3E94FF198CC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0294B59-FA3C-BDDD-42B1-CC5B80363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B8AFA0D-4412-4E21-E3CE-A784F3FAC764}"/>
              </a:ext>
            </a:extLst>
          </p:cNvPr>
          <p:cNvSpPr txBox="1">
            <a:spLocks/>
          </p:cNvSpPr>
          <p:nvPr/>
        </p:nvSpPr>
        <p:spPr>
          <a:xfrm>
            <a:off x="4841763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8D68C8E-259D-DFC2-E4CC-3D7A9BB23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2456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fillette / le petit chat blanc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6152758-A860-A5FD-7C09-4A14D2C98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665BA37-1A25-A7BD-F11D-F027F3042C64}"/>
              </a:ext>
            </a:extLst>
          </p:cNvPr>
          <p:cNvSpPr txBox="1">
            <a:spLocks/>
          </p:cNvSpPr>
          <p:nvPr/>
        </p:nvSpPr>
        <p:spPr>
          <a:xfrm>
            <a:off x="16298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1885E3A-65F8-6898-2AA7-8510CF399573}"/>
              </a:ext>
            </a:extLst>
          </p:cNvPr>
          <p:cNvSpPr txBox="1">
            <a:spLocks/>
          </p:cNvSpPr>
          <p:nvPr/>
        </p:nvSpPr>
        <p:spPr>
          <a:xfrm>
            <a:off x="2342115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EF90FB5-B9AC-F9ED-DB94-653E7BC407D9}"/>
              </a:ext>
            </a:extLst>
          </p:cNvPr>
          <p:cNvSpPr txBox="1">
            <a:spLocks/>
          </p:cNvSpPr>
          <p:nvPr/>
        </p:nvSpPr>
        <p:spPr>
          <a:xfrm>
            <a:off x="28155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897B232-3936-4ACC-428D-5E5FAE88ED21}"/>
              </a:ext>
            </a:extLst>
          </p:cNvPr>
          <p:cNvSpPr txBox="1">
            <a:spLocks/>
          </p:cNvSpPr>
          <p:nvPr/>
        </p:nvSpPr>
        <p:spPr>
          <a:xfrm>
            <a:off x="87417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C31880-66A8-288D-BEB4-E8E91F744C72}"/>
              </a:ext>
            </a:extLst>
          </p:cNvPr>
          <p:cNvSpPr txBox="1">
            <a:spLocks/>
          </p:cNvSpPr>
          <p:nvPr/>
        </p:nvSpPr>
        <p:spPr>
          <a:xfrm>
            <a:off x="397745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3F631CF-F789-DCC5-9584-4DABEB6837D1}"/>
              </a:ext>
            </a:extLst>
          </p:cNvPr>
          <p:cNvSpPr txBox="1">
            <a:spLocks/>
          </p:cNvSpPr>
          <p:nvPr/>
        </p:nvSpPr>
        <p:spPr>
          <a:xfrm>
            <a:off x="51924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6765E45-3D16-4E93-CB42-AAA5E76E5131}"/>
              </a:ext>
            </a:extLst>
          </p:cNvPr>
          <p:cNvSpPr txBox="1">
            <a:spLocks/>
          </p:cNvSpPr>
          <p:nvPr/>
        </p:nvSpPr>
        <p:spPr>
          <a:xfrm>
            <a:off x="7774250" y="2653307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C26CBB6-1613-370B-F85D-EE79F1F79D5C}"/>
              </a:ext>
            </a:extLst>
          </p:cNvPr>
          <p:cNvSpPr txBox="1">
            <a:spLocks/>
          </p:cNvSpPr>
          <p:nvPr/>
        </p:nvSpPr>
        <p:spPr>
          <a:xfrm>
            <a:off x="65028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446EEDC-70C7-CAD9-C94F-8BD995942470}"/>
              </a:ext>
            </a:extLst>
          </p:cNvPr>
          <p:cNvSpPr txBox="1">
            <a:spLocks/>
          </p:cNvSpPr>
          <p:nvPr/>
        </p:nvSpPr>
        <p:spPr>
          <a:xfrm>
            <a:off x="742519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E846DA2-83A0-EB6D-05A1-72641C04545A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03679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67938-FBCB-02AC-37BE-7F095787B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9DD9EC9-F398-7036-05FF-51D540CB7B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94B2326-0A11-B259-C7FD-CC4D59A20A8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caressé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petit chat blanc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DA36993-E4AC-05B1-6C7B-C0956711D1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62CF5B4-43AE-17A4-0CF8-B3C36FD514B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75DA071-9512-129B-02C9-32FB81855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10EEC8A-BD29-2B8B-5ABE-CDB3D82DA909}"/>
              </a:ext>
            </a:extLst>
          </p:cNvPr>
          <p:cNvSpPr txBox="1">
            <a:spLocks/>
          </p:cNvSpPr>
          <p:nvPr/>
        </p:nvSpPr>
        <p:spPr>
          <a:xfrm>
            <a:off x="4841763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93229CE-9133-B14D-2C7B-564122ABCAB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fillette / le petit chat blanc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caressons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petit chat blanc.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8B5FFC9-5564-DDA8-A04D-D782545D04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86D9069A-0E4C-9B05-49B8-F98D809A3939}"/>
              </a:ext>
            </a:extLst>
          </p:cNvPr>
          <p:cNvSpPr txBox="1">
            <a:spLocks/>
          </p:cNvSpPr>
          <p:nvPr/>
        </p:nvSpPr>
        <p:spPr>
          <a:xfrm>
            <a:off x="1629898" y="17152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16767D8-C90A-F167-6B1F-9D16E5387AB1}"/>
              </a:ext>
            </a:extLst>
          </p:cNvPr>
          <p:cNvSpPr txBox="1">
            <a:spLocks/>
          </p:cNvSpPr>
          <p:nvPr/>
        </p:nvSpPr>
        <p:spPr>
          <a:xfrm>
            <a:off x="2342115" y="265330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6D71533-75BC-C95A-AFC4-156DD6478300}"/>
              </a:ext>
            </a:extLst>
          </p:cNvPr>
          <p:cNvSpPr txBox="1">
            <a:spLocks/>
          </p:cNvSpPr>
          <p:nvPr/>
        </p:nvSpPr>
        <p:spPr>
          <a:xfrm>
            <a:off x="281555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84AB62C-73FB-07B1-7C32-443EBBCA0AC1}"/>
              </a:ext>
            </a:extLst>
          </p:cNvPr>
          <p:cNvSpPr txBox="1">
            <a:spLocks/>
          </p:cNvSpPr>
          <p:nvPr/>
        </p:nvSpPr>
        <p:spPr>
          <a:xfrm>
            <a:off x="8741746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C6A5CF4-890E-9489-FF48-D7BF41DB5A10}"/>
              </a:ext>
            </a:extLst>
          </p:cNvPr>
          <p:cNvSpPr txBox="1">
            <a:spLocks/>
          </p:cNvSpPr>
          <p:nvPr/>
        </p:nvSpPr>
        <p:spPr>
          <a:xfrm>
            <a:off x="3977457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BDE4AA8-A9BB-D34C-1A9D-E8D02B63F4E7}"/>
              </a:ext>
            </a:extLst>
          </p:cNvPr>
          <p:cNvSpPr txBox="1">
            <a:spLocks/>
          </p:cNvSpPr>
          <p:nvPr/>
        </p:nvSpPr>
        <p:spPr>
          <a:xfrm>
            <a:off x="519242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33BF106-939F-53F6-1B3E-9A69B5F6D347}"/>
              </a:ext>
            </a:extLst>
          </p:cNvPr>
          <p:cNvSpPr txBox="1">
            <a:spLocks/>
          </p:cNvSpPr>
          <p:nvPr/>
        </p:nvSpPr>
        <p:spPr>
          <a:xfrm>
            <a:off x="7774250" y="2653307"/>
            <a:ext cx="232172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EE7F6C1-6A98-2B9D-28B9-FB58A59E8152}"/>
              </a:ext>
            </a:extLst>
          </p:cNvPr>
          <p:cNvSpPr txBox="1">
            <a:spLocks/>
          </p:cNvSpPr>
          <p:nvPr/>
        </p:nvSpPr>
        <p:spPr>
          <a:xfrm>
            <a:off x="6502802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98D9C30-C6FF-04FE-903C-EB0682215A75}"/>
              </a:ext>
            </a:extLst>
          </p:cNvPr>
          <p:cNvSpPr txBox="1">
            <a:spLocks/>
          </p:cNvSpPr>
          <p:nvPr/>
        </p:nvSpPr>
        <p:spPr>
          <a:xfrm>
            <a:off x="7425191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492A982-A244-96DE-11CF-C05FB8036489}"/>
              </a:ext>
            </a:extLst>
          </p:cNvPr>
          <p:cNvSpPr txBox="1">
            <a:spLocks/>
          </p:cNvSpPr>
          <p:nvPr/>
        </p:nvSpPr>
        <p:spPr>
          <a:xfrm>
            <a:off x="10141508" y="171525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26172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8DE8B-8FA7-8DFA-3DA1-45C2DDB2A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B87D015-64A4-52C5-2810-7331ABC3B4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482766-2217-BB6C-E70F-296B5E63B6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080A49D-570A-9260-A2C9-E5D0562A189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3CA2A90-2B48-5D7B-40C8-CCF0942A0F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0161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54E91-9841-A20D-6A77-16A31511E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B45B1E-B745-151A-CB26-6F28A387DDC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57DA06-3A67-B308-002D-095D982E0D0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5AB9656-8594-1909-C983-5A5555D6B46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FB3F7DF-8E7B-9E09-7AB9-CAB48F02690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014E34A-2697-5D75-868C-FF9F7DDC0D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695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CFB17-EE15-7775-BF31-FB39E316B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39E6C6C-E444-F838-0879-4A27417EFF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85C48A-5AD6-4DB2-BBC0-7776E42F9C5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B53F9BC-9C37-90A2-7C1C-07AA30A185D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E31D4E5-3B37-29F6-1E75-BFF252C9A01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069FBE3-2980-D834-797A-345D639826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D9D774A-7E61-BF41-EE78-C7708BDE42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25854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7363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95DCE-B9A5-54A7-DE4D-091AC1B2E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E984492-A41C-702C-0984-B3EA033AC63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11E4F8-EAE3-9794-668D-28CC5D5F907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1595DCB-391C-A944-0ACE-82577E7616C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40C30DF-8C78-BD1F-2A95-E0A7FE91084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8B47C91-454F-83B1-82A5-0FB3541A45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F27FBE6-DF6C-7A33-DFCD-A6E5677A9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5464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5326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74BCB-FA4D-1527-8ED8-790BC9BFF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835692B-3E0B-A4DB-7DE3-5DAE451D6D2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E833B1-9472-F934-53C5-AC8A7CB943A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7362D2B-9044-0271-9A57-16542ACFEB8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A5CE759-0451-AD28-4EB5-4192D53EE73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ECA45AE-D5D8-A0D7-915D-DB4EE90B2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EBD88D3-AFFF-47F4-2875-23E1F38BD7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01815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8113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3F630-A23A-D6F7-38EC-C48EB363F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F6289A5-D2FD-7B35-A2F8-B6B51495045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0AB0E1-1325-9383-47F1-306BE19C005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77C6AC0-EA51-43C4-859A-0B63D80E3F8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59030BD-8965-9A33-5D66-FAF6FC1B697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A5687F2-5FCC-C583-9034-055D08CFB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140DADE-E5B9-7F0E-108E-BDE166336D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99405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9" name="Sous-titre 2">
            <a:extLst>
              <a:ext uri="{FF2B5EF4-FFF2-40B4-BE49-F238E27FC236}">
                <a16:creationId xmlns:a16="http://schemas.microsoft.com/office/drawing/2014/main" id="{39F2404A-30DC-2B3C-C526-F2E3C8FCBCD7}"/>
              </a:ext>
            </a:extLst>
          </p:cNvPr>
          <p:cNvSpPr txBox="1">
            <a:spLocks/>
          </p:cNvSpPr>
          <p:nvPr/>
        </p:nvSpPr>
        <p:spPr>
          <a:xfrm>
            <a:off x="602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10B90C2-6E4A-B5D2-3007-C4F7D00328E5}"/>
              </a:ext>
            </a:extLst>
          </p:cNvPr>
          <p:cNvSpPr txBox="1">
            <a:spLocks/>
          </p:cNvSpPr>
          <p:nvPr/>
        </p:nvSpPr>
        <p:spPr>
          <a:xfrm>
            <a:off x="105962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DBDFFE9-42EF-CD23-4881-82EF5DA40AE3}"/>
              </a:ext>
            </a:extLst>
          </p:cNvPr>
          <p:cNvSpPr txBox="1">
            <a:spLocks/>
          </p:cNvSpPr>
          <p:nvPr/>
        </p:nvSpPr>
        <p:spPr>
          <a:xfrm>
            <a:off x="21382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FDD5F15-7833-75B7-3B99-D08147994B6C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97ECC46-4D4C-FBFC-9E7E-BA97ACDF708A}"/>
              </a:ext>
            </a:extLst>
          </p:cNvPr>
          <p:cNvSpPr txBox="1">
            <a:spLocks/>
          </p:cNvSpPr>
          <p:nvPr/>
        </p:nvSpPr>
        <p:spPr>
          <a:xfrm>
            <a:off x="314820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E7A4720-4F47-0D8A-0DC6-60B643B8236D}"/>
              </a:ext>
            </a:extLst>
          </p:cNvPr>
          <p:cNvSpPr txBox="1">
            <a:spLocks/>
          </p:cNvSpPr>
          <p:nvPr/>
        </p:nvSpPr>
        <p:spPr>
          <a:xfrm>
            <a:off x="4604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31CC72A-340F-FD5D-D8E8-D7AC1CF2B832}"/>
              </a:ext>
            </a:extLst>
          </p:cNvPr>
          <p:cNvSpPr txBox="1">
            <a:spLocks/>
          </p:cNvSpPr>
          <p:nvPr/>
        </p:nvSpPr>
        <p:spPr>
          <a:xfrm>
            <a:off x="744578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3D9766F-71EE-C654-5140-BA85947825C2}"/>
              </a:ext>
            </a:extLst>
          </p:cNvPr>
          <p:cNvSpPr txBox="1">
            <a:spLocks/>
          </p:cNvSpPr>
          <p:nvPr/>
        </p:nvSpPr>
        <p:spPr>
          <a:xfrm>
            <a:off x="884459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95876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721A1-4CC9-A76C-8EE3-FE91BF414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C3DB655-A412-11CB-41AA-334E33ACF32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119DF2-6182-C53F-6D6C-57D89F9E70A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4AEAD03-CD61-9B05-D307-BE607F03B39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D4652AD-D764-7A1A-0DC2-683955A0E79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90BDD56-274F-566B-A254-D4FD3569C1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75DA30D-A931-11EA-ACE4-1155DA4CC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78654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9" name="Sous-titre 2">
            <a:extLst>
              <a:ext uri="{FF2B5EF4-FFF2-40B4-BE49-F238E27FC236}">
                <a16:creationId xmlns:a16="http://schemas.microsoft.com/office/drawing/2014/main" id="{973C23E7-F511-6E5F-B73B-996B8562650B}"/>
              </a:ext>
            </a:extLst>
          </p:cNvPr>
          <p:cNvSpPr txBox="1">
            <a:spLocks/>
          </p:cNvSpPr>
          <p:nvPr/>
        </p:nvSpPr>
        <p:spPr>
          <a:xfrm>
            <a:off x="602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A5219C9-1649-0C14-F5F0-8B15A7C8DBCB}"/>
              </a:ext>
            </a:extLst>
          </p:cNvPr>
          <p:cNvSpPr txBox="1">
            <a:spLocks/>
          </p:cNvSpPr>
          <p:nvPr/>
        </p:nvSpPr>
        <p:spPr>
          <a:xfrm>
            <a:off x="105962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65ADE76-A22F-EDA4-BFC9-3C77784C5EDB}"/>
              </a:ext>
            </a:extLst>
          </p:cNvPr>
          <p:cNvSpPr txBox="1">
            <a:spLocks/>
          </p:cNvSpPr>
          <p:nvPr/>
        </p:nvSpPr>
        <p:spPr>
          <a:xfrm>
            <a:off x="21382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E1C7FE6-A928-54BD-3139-E9155E3859FE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04E11B8-6FCE-1615-B460-62BB5A0E3681}"/>
              </a:ext>
            </a:extLst>
          </p:cNvPr>
          <p:cNvSpPr txBox="1">
            <a:spLocks/>
          </p:cNvSpPr>
          <p:nvPr/>
        </p:nvSpPr>
        <p:spPr>
          <a:xfrm>
            <a:off x="314820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CB3DEE5-4903-5795-483C-A3ED1AAE677C}"/>
              </a:ext>
            </a:extLst>
          </p:cNvPr>
          <p:cNvSpPr txBox="1">
            <a:spLocks/>
          </p:cNvSpPr>
          <p:nvPr/>
        </p:nvSpPr>
        <p:spPr>
          <a:xfrm>
            <a:off x="4604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58D4FFF-1414-1DE0-C319-96B78AC714BE}"/>
              </a:ext>
            </a:extLst>
          </p:cNvPr>
          <p:cNvSpPr txBox="1">
            <a:spLocks/>
          </p:cNvSpPr>
          <p:nvPr/>
        </p:nvSpPr>
        <p:spPr>
          <a:xfrm>
            <a:off x="744578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F7BA87D-06E3-D8CD-5F21-7CD26E1128B6}"/>
              </a:ext>
            </a:extLst>
          </p:cNvPr>
          <p:cNvSpPr txBox="1">
            <a:spLocks/>
          </p:cNvSpPr>
          <p:nvPr/>
        </p:nvSpPr>
        <p:spPr>
          <a:xfrm>
            <a:off x="884459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58412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A5BD0-4C8C-1FD1-BCBD-38A36CEFE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8579B4-FB4A-33B5-9EA8-82160D48A46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A08D18-6B2A-EA1A-D44B-6D73AF3BB5B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E1C3852-2180-E65E-FC4D-F66E3BBC76A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DB1E706-EE60-0383-61A8-6F30FA57B40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14A3AB4-B98B-4B23-99AD-F76C33502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9465FA5-3A61-DFF2-B432-51D7FEE3AA94}"/>
              </a:ext>
            </a:extLst>
          </p:cNvPr>
          <p:cNvSpPr txBox="1">
            <a:spLocks/>
          </p:cNvSpPr>
          <p:nvPr/>
        </p:nvSpPr>
        <p:spPr>
          <a:xfrm>
            <a:off x="5927306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28A45C7-6035-31D8-DCF4-53AC90712C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35095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7DC859B8-D136-5A6F-592A-AB0E60D3EED7}"/>
              </a:ext>
            </a:extLst>
          </p:cNvPr>
          <p:cNvSpPr txBox="1">
            <a:spLocks/>
          </p:cNvSpPr>
          <p:nvPr/>
        </p:nvSpPr>
        <p:spPr>
          <a:xfrm>
            <a:off x="4426293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10565F1-1167-03AE-D08B-DC5B9BB211B1}"/>
              </a:ext>
            </a:extLst>
          </p:cNvPr>
          <p:cNvSpPr txBox="1">
            <a:spLocks/>
          </p:cNvSpPr>
          <p:nvPr/>
        </p:nvSpPr>
        <p:spPr>
          <a:xfrm>
            <a:off x="602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E62D410-1AA9-6D43-2B6A-A70D409FABBE}"/>
              </a:ext>
            </a:extLst>
          </p:cNvPr>
          <p:cNvSpPr txBox="1">
            <a:spLocks/>
          </p:cNvSpPr>
          <p:nvPr/>
        </p:nvSpPr>
        <p:spPr>
          <a:xfrm>
            <a:off x="105962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53ECA15-F3E0-26CB-B3F5-D540C104C79D}"/>
              </a:ext>
            </a:extLst>
          </p:cNvPr>
          <p:cNvSpPr txBox="1">
            <a:spLocks/>
          </p:cNvSpPr>
          <p:nvPr/>
        </p:nvSpPr>
        <p:spPr>
          <a:xfrm>
            <a:off x="21382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2A6BF81-DB31-2C30-F20B-164E4CD1DE7E}"/>
              </a:ext>
            </a:extLst>
          </p:cNvPr>
          <p:cNvSpPr txBox="1">
            <a:spLocks/>
          </p:cNvSpPr>
          <p:nvPr/>
        </p:nvSpPr>
        <p:spPr>
          <a:xfrm>
            <a:off x="1615382" y="2529787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0C7F056-2605-D795-2B32-F6E61481DFA6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DFBA0B0-3C68-869A-8505-758961BA7A61}"/>
              </a:ext>
            </a:extLst>
          </p:cNvPr>
          <p:cNvSpPr txBox="1">
            <a:spLocks/>
          </p:cNvSpPr>
          <p:nvPr/>
        </p:nvSpPr>
        <p:spPr>
          <a:xfrm>
            <a:off x="314820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43A9035-0A6A-7088-DF57-C646112E5CAF}"/>
              </a:ext>
            </a:extLst>
          </p:cNvPr>
          <p:cNvSpPr txBox="1">
            <a:spLocks/>
          </p:cNvSpPr>
          <p:nvPr/>
        </p:nvSpPr>
        <p:spPr>
          <a:xfrm>
            <a:off x="4604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E653D26-C6A3-6794-B967-C1877EED8968}"/>
              </a:ext>
            </a:extLst>
          </p:cNvPr>
          <p:cNvSpPr txBox="1">
            <a:spLocks/>
          </p:cNvSpPr>
          <p:nvPr/>
        </p:nvSpPr>
        <p:spPr>
          <a:xfrm>
            <a:off x="744578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D19C93A-9C25-25C0-BCCF-7483975A6ACE}"/>
              </a:ext>
            </a:extLst>
          </p:cNvPr>
          <p:cNvSpPr txBox="1">
            <a:spLocks/>
          </p:cNvSpPr>
          <p:nvPr/>
        </p:nvSpPr>
        <p:spPr>
          <a:xfrm>
            <a:off x="884459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6450223-FB0C-D90E-4340-9645453FBDF4}"/>
              </a:ext>
            </a:extLst>
          </p:cNvPr>
          <p:cNvSpPr txBox="1">
            <a:spLocks/>
          </p:cNvSpPr>
          <p:nvPr/>
        </p:nvSpPr>
        <p:spPr>
          <a:xfrm>
            <a:off x="8211963" y="2529787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032528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1C3B4-8E70-7FF2-ED6E-4BCB6857E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7C9EC3B-B205-DBE1-8B38-9655A43AE74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A06670-EAB3-5B77-83F7-0F485399AF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F6B0D5C-DD0E-7CBD-5ECA-2C82373E761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A23F4A8-2BA3-C441-E0B3-F6EFB70E12A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4734245-D936-2698-D65E-520664340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A04FE6E-07D7-FDC6-1696-A1D035A2E8D8}"/>
              </a:ext>
            </a:extLst>
          </p:cNvPr>
          <p:cNvSpPr txBox="1">
            <a:spLocks/>
          </p:cNvSpPr>
          <p:nvPr/>
        </p:nvSpPr>
        <p:spPr>
          <a:xfrm>
            <a:off x="5927306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BBAEEF4-186C-4F5E-6542-347932D68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70365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050319FC-2200-F002-800A-4F6AD16F395F}"/>
              </a:ext>
            </a:extLst>
          </p:cNvPr>
          <p:cNvSpPr txBox="1">
            <a:spLocks/>
          </p:cNvSpPr>
          <p:nvPr/>
        </p:nvSpPr>
        <p:spPr>
          <a:xfrm>
            <a:off x="4426293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335550C-442A-48F9-B6B1-E426958F7873}"/>
              </a:ext>
            </a:extLst>
          </p:cNvPr>
          <p:cNvSpPr txBox="1">
            <a:spLocks/>
          </p:cNvSpPr>
          <p:nvPr/>
        </p:nvSpPr>
        <p:spPr>
          <a:xfrm>
            <a:off x="602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379897D-931E-0F62-E539-110AFCD0036D}"/>
              </a:ext>
            </a:extLst>
          </p:cNvPr>
          <p:cNvSpPr txBox="1">
            <a:spLocks/>
          </p:cNvSpPr>
          <p:nvPr/>
        </p:nvSpPr>
        <p:spPr>
          <a:xfrm>
            <a:off x="105962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136737A-E75B-FFAF-DEA4-E211475616E0}"/>
              </a:ext>
            </a:extLst>
          </p:cNvPr>
          <p:cNvSpPr txBox="1">
            <a:spLocks/>
          </p:cNvSpPr>
          <p:nvPr/>
        </p:nvSpPr>
        <p:spPr>
          <a:xfrm>
            <a:off x="21382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8223D58-41F6-F615-1432-0E3DB17B9612}"/>
              </a:ext>
            </a:extLst>
          </p:cNvPr>
          <p:cNvSpPr txBox="1">
            <a:spLocks/>
          </p:cNvSpPr>
          <p:nvPr/>
        </p:nvSpPr>
        <p:spPr>
          <a:xfrm>
            <a:off x="1615382" y="2529787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827C332-431D-B011-7257-AC8339FA4727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B181B16-4339-EA3A-56F0-1CDF8D81A943}"/>
              </a:ext>
            </a:extLst>
          </p:cNvPr>
          <p:cNvSpPr txBox="1">
            <a:spLocks/>
          </p:cNvSpPr>
          <p:nvPr/>
        </p:nvSpPr>
        <p:spPr>
          <a:xfrm>
            <a:off x="314820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29668B8-EC2D-2D29-82C0-EC39A53B0F81}"/>
              </a:ext>
            </a:extLst>
          </p:cNvPr>
          <p:cNvSpPr txBox="1">
            <a:spLocks/>
          </p:cNvSpPr>
          <p:nvPr/>
        </p:nvSpPr>
        <p:spPr>
          <a:xfrm>
            <a:off x="4604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2072586-AF86-E60F-2337-18432614DF11}"/>
              </a:ext>
            </a:extLst>
          </p:cNvPr>
          <p:cNvSpPr txBox="1">
            <a:spLocks/>
          </p:cNvSpPr>
          <p:nvPr/>
        </p:nvSpPr>
        <p:spPr>
          <a:xfrm>
            <a:off x="744578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2B63A36-4CB4-A19B-E5E9-41F9C7BD6CA5}"/>
              </a:ext>
            </a:extLst>
          </p:cNvPr>
          <p:cNvSpPr txBox="1">
            <a:spLocks/>
          </p:cNvSpPr>
          <p:nvPr/>
        </p:nvSpPr>
        <p:spPr>
          <a:xfrm>
            <a:off x="884459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69BB391-BADB-6834-7D75-80680357BB4E}"/>
              </a:ext>
            </a:extLst>
          </p:cNvPr>
          <p:cNvSpPr txBox="1">
            <a:spLocks/>
          </p:cNvSpPr>
          <p:nvPr/>
        </p:nvSpPr>
        <p:spPr>
          <a:xfrm>
            <a:off x="8211963" y="2529787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644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ABD92-AC37-774F-A67D-A31E18351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4BAFAE1-C3B4-CB45-2639-670D81261A9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E438CB-E107-48AA-D210-8A7B3BDE13C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A6424F5-42FE-54C6-8504-3DD9CE36D82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319F227-EA27-BECF-6169-6440119DEBF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Léa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B8C2ED1-9115-D62B-71D7-05A7F4FA9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15471BE-64AD-66DD-764D-5385C176B66D}"/>
              </a:ext>
            </a:extLst>
          </p:cNvPr>
          <p:cNvSpPr txBox="1">
            <a:spLocks/>
          </p:cNvSpPr>
          <p:nvPr/>
        </p:nvSpPr>
        <p:spPr>
          <a:xfrm>
            <a:off x="5927306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E418D82-D324-5462-918B-5D5B5DEAAA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86971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voiture / une musique étrange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A7A2D948-8A8B-F2A3-762A-ECF0CE269D96}"/>
              </a:ext>
            </a:extLst>
          </p:cNvPr>
          <p:cNvSpPr txBox="1">
            <a:spLocks/>
          </p:cNvSpPr>
          <p:nvPr/>
        </p:nvSpPr>
        <p:spPr>
          <a:xfrm>
            <a:off x="4426293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9CF5D34-D218-9CAC-2367-D814ADBC0CD2}"/>
              </a:ext>
            </a:extLst>
          </p:cNvPr>
          <p:cNvSpPr txBox="1">
            <a:spLocks/>
          </p:cNvSpPr>
          <p:nvPr/>
        </p:nvSpPr>
        <p:spPr>
          <a:xfrm>
            <a:off x="602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D4744AA-1787-B4EE-9255-E529F3CE754D}"/>
              </a:ext>
            </a:extLst>
          </p:cNvPr>
          <p:cNvSpPr txBox="1">
            <a:spLocks/>
          </p:cNvSpPr>
          <p:nvPr/>
        </p:nvSpPr>
        <p:spPr>
          <a:xfrm>
            <a:off x="105962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6665C95-5DD1-29E3-5273-68A2A5AAF4A2}"/>
              </a:ext>
            </a:extLst>
          </p:cNvPr>
          <p:cNvSpPr txBox="1">
            <a:spLocks/>
          </p:cNvSpPr>
          <p:nvPr/>
        </p:nvSpPr>
        <p:spPr>
          <a:xfrm>
            <a:off x="21382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EB452DE-2127-31A4-A863-B21BB3790DD7}"/>
              </a:ext>
            </a:extLst>
          </p:cNvPr>
          <p:cNvSpPr txBox="1">
            <a:spLocks/>
          </p:cNvSpPr>
          <p:nvPr/>
        </p:nvSpPr>
        <p:spPr>
          <a:xfrm>
            <a:off x="1615382" y="2529787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485C4C4-725D-49D7-71A5-14F996B3FF1D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0CA60CF-590C-CF9D-3BCD-0D708C495E50}"/>
              </a:ext>
            </a:extLst>
          </p:cNvPr>
          <p:cNvSpPr txBox="1">
            <a:spLocks/>
          </p:cNvSpPr>
          <p:nvPr/>
        </p:nvSpPr>
        <p:spPr>
          <a:xfrm>
            <a:off x="314820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48CCC3A-5336-599A-8049-8FC5630331F9}"/>
              </a:ext>
            </a:extLst>
          </p:cNvPr>
          <p:cNvSpPr txBox="1">
            <a:spLocks/>
          </p:cNvSpPr>
          <p:nvPr/>
        </p:nvSpPr>
        <p:spPr>
          <a:xfrm>
            <a:off x="4604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8A3FC76-7828-5F7A-B4C8-EC3514B8418B}"/>
              </a:ext>
            </a:extLst>
          </p:cNvPr>
          <p:cNvSpPr txBox="1">
            <a:spLocks/>
          </p:cNvSpPr>
          <p:nvPr/>
        </p:nvSpPr>
        <p:spPr>
          <a:xfrm>
            <a:off x="744578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62C0525-EBC2-9BF8-2C3B-6FDA61669B47}"/>
              </a:ext>
            </a:extLst>
          </p:cNvPr>
          <p:cNvSpPr txBox="1">
            <a:spLocks/>
          </p:cNvSpPr>
          <p:nvPr/>
        </p:nvSpPr>
        <p:spPr>
          <a:xfrm>
            <a:off x="884459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BAB48EB-2A09-974F-83DC-16D99DFA1D3B}"/>
              </a:ext>
            </a:extLst>
          </p:cNvPr>
          <p:cNvSpPr txBox="1">
            <a:spLocks/>
          </p:cNvSpPr>
          <p:nvPr/>
        </p:nvSpPr>
        <p:spPr>
          <a:xfrm>
            <a:off x="8211963" y="2529787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819911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B608E-8A52-D816-5AC8-0D32CB6E8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745852C-C6AA-9C9E-712A-3323010A3F5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7B7D34-7D0D-8690-4E5A-DA15B4CDDA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E97E68A-02B8-9FA1-0522-0E2E3094546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AEA679A-8D95-075C-4F80-03FA617E4C4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Léa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6398342-36E9-55A3-5356-08A63DDB8D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71E8E73-7F39-ABB9-C6ED-7525535FE1AB}"/>
              </a:ext>
            </a:extLst>
          </p:cNvPr>
          <p:cNvSpPr txBox="1">
            <a:spLocks/>
          </p:cNvSpPr>
          <p:nvPr/>
        </p:nvSpPr>
        <p:spPr>
          <a:xfrm>
            <a:off x="5927306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E50B0F2-BF96-4DFD-DB47-890EE9566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71994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voiture / une musique étrange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57F8316-8B82-F07A-91DD-5F8CEBDF22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911B2EB0-F319-DF2A-FC16-4FEF28A1ED6C}"/>
              </a:ext>
            </a:extLst>
          </p:cNvPr>
          <p:cNvSpPr txBox="1">
            <a:spLocks/>
          </p:cNvSpPr>
          <p:nvPr/>
        </p:nvSpPr>
        <p:spPr>
          <a:xfrm>
            <a:off x="4426293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F9E1C39-52B0-551E-AA48-5A88BCC3A385}"/>
              </a:ext>
            </a:extLst>
          </p:cNvPr>
          <p:cNvSpPr txBox="1">
            <a:spLocks/>
          </p:cNvSpPr>
          <p:nvPr/>
        </p:nvSpPr>
        <p:spPr>
          <a:xfrm>
            <a:off x="602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251B81C2-51E3-027C-1B67-E708132CB292}"/>
              </a:ext>
            </a:extLst>
          </p:cNvPr>
          <p:cNvSpPr txBox="1">
            <a:spLocks/>
          </p:cNvSpPr>
          <p:nvPr/>
        </p:nvSpPr>
        <p:spPr>
          <a:xfrm>
            <a:off x="105962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1EB19A2-0424-3CE5-478C-70B8A020014D}"/>
              </a:ext>
            </a:extLst>
          </p:cNvPr>
          <p:cNvSpPr txBox="1">
            <a:spLocks/>
          </p:cNvSpPr>
          <p:nvPr/>
        </p:nvSpPr>
        <p:spPr>
          <a:xfrm>
            <a:off x="21382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2BD6C83-D499-1489-20A8-8263B0FDBBAB}"/>
              </a:ext>
            </a:extLst>
          </p:cNvPr>
          <p:cNvSpPr txBox="1">
            <a:spLocks/>
          </p:cNvSpPr>
          <p:nvPr/>
        </p:nvSpPr>
        <p:spPr>
          <a:xfrm>
            <a:off x="1615382" y="2529787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E6BAF89-FECF-10C9-7FCE-793D937E692E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D59B938-D0B4-8254-F7C9-D8EF570037B5}"/>
              </a:ext>
            </a:extLst>
          </p:cNvPr>
          <p:cNvSpPr txBox="1">
            <a:spLocks/>
          </p:cNvSpPr>
          <p:nvPr/>
        </p:nvSpPr>
        <p:spPr>
          <a:xfrm>
            <a:off x="314820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18C7B98-2CC1-5736-B229-2AC0040E4D86}"/>
              </a:ext>
            </a:extLst>
          </p:cNvPr>
          <p:cNvSpPr txBox="1">
            <a:spLocks/>
          </p:cNvSpPr>
          <p:nvPr/>
        </p:nvSpPr>
        <p:spPr>
          <a:xfrm>
            <a:off x="4604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6F32244-8FCA-AC54-6E4B-8BB5AA6CBF77}"/>
              </a:ext>
            </a:extLst>
          </p:cNvPr>
          <p:cNvSpPr txBox="1">
            <a:spLocks/>
          </p:cNvSpPr>
          <p:nvPr/>
        </p:nvSpPr>
        <p:spPr>
          <a:xfrm>
            <a:off x="744578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FD15609-4278-5736-B4AC-0306DF3D67B4}"/>
              </a:ext>
            </a:extLst>
          </p:cNvPr>
          <p:cNvSpPr txBox="1">
            <a:spLocks/>
          </p:cNvSpPr>
          <p:nvPr/>
        </p:nvSpPr>
        <p:spPr>
          <a:xfrm>
            <a:off x="884459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7073BA3-354B-B333-3D46-78BA3660F528}"/>
              </a:ext>
            </a:extLst>
          </p:cNvPr>
          <p:cNvSpPr txBox="1">
            <a:spLocks/>
          </p:cNvSpPr>
          <p:nvPr/>
        </p:nvSpPr>
        <p:spPr>
          <a:xfrm>
            <a:off x="8211963" y="2529787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21283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24498-8D0B-382E-B39A-3FDA8635E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EE892F2-5078-F8A9-47EA-8225C7DCC54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BA96EE-0CB2-4ED0-CEBB-C3BEBE9D87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voiture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musique étrange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13DA31-B83F-06C3-FAC1-71B060BC080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73C1ACE-B579-463D-5CC2-BFB97E3FDC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Léa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A11C818-CFC9-8216-6BD6-0C58DC465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46BD7B8-0CB7-CA9E-7E8D-D01651AE2872}"/>
              </a:ext>
            </a:extLst>
          </p:cNvPr>
          <p:cNvSpPr txBox="1">
            <a:spLocks/>
          </p:cNvSpPr>
          <p:nvPr/>
        </p:nvSpPr>
        <p:spPr>
          <a:xfrm>
            <a:off x="5927306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668A26A-3BBE-72F4-3672-297E1EEADDC5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voiture / une musique étrange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Dans la voiture,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Léa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écoutera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une musique étrange.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A3E53994-AE84-A671-429E-F1A2A4C266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9B989128-B74A-AB1D-4D44-C3E07AD50791}"/>
              </a:ext>
            </a:extLst>
          </p:cNvPr>
          <p:cNvSpPr txBox="1">
            <a:spLocks/>
          </p:cNvSpPr>
          <p:nvPr/>
        </p:nvSpPr>
        <p:spPr>
          <a:xfrm>
            <a:off x="4426293" y="252978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D85D9A3-7DA1-6A09-B63D-DBA98335CC6E}"/>
              </a:ext>
            </a:extLst>
          </p:cNvPr>
          <p:cNvSpPr txBox="1">
            <a:spLocks/>
          </p:cNvSpPr>
          <p:nvPr/>
        </p:nvSpPr>
        <p:spPr>
          <a:xfrm>
            <a:off x="602870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1437074-8829-258C-0C95-209A718B07FC}"/>
              </a:ext>
            </a:extLst>
          </p:cNvPr>
          <p:cNvSpPr txBox="1">
            <a:spLocks/>
          </p:cNvSpPr>
          <p:nvPr/>
        </p:nvSpPr>
        <p:spPr>
          <a:xfrm>
            <a:off x="1059627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8271C24-D72B-A42F-AE22-B41458476656}"/>
              </a:ext>
            </a:extLst>
          </p:cNvPr>
          <p:cNvSpPr txBox="1">
            <a:spLocks/>
          </p:cNvSpPr>
          <p:nvPr/>
        </p:nvSpPr>
        <p:spPr>
          <a:xfrm>
            <a:off x="2138202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711854E-7A52-E3C9-A58B-FBAF2744D0C4}"/>
              </a:ext>
            </a:extLst>
          </p:cNvPr>
          <p:cNvSpPr txBox="1">
            <a:spLocks/>
          </p:cNvSpPr>
          <p:nvPr/>
        </p:nvSpPr>
        <p:spPr>
          <a:xfrm>
            <a:off x="1615382" y="2529787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C9A2772-5535-0787-159A-654DD518EC3F}"/>
              </a:ext>
            </a:extLst>
          </p:cNvPr>
          <p:cNvSpPr txBox="1">
            <a:spLocks/>
          </p:cNvSpPr>
          <p:nvPr/>
        </p:nvSpPr>
        <p:spPr>
          <a:xfrm>
            <a:off x="135820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47DA00F-2FD4-DB9B-6C07-FE8B7DBA8115}"/>
              </a:ext>
            </a:extLst>
          </p:cNvPr>
          <p:cNvSpPr txBox="1">
            <a:spLocks/>
          </p:cNvSpPr>
          <p:nvPr/>
        </p:nvSpPr>
        <p:spPr>
          <a:xfrm>
            <a:off x="3148200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E85F131-7394-7E89-A0DB-EB469B032271}"/>
              </a:ext>
            </a:extLst>
          </p:cNvPr>
          <p:cNvSpPr txBox="1">
            <a:spLocks/>
          </p:cNvSpPr>
          <p:nvPr/>
        </p:nvSpPr>
        <p:spPr>
          <a:xfrm>
            <a:off x="4604569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55623B0-6B54-7497-92C9-5833D18AF527}"/>
              </a:ext>
            </a:extLst>
          </p:cNvPr>
          <p:cNvSpPr txBox="1">
            <a:spLocks/>
          </p:cNvSpPr>
          <p:nvPr/>
        </p:nvSpPr>
        <p:spPr>
          <a:xfrm>
            <a:off x="7445787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011F048-F38C-624C-168C-3BADECBBED6D}"/>
              </a:ext>
            </a:extLst>
          </p:cNvPr>
          <p:cNvSpPr txBox="1">
            <a:spLocks/>
          </p:cNvSpPr>
          <p:nvPr/>
        </p:nvSpPr>
        <p:spPr>
          <a:xfrm>
            <a:off x="8844594" y="162655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0001ECA-BEC3-6E5B-198A-61721F44E71E}"/>
              </a:ext>
            </a:extLst>
          </p:cNvPr>
          <p:cNvSpPr txBox="1">
            <a:spLocks/>
          </p:cNvSpPr>
          <p:nvPr/>
        </p:nvSpPr>
        <p:spPr>
          <a:xfrm>
            <a:off x="8211963" y="2529787"/>
            <a:ext cx="275131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486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47B90-F10F-8AE3-C5BD-E7BA4FC8B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C5A6D5-BF2B-FCD7-25FA-3831DA6B1AA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471B7A-B446-F5E8-169E-3D1C3DE48F3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boulanger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E979D99-87F9-18DE-2BC6-C7D0BF0859E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11D902E-5528-D6D1-0B14-60D5F56AB6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7094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52D33-2ED8-64D4-23D0-FAF016F8E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12928A-7B95-1C55-3A57-61C16435088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8AD5B9-D1E0-6E0B-6B7D-3FFEF734E6D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boulanger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E92B2AD-FE30-E1C2-59FF-1E315957E29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355931D-9555-6E82-9A4D-C7E4BE79E27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38732C7-1A44-83E7-E431-6C98E58EF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84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0C202-BB57-DE74-A49C-D06EBD8A3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955AE94-76A0-F830-76A8-8572997A47F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462BEB-5D6C-8613-E298-F2AF6CBCEBA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boulanger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7728BDE-A38B-68AA-DD9B-002ED8404E8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A3F60C8-2124-8B78-C5DD-72F4F4E4821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99646F7-888B-A260-8302-10B1C32D5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79841B-969C-6639-E5FF-6C96E72C7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4590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998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FBB57-A49B-B548-A123-DEDAEC6BD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3DA94EE-E604-94FC-C13E-8D49ED947B9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346023-3BAE-E92A-2351-9C7407F6FCD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la boutique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boulanger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préparait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des pains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8DFD524-C22F-5C61-4841-5F414503199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9D780BD-F0B0-0A8B-FD26-76754001CE3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8D5169F-59EE-D1FA-222E-14978D1E2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9C10D56-3DE7-F976-5475-074328EF5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78847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4760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1361</TotalTime>
  <Words>2743</Words>
  <Application>Microsoft Office PowerPoint</Application>
  <PresentationFormat>Grand écran</PresentationFormat>
  <Paragraphs>679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</vt:lpstr>
      <vt:lpstr>Calibri</vt:lpstr>
      <vt:lpstr>Arial</vt:lpstr>
      <vt:lpstr>Aptos Display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61</cp:revision>
  <dcterms:created xsi:type="dcterms:W3CDTF">2024-11-28T14:19:02Z</dcterms:created>
  <dcterms:modified xsi:type="dcterms:W3CDTF">2025-08-29T12:54:57Z</dcterms:modified>
</cp:coreProperties>
</file>