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253" r:id="rId7"/>
    <p:sldId id="1288" r:id="rId8"/>
    <p:sldId id="1289" r:id="rId9"/>
    <p:sldId id="1290" r:id="rId10"/>
    <p:sldId id="1291" r:id="rId11"/>
    <p:sldId id="1292" r:id="rId12"/>
    <p:sldId id="1293" r:id="rId13"/>
    <p:sldId id="1294" r:id="rId14"/>
    <p:sldId id="1295" r:id="rId15"/>
    <p:sldId id="1296" r:id="rId16"/>
    <p:sldId id="1297" r:id="rId17"/>
    <p:sldId id="1298" r:id="rId18"/>
    <p:sldId id="275" r:id="rId19"/>
    <p:sldId id="290" r:id="rId20"/>
    <p:sldId id="1265" r:id="rId21"/>
    <p:sldId id="1299" r:id="rId22"/>
    <p:sldId id="1300" r:id="rId23"/>
    <p:sldId id="1301" r:id="rId24"/>
    <p:sldId id="1302" r:id="rId25"/>
    <p:sldId id="1303" r:id="rId26"/>
    <p:sldId id="1304" r:id="rId27"/>
    <p:sldId id="1305" r:id="rId28"/>
    <p:sldId id="1306" r:id="rId29"/>
    <p:sldId id="1307" r:id="rId30"/>
    <p:sldId id="1308" r:id="rId31"/>
    <p:sldId id="1309" r:id="rId32"/>
    <p:sldId id="288" r:id="rId33"/>
    <p:sldId id="291" r:id="rId34"/>
    <p:sldId id="1276" r:id="rId35"/>
    <p:sldId id="1310" r:id="rId36"/>
    <p:sldId id="1311" r:id="rId37"/>
    <p:sldId id="1312" r:id="rId38"/>
    <p:sldId id="1313" r:id="rId39"/>
    <p:sldId id="1314" r:id="rId40"/>
    <p:sldId id="1315" r:id="rId41"/>
    <p:sldId id="1316" r:id="rId42"/>
    <p:sldId id="1317" r:id="rId43"/>
    <p:sldId id="1318" r:id="rId44"/>
    <p:sldId id="1319" r:id="rId45"/>
    <p:sldId id="1320" r:id="rId46"/>
    <p:sldId id="304" r:id="rId47"/>
    <p:sldId id="305" r:id="rId48"/>
    <p:sldId id="1287" r:id="rId49"/>
    <p:sldId id="1321" r:id="rId50"/>
    <p:sldId id="1322" r:id="rId51"/>
    <p:sldId id="1323" r:id="rId52"/>
    <p:sldId id="1324" r:id="rId53"/>
    <p:sldId id="1325" r:id="rId54"/>
    <p:sldId id="1326" r:id="rId55"/>
    <p:sldId id="1327" r:id="rId56"/>
    <p:sldId id="1328" r:id="rId57"/>
    <p:sldId id="1329" r:id="rId58"/>
    <p:sldId id="1330" r:id="rId59"/>
    <p:sldId id="1331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8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P4/S5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P4/S5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5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D5789-47CF-A333-84F6-7EC099839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98BF861-52A8-A312-ED54-77C65398305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9C4C2F-79D3-4E5C-4EA8-FD9A99975D8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CE41DEF-11BE-7831-D947-21A19ED3BBF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B36508-AA0A-16B3-A16C-6C03421D276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6110A08-C548-2854-EDEC-D8CBB039A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1F53166-0AA3-5165-D73B-BFD7F72DC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9336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016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F5EA0-92FB-7AF3-872A-024CE3D25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2A9E712-39E9-5A3F-2961-E87907F2A83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1571B7-EB3F-1BB5-F5C6-55C0AF1F30E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F7336B9-82F7-47EC-666E-4782311943C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61ACBF4-C256-222E-5F7F-0AD0ED1B93E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58AD361-7C85-3BED-87AF-1887805A9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E498E3-BB5C-E225-273B-57F6770ECD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29415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DAAF2AB-AEC6-199D-8A2E-3638E53069F1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7D75082-F718-C9BF-9B8B-FCE200E95082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A6DFBC1-79F2-334E-95F3-14BFA5A7AD7C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94C4730-2E60-A077-ABFC-5F742D9A98BD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5570B9-9D05-185C-67E1-1D52B7934709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0CEDE8B-08C0-709D-9636-EFF95BA7F0C4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3E4E739-742A-D9E8-92A3-6A8B3B04554E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9573915-F491-2495-A3EB-99030DEB2480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D611415-862E-7F52-E25A-3513C179B22F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4236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69FF4-6233-41A4-8626-623605606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8BD9AAB-F290-272D-7D23-A467E23A198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431517-E21E-F0FC-FF5D-EF1DB769F43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914452-62FE-03D7-9301-EE38961F294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25C54A8-5240-E9CF-4CEA-B7881319BC3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493B7B0-7038-56A6-1F29-801560D8B1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2D6662-C594-8B99-27D1-882F2A5D3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84595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92BD135-78F0-95B0-DFFE-2B102D3868D9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971D43D-60A8-D3A2-2552-D387B2B20100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2785ED2-8810-2F35-2470-4590204C6CCF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7216AF6-1483-FF0B-1F5D-A687A8CE7673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1B52002-9926-53C8-25C1-E6E9250E4608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6866C8B-4E90-2BD6-E3F8-437EEFE23679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54CE690-3D86-CEF7-1ECA-FEC7CEAD3E9C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F4199D1-3EF7-2F5B-001D-AD0F6DB44FD5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CDB9034-A6EF-D618-AF6C-FA7701341350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604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CF9B8-2D28-6BB2-A822-4E48721E7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B04EB22-D7A0-B2C4-610B-14580C8AD35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185894-13BF-9F18-480C-C7D9920069F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attend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bondit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691CF74-ECDA-AEBE-2D51-19286EA132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19D4B06-3A75-6FC9-E224-3F457073953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AA895A5-5CA2-B09E-72AE-E86448C62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EF74DB0-50F8-2A92-E471-4890AC5D4807}"/>
              </a:ext>
            </a:extLst>
          </p:cNvPr>
          <p:cNvSpPr txBox="1">
            <a:spLocks/>
          </p:cNvSpPr>
          <p:nvPr/>
        </p:nvSpPr>
        <p:spPr>
          <a:xfrm>
            <a:off x="4384930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35B13E-E598-9DD5-25C7-DA52E5DB9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58772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E0DAAD6-2622-B570-7742-EBC1E0B43B5E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3725190-62F2-4F0C-EA09-4497072F586A}"/>
              </a:ext>
            </a:extLst>
          </p:cNvPr>
          <p:cNvSpPr txBox="1">
            <a:spLocks/>
          </p:cNvSpPr>
          <p:nvPr/>
        </p:nvSpPr>
        <p:spPr>
          <a:xfrm>
            <a:off x="1934019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64ED338-ECBC-363E-B95E-9AFA2AE29313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7F51A3D-B5D3-1EDA-ED2F-EEEE9186462E}"/>
              </a:ext>
            </a:extLst>
          </p:cNvPr>
          <p:cNvSpPr txBox="1">
            <a:spLocks/>
          </p:cNvSpPr>
          <p:nvPr/>
        </p:nvSpPr>
        <p:spPr>
          <a:xfrm>
            <a:off x="9073404" y="263866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719A848-081B-CAF2-0E88-7A059A1BC56B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70CC49B-AF75-3748-682C-20444C982027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F09C8D9-7A19-B73B-F6BC-D19D49F37C18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C5FF71D-EE7B-0C56-B2EF-1045D5FD89E6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D3BF303-576C-38C5-9789-A3E63D693207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4A641CB-0065-E044-1CC5-389ADB06D30F}"/>
              </a:ext>
            </a:extLst>
          </p:cNvPr>
          <p:cNvSpPr txBox="1">
            <a:spLocks/>
          </p:cNvSpPr>
          <p:nvPr/>
        </p:nvSpPr>
        <p:spPr>
          <a:xfrm>
            <a:off x="7395634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53EC7CE-0173-A2B3-1033-6DD711FD5A14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0DE4663-3545-A4D3-BB6D-D6ED73AB9FB4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0286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91034-2EA6-C92A-453D-045AA5AFC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8A44308-42F7-31C5-09D2-447F5C9FB84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E2D028-18B8-EA2D-C0C1-78539E57DEA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attend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bondit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100EB34-61E8-486B-36FC-408FF3CF2CD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058AE6C-6BF8-46E6-3328-82328F17786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B590EB7-E86D-9294-3B8E-4127C0537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5231E3BB-3293-3AF5-271C-6395E74ADF1F}"/>
              </a:ext>
            </a:extLst>
          </p:cNvPr>
          <p:cNvSpPr txBox="1">
            <a:spLocks/>
          </p:cNvSpPr>
          <p:nvPr/>
        </p:nvSpPr>
        <p:spPr>
          <a:xfrm>
            <a:off x="4384930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DB553C4-E9F8-E5AB-FFE1-ECEFBE62B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64721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01990C5-D791-82CC-2E4F-C762E2755206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CFEEF7C-BE04-B539-B936-DC0F0C580065}"/>
              </a:ext>
            </a:extLst>
          </p:cNvPr>
          <p:cNvSpPr txBox="1">
            <a:spLocks/>
          </p:cNvSpPr>
          <p:nvPr/>
        </p:nvSpPr>
        <p:spPr>
          <a:xfrm>
            <a:off x="1934019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335E746-2FE9-F430-9523-6186DD53A1CB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01B212B-0E4D-FB51-1F92-D151AB372069}"/>
              </a:ext>
            </a:extLst>
          </p:cNvPr>
          <p:cNvSpPr txBox="1">
            <a:spLocks/>
          </p:cNvSpPr>
          <p:nvPr/>
        </p:nvSpPr>
        <p:spPr>
          <a:xfrm>
            <a:off x="9073404" y="263866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85ABFBB-A21F-5B1E-42E0-15001B19FDDD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9D7C2F4-D813-BBFF-F305-DD7872A01DD3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FD00CC6-C0F7-37B6-901F-8FD095BCACA4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0FCDED2-B0E5-5917-7C75-777CCDC2CB0B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CDFC4AD-4EA0-A7B7-9F91-9EC7588070A6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20C575-3067-0751-5A89-E6412F88751A}"/>
              </a:ext>
            </a:extLst>
          </p:cNvPr>
          <p:cNvSpPr txBox="1">
            <a:spLocks/>
          </p:cNvSpPr>
          <p:nvPr/>
        </p:nvSpPr>
        <p:spPr>
          <a:xfrm>
            <a:off x="7395634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F1DA9E7-568E-B351-970F-8AD5338590C1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BFA58DF-4B6D-3AE8-8533-208E989D60EC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6114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0133C-C6FB-AA22-2BDF-3D7F4D313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7011376-D663-01E3-4A9B-6D603A6824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0F04B9-D3D8-9A2B-5321-94407512CFC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attend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bondit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5DB6FA3-A568-D976-BFC9-2B35A68A754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892643E-3528-A4BB-2F8F-E469449000D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527B586-47F2-AE7B-5374-799153FC2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EE4AE22-45BD-218D-A97E-090C29D1B21B}"/>
              </a:ext>
            </a:extLst>
          </p:cNvPr>
          <p:cNvSpPr txBox="1">
            <a:spLocks/>
          </p:cNvSpPr>
          <p:nvPr/>
        </p:nvSpPr>
        <p:spPr>
          <a:xfrm>
            <a:off x="4384930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2BD857-5F3F-790F-CC7F-B9EEA685A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72163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noir / sa proie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ED465C8-9E31-E3B4-72D2-17CF77075F93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3A022F5-FC97-6699-97C2-A49F505163F5}"/>
              </a:ext>
            </a:extLst>
          </p:cNvPr>
          <p:cNvSpPr txBox="1">
            <a:spLocks/>
          </p:cNvSpPr>
          <p:nvPr/>
        </p:nvSpPr>
        <p:spPr>
          <a:xfrm>
            <a:off x="1934019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6E2FAE3-0CD9-9A3B-279F-3867EE34F28F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18D35B9-D811-FC81-ECD5-87BF87591DD9}"/>
              </a:ext>
            </a:extLst>
          </p:cNvPr>
          <p:cNvSpPr txBox="1">
            <a:spLocks/>
          </p:cNvSpPr>
          <p:nvPr/>
        </p:nvSpPr>
        <p:spPr>
          <a:xfrm>
            <a:off x="9073404" y="263866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B72DD37-A0F7-B829-8F37-A602FE46905B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7356392-A90A-FB64-427F-A05936C58B5E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27EDD56-A3CA-4122-9324-8FEB39AC54EF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3799EB4-51A7-EA01-8097-DD36F2BEE786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DC68B4E-D24A-DBBE-54AE-AA37F440F7D4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6B24498-B7A0-1D6A-5968-A12740DF0818}"/>
              </a:ext>
            </a:extLst>
          </p:cNvPr>
          <p:cNvSpPr txBox="1">
            <a:spLocks/>
          </p:cNvSpPr>
          <p:nvPr/>
        </p:nvSpPr>
        <p:spPr>
          <a:xfrm>
            <a:off x="7395634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5B520CC-024D-84C1-07D8-1A396E9BAEE6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97645A0-36B8-083B-C1D7-F5374883528E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8140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1D660-31FF-F225-7EA8-3CCC4CD74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3F48303-342E-736C-67BF-7C3F237088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4EAED9-615E-A566-4E37-CCC7C9CE79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attend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bondit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90D91FA-A65B-5144-D112-82D657C3441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61E64B2-FBD3-E5BA-D67D-50BBF3856A8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Marc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1AB0265-2093-5B32-28E4-93B965D22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7C8AED2-4361-1A20-15F6-F6139304EA6C}"/>
              </a:ext>
            </a:extLst>
          </p:cNvPr>
          <p:cNvSpPr txBox="1">
            <a:spLocks/>
          </p:cNvSpPr>
          <p:nvPr/>
        </p:nvSpPr>
        <p:spPr>
          <a:xfrm>
            <a:off x="4384930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29CEACC-5F06-5916-641C-8FE186777C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82893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noir / sa proie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b="1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128A96E-B24E-7933-9003-D5FE8E4B56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69D2261-9292-4B2D-32EF-2426E6009DBF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D4BDF54-0C7D-CA9F-0622-908378F1F41A}"/>
              </a:ext>
            </a:extLst>
          </p:cNvPr>
          <p:cNvSpPr txBox="1">
            <a:spLocks/>
          </p:cNvSpPr>
          <p:nvPr/>
        </p:nvSpPr>
        <p:spPr>
          <a:xfrm>
            <a:off x="1934019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79D33FC-6CB5-1516-4AC3-5C15AB59EF1B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F072FD4-5D5B-46FF-BE49-C1CA0BE5E09F}"/>
              </a:ext>
            </a:extLst>
          </p:cNvPr>
          <p:cNvSpPr txBox="1">
            <a:spLocks/>
          </p:cNvSpPr>
          <p:nvPr/>
        </p:nvSpPr>
        <p:spPr>
          <a:xfrm>
            <a:off x="9073404" y="263866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922307F-1B0A-CCB1-E3AC-7018CB51C96C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8E5BBFB-F0DE-A5F5-ED25-A383DFE0DD3B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66B6E3C-9F0C-5DC9-1427-C311AB9CFBB7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D9CA608-F99B-2319-6A4A-900AC9844C95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ADD8E86-B5ED-1847-C83F-C6392EDD60A3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09F95F5-4E91-C9F1-AE67-FEC52EF54B13}"/>
              </a:ext>
            </a:extLst>
          </p:cNvPr>
          <p:cNvSpPr txBox="1">
            <a:spLocks/>
          </p:cNvSpPr>
          <p:nvPr/>
        </p:nvSpPr>
        <p:spPr>
          <a:xfrm>
            <a:off x="7395634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A4F79F8-EC33-70B0-71F5-61614297B2EE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E6744D2-6A6E-7FA2-4A3C-27413E188B0B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0994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47B90-F10F-8AE3-C5BD-E7BA4FC8B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C5A6D5-BF2B-FCD7-25FA-3831DA6B1AA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471B7A-B446-F5E8-169E-3D1C3DE48F3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attend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bondit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35E659-858A-4838-EB17-62A86B071B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E979D99-87F9-18DE-2BC6-C7D0BF0859E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Marc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11D902E-5528-D6D1-0B14-60D5F56AB6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5531671-9543-DE7F-D829-1ACABA3B83FD}"/>
              </a:ext>
            </a:extLst>
          </p:cNvPr>
          <p:cNvSpPr txBox="1">
            <a:spLocks/>
          </p:cNvSpPr>
          <p:nvPr/>
        </p:nvSpPr>
        <p:spPr>
          <a:xfrm>
            <a:off x="4384930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1344E70-803F-69EC-98A4-458DC5E1D28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chat noir / sa proie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Marc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attendu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puis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bondi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sur sa proie !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0133BA4-AEED-EA86-5108-FEB2C2999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85B4B96-F1B1-3F17-4B9D-A11D1E73284C}"/>
              </a:ext>
            </a:extLst>
          </p:cNvPr>
          <p:cNvSpPr txBox="1">
            <a:spLocks/>
          </p:cNvSpPr>
          <p:nvPr/>
        </p:nvSpPr>
        <p:spPr>
          <a:xfrm>
            <a:off x="101046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0679B6A-3F2F-A699-DEB9-6D52530CDA56}"/>
              </a:ext>
            </a:extLst>
          </p:cNvPr>
          <p:cNvSpPr txBox="1">
            <a:spLocks/>
          </p:cNvSpPr>
          <p:nvPr/>
        </p:nvSpPr>
        <p:spPr>
          <a:xfrm>
            <a:off x="1934019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BB4C61-57F5-DB65-31EA-7586FC651DA1}"/>
              </a:ext>
            </a:extLst>
          </p:cNvPr>
          <p:cNvSpPr txBox="1">
            <a:spLocks/>
          </p:cNvSpPr>
          <p:nvPr/>
        </p:nvSpPr>
        <p:spPr>
          <a:xfrm>
            <a:off x="192147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DBDEF03-AAA7-4C5F-5742-D9D9A593C5B0}"/>
              </a:ext>
            </a:extLst>
          </p:cNvPr>
          <p:cNvSpPr txBox="1">
            <a:spLocks/>
          </p:cNvSpPr>
          <p:nvPr/>
        </p:nvSpPr>
        <p:spPr>
          <a:xfrm>
            <a:off x="9073404" y="2638660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DB58656-C713-ACDF-7FAD-20509196BD3D}"/>
              </a:ext>
            </a:extLst>
          </p:cNvPr>
          <p:cNvSpPr txBox="1">
            <a:spLocks/>
          </p:cNvSpPr>
          <p:nvPr/>
        </p:nvSpPr>
        <p:spPr>
          <a:xfrm>
            <a:off x="8839073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B9A0347-D2F4-50DA-E785-EE41186A2F55}"/>
              </a:ext>
            </a:extLst>
          </p:cNvPr>
          <p:cNvSpPr txBox="1">
            <a:spLocks/>
          </p:cNvSpPr>
          <p:nvPr/>
        </p:nvSpPr>
        <p:spPr>
          <a:xfrm>
            <a:off x="10567046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3C1D3AC-A72B-09A2-B21F-B3BDCD588A7C}"/>
              </a:ext>
            </a:extLst>
          </p:cNvPr>
          <p:cNvSpPr txBox="1">
            <a:spLocks/>
          </p:cNvSpPr>
          <p:nvPr/>
        </p:nvSpPr>
        <p:spPr>
          <a:xfrm>
            <a:off x="445741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ABB5AC5-8419-4FB7-7345-33ACDD98E3C9}"/>
              </a:ext>
            </a:extLst>
          </p:cNvPr>
          <p:cNvSpPr txBox="1">
            <a:spLocks/>
          </p:cNvSpPr>
          <p:nvPr/>
        </p:nvSpPr>
        <p:spPr>
          <a:xfrm>
            <a:off x="75684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142DEDC-D57E-7497-B562-FA7792271CC2}"/>
              </a:ext>
            </a:extLst>
          </p:cNvPr>
          <p:cNvSpPr txBox="1">
            <a:spLocks/>
          </p:cNvSpPr>
          <p:nvPr/>
        </p:nvSpPr>
        <p:spPr>
          <a:xfrm>
            <a:off x="9554979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E24277F-3082-41E5-4640-2EC15FB469E8}"/>
              </a:ext>
            </a:extLst>
          </p:cNvPr>
          <p:cNvSpPr txBox="1">
            <a:spLocks/>
          </p:cNvSpPr>
          <p:nvPr/>
        </p:nvSpPr>
        <p:spPr>
          <a:xfrm>
            <a:off x="7395634" y="263866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46EFBB4-AEA5-7674-5892-3F84CDAA8671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969B7F1-5040-EC25-43E9-8DD1580B2D4E}"/>
              </a:ext>
            </a:extLst>
          </p:cNvPr>
          <p:cNvSpPr txBox="1">
            <a:spLocks/>
          </p:cNvSpPr>
          <p:nvPr/>
        </p:nvSpPr>
        <p:spPr>
          <a:xfrm>
            <a:off x="304960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8709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5080B-6C5E-4B77-74A5-2D2E25781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9EB61C-565F-0628-EA2D-1D15AE2294C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FB944E-467D-D616-CFA4-B1957AE6E31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37D0D6A-9EFF-6D75-6710-961CFFB3431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FEB908E-D857-194E-EAD2-8729790E0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48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D6BF-D216-F8E3-C722-6CA12AA8E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D49DC23-26FA-4C56-4FB7-7561D021D3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64EB8E-40ED-A634-2B70-3324FC2376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1759E5-0F08-56E6-8E7E-CA69CA89EB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EBB73B6-9430-25E0-787A-4ECCE328E21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EA42EFC-2943-E9AA-6352-0A48F3F23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365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29CC8-B439-F274-3017-0BF747A47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1CC049-9F8D-3686-B833-B935BFDD65D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4213EC-4B47-994D-94B8-1701AC9869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DF92E9A-CF40-9178-4DDF-62BE8F28F23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D3E8A79-58CB-2AA0-0E0D-28D2E9E0338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8A89DD9-5E20-B563-FE3F-56A953672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CEA15D0-D8B6-2515-73E0-EAF373B25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80522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143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CC9BC-492E-EFC6-E44A-1619DD42C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CA48299-3FC8-3D9B-C72E-21155DCF6FF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494820-5718-3EFB-6151-A9956CEAB5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9FBFEEA-7639-9E90-0143-95BE5716C50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70051EF-17B8-BEFC-BAE7-B6E16165F39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D79C984-F76C-1444-CEF9-22497755F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D609B43-FF3D-70C8-687C-3D52EC2B4C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26733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137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D2C28-2584-F482-F6B4-431D702DA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966F452-4771-E865-9F32-9B5494E971E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2A1081-53B4-B7EF-4AC1-25715559E0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A11DBC0-0CFA-9A83-2045-5C2B5FB1916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2EA3669-980F-2787-332D-B951C4F47BC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BED8C3B-4B38-10FE-2814-433D2863B7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D3DFB17-5AF5-F275-F401-4BB281C7E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13839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0125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AD7E3-A1EB-F7B4-C93A-8FF9F8C79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A3E9D39-8694-A519-4769-B78D0A30BC3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74AF35-9C5F-8E38-7FD3-06690AD120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1A9F044-209F-A4EE-48E6-D6E4806B6A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58E1A4B-659C-29AD-36FE-EB4FACA9A9E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0EC7FCD-2F82-73DE-BE92-A7A48EA83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5E9F306-E423-45A4-694E-16E922462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33167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E90568B-F26E-E092-D931-101ACE5DAE68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DD5CD20-9A2E-3C55-C16C-8FEC15E28AB2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2CE61B3-23D9-3A1C-28C6-5A2D6018BFEE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8A8D8DE-E123-2EFD-5E16-DD79FDA2B1AB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433910D-451E-FFAB-0ADA-109238AA048D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ACEC105-AEB6-1B8C-189B-E5F12D2F9818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79433D6-D31E-B481-01B7-5F5F9073D3C4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DD02EA4-DA83-2105-6EA0-349963E754F1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76328F7-BF8A-D211-0E79-C08789ECF213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4E1E07C-DB5E-8373-DEA9-E54C18147B32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14805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E2ED6-A8FA-172F-8320-E20C8579B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AF062C-E814-E62D-52A0-89ED478525E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DD8FCE-0CEB-DD2E-C305-9ABD180CED0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EDBBA66-3669-4F44-DE8A-8930F9D330D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6748663-EB04-103C-2675-16179E2BAEB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751A188-1FAA-3782-DA21-D91942E03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D09797C-297E-C5E0-8736-E05C224B3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811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284DA39-5F7D-C7B1-61D1-964FC14A1F57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0F9A0C7-1DA2-212D-BF16-1F501C9C2834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588296D-B0DE-8CC3-43D7-0497046C4466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276C7DD-67BE-9D29-BDAA-32B217257D86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A5537DF-9BB1-92F6-7A64-E8BE087A8836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0FF38CB-E7DD-921C-E85D-61BF08629D0C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BA41AB6-5AD9-8F38-E2FE-CDD13A34BCDD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433C3F0-EC45-2BF8-5259-4FFBDB509024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6E47B33-D9A7-3F05-129A-76F6B50F34CF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475C558-0442-D7E9-B282-30FEAAA334A0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4043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ECC89-0475-5585-4C3E-5A1DFBA65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9956221-D15F-242D-D2B6-0C92AFDDA6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FE2BA2-CDAD-3466-7A6C-FB355010565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DB786D-E074-E09D-1098-3524830D3A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D98243E-7876-0727-5C9A-0197FF25A06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9A09071-87F9-F32F-EB64-05AA2BD4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C510C4F-FF5C-CDB7-90E6-416DFDDA5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62497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9AC9A9D-943E-A66D-BB6E-BE86432D96FD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4F582DB-D14B-B9B8-04E2-B1F27FC1EE7C}"/>
              </a:ext>
            </a:extLst>
          </p:cNvPr>
          <p:cNvSpPr txBox="1">
            <a:spLocks/>
          </p:cNvSpPr>
          <p:nvPr/>
        </p:nvSpPr>
        <p:spPr>
          <a:xfrm>
            <a:off x="1031166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FD8A2A8-871B-2D84-DC9E-4CFFE36FEA80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A525240-9333-1F6F-AC8E-68097E5589A7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E5292DA-DEB2-1C85-7318-FFD3F2BD7FF2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0E27B1A-9F90-0116-18B8-2E5587C1693B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63CF10B-3D2F-5073-3DA9-BC8CD98EB1E3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F3FDBB3-911B-2440-DF85-DF38D6CAD2D2}"/>
              </a:ext>
            </a:extLst>
          </p:cNvPr>
          <p:cNvSpPr txBox="1">
            <a:spLocks/>
          </p:cNvSpPr>
          <p:nvPr/>
        </p:nvSpPr>
        <p:spPr>
          <a:xfrm>
            <a:off x="4057232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AFA683C-4D1D-9E45-DA7D-9F9575862C73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A415143-B7B9-AE01-F158-08D61D30BAC0}"/>
              </a:ext>
            </a:extLst>
          </p:cNvPr>
          <p:cNvSpPr txBox="1">
            <a:spLocks/>
          </p:cNvSpPr>
          <p:nvPr/>
        </p:nvSpPr>
        <p:spPr>
          <a:xfrm>
            <a:off x="2300150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7240E99-31D8-F6D5-5AD3-C6389D555564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83E0360-0B95-3BFF-2B00-9B63E557E743}"/>
              </a:ext>
            </a:extLst>
          </p:cNvPr>
          <p:cNvSpPr txBox="1">
            <a:spLocks/>
          </p:cNvSpPr>
          <p:nvPr/>
        </p:nvSpPr>
        <p:spPr>
          <a:xfrm>
            <a:off x="6498559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F37150C-E472-BD92-0964-AF2DE3C5B733}"/>
              </a:ext>
            </a:extLst>
          </p:cNvPr>
          <p:cNvSpPr txBox="1">
            <a:spLocks/>
          </p:cNvSpPr>
          <p:nvPr/>
        </p:nvSpPr>
        <p:spPr>
          <a:xfrm>
            <a:off x="9533720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816DE58-FE54-5AC1-54DC-47ABBF8592FA}"/>
              </a:ext>
            </a:extLst>
          </p:cNvPr>
          <p:cNvSpPr txBox="1">
            <a:spLocks/>
          </p:cNvSpPr>
          <p:nvPr/>
        </p:nvSpPr>
        <p:spPr>
          <a:xfrm>
            <a:off x="7887834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C56EB1C-511D-ACAD-65DB-92D93100C8EF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3974ACF-D77A-718A-FCAF-E2B4578FBFA6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58034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D2E62-EE74-E895-2370-C3E50F3C7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273F91F-CE7C-C9C4-18AF-F818BAFD6B6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0E72D8-BAF8-26B9-27E6-C2BC302F25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8EFAE6F-24D6-7CA8-FBC9-9888E829A69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5C9EA53-AC88-A63C-A100-2638946620F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DB5E963-F192-91A7-521B-01C0FFF5B4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F6CECDF-1AA3-9EB8-FEA8-0DA821F961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43064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A6CCD16-B8F9-48A9-E0F3-6C2787185366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92EA5F5-CB3B-7C65-03F2-29994D69D9E3}"/>
              </a:ext>
            </a:extLst>
          </p:cNvPr>
          <p:cNvSpPr txBox="1">
            <a:spLocks/>
          </p:cNvSpPr>
          <p:nvPr/>
        </p:nvSpPr>
        <p:spPr>
          <a:xfrm>
            <a:off x="1031166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897D895-5B26-E28B-D0E2-953D94A81A98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8B12F6E-4BC3-7B58-C4C4-0B6144A8B15F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8142480-2640-71A4-3997-4787715CCAAE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D93B024-AF4D-11B6-6844-0530CC6382E9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07E4734-660C-F6F4-7C0A-6AAA103E7D94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6D91E5B-31A8-10ED-BE79-875A26B4E8C4}"/>
              </a:ext>
            </a:extLst>
          </p:cNvPr>
          <p:cNvSpPr txBox="1">
            <a:spLocks/>
          </p:cNvSpPr>
          <p:nvPr/>
        </p:nvSpPr>
        <p:spPr>
          <a:xfrm>
            <a:off x="4057232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BC223FE-AB02-38AB-73E7-0EA883324913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676B127-D52B-5FD3-F7BB-9BC02691DA8F}"/>
              </a:ext>
            </a:extLst>
          </p:cNvPr>
          <p:cNvSpPr txBox="1">
            <a:spLocks/>
          </p:cNvSpPr>
          <p:nvPr/>
        </p:nvSpPr>
        <p:spPr>
          <a:xfrm>
            <a:off x="2300150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5B83EAA-1924-A1BD-D590-98C7147EAB7F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E6E9028-4FF9-624B-9F83-8A0AA7DC67D4}"/>
              </a:ext>
            </a:extLst>
          </p:cNvPr>
          <p:cNvSpPr txBox="1">
            <a:spLocks/>
          </p:cNvSpPr>
          <p:nvPr/>
        </p:nvSpPr>
        <p:spPr>
          <a:xfrm>
            <a:off x="6498559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7F5E360-99A0-2327-D295-952E68B62A74}"/>
              </a:ext>
            </a:extLst>
          </p:cNvPr>
          <p:cNvSpPr txBox="1">
            <a:spLocks/>
          </p:cNvSpPr>
          <p:nvPr/>
        </p:nvSpPr>
        <p:spPr>
          <a:xfrm>
            <a:off x="9533720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4FDD21A-AE63-F910-4023-C577496B0572}"/>
              </a:ext>
            </a:extLst>
          </p:cNvPr>
          <p:cNvSpPr txBox="1">
            <a:spLocks/>
          </p:cNvSpPr>
          <p:nvPr/>
        </p:nvSpPr>
        <p:spPr>
          <a:xfrm>
            <a:off x="7887834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A06B091-0A7C-EE0E-8A18-1D2C37FB4475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C4558F1-8583-A1C4-90C4-275DFF39E3FB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8497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9DEE7-64B8-8D89-D86F-8BB59AC53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E8C21F-A71F-75BC-48D0-FEFC13A5B0C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5334D0-4E61-26CF-AF26-C901B105EA3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02B0B4-FEEE-6E67-27A0-DE25C6BB39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9BF68B4-0AD8-7A14-FB35-DE378F3C290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et Tom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8A3E910-D1A5-9632-665D-2F783E306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8DF24B8-C74A-87F8-ED71-207300A47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58213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consigne / l’exercice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7F5ECF2-BDDE-0EBA-C552-5B29BED2476D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BFD562E-9B84-85D2-0AA8-D449366AD625}"/>
              </a:ext>
            </a:extLst>
          </p:cNvPr>
          <p:cNvSpPr txBox="1">
            <a:spLocks/>
          </p:cNvSpPr>
          <p:nvPr/>
        </p:nvSpPr>
        <p:spPr>
          <a:xfrm>
            <a:off x="1031166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0BC22D3-F9F0-132E-1B79-BDB985280413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D7A2C85-2FA2-6516-022D-5B0CD7F731FB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52CB2CA-9AA3-8433-4993-2FCDD789625F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CEE635-E74D-0D98-AC26-8DE9098D81E9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23B7707-2E49-E36B-FFEB-48EF858C00FD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30400C2-3101-AF04-385F-AE84890B24D3}"/>
              </a:ext>
            </a:extLst>
          </p:cNvPr>
          <p:cNvSpPr txBox="1">
            <a:spLocks/>
          </p:cNvSpPr>
          <p:nvPr/>
        </p:nvSpPr>
        <p:spPr>
          <a:xfrm>
            <a:off x="4057232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629D112-14E5-BC4C-F860-66C83F2F27C7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5FC65B3-6F9C-50D2-2CEA-E8D27A409E47}"/>
              </a:ext>
            </a:extLst>
          </p:cNvPr>
          <p:cNvSpPr txBox="1">
            <a:spLocks/>
          </p:cNvSpPr>
          <p:nvPr/>
        </p:nvSpPr>
        <p:spPr>
          <a:xfrm>
            <a:off x="2300150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64956A8-5694-CE1D-28F1-807D3BBC483A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F3DCBD8-0177-3BEA-F7AE-AECCF47AD3F1}"/>
              </a:ext>
            </a:extLst>
          </p:cNvPr>
          <p:cNvSpPr txBox="1">
            <a:spLocks/>
          </p:cNvSpPr>
          <p:nvPr/>
        </p:nvSpPr>
        <p:spPr>
          <a:xfrm>
            <a:off x="6498559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399FB42-D8EE-D6D6-2195-1E1622263525}"/>
              </a:ext>
            </a:extLst>
          </p:cNvPr>
          <p:cNvSpPr txBox="1">
            <a:spLocks/>
          </p:cNvSpPr>
          <p:nvPr/>
        </p:nvSpPr>
        <p:spPr>
          <a:xfrm>
            <a:off x="9533720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7958934-B308-8FD8-A829-F097B4FBF904}"/>
              </a:ext>
            </a:extLst>
          </p:cNvPr>
          <p:cNvSpPr txBox="1">
            <a:spLocks/>
          </p:cNvSpPr>
          <p:nvPr/>
        </p:nvSpPr>
        <p:spPr>
          <a:xfrm>
            <a:off x="7887834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B462C1B-3BD9-5D0F-C17C-66D972892594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B37F8E6-D507-D372-BC2D-2FF1D9ED8FE6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130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C732B-080B-387C-52E5-24A5091D5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3E85636-E8A3-E404-166D-AF87451075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FB4D951-931B-3864-88BE-DEDA9D7DA97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37A8349-F1DB-26E6-5326-04820006E71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E4BF231-70E6-88FF-D554-4DD789ADBBC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Léa et Tom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C5A248F-2D00-30B4-3AA0-D9319072D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6F07B7D-2EB9-ABE4-59A0-763E953A5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35823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consigne / l’exercice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3C1FC33-8213-7A1E-0A61-3E071C119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4066750-723E-CDEC-273F-F0AD59A2BF2D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BD5EFDC-C5A9-F06B-FAE0-FB0DBE307B6A}"/>
              </a:ext>
            </a:extLst>
          </p:cNvPr>
          <p:cNvSpPr txBox="1">
            <a:spLocks/>
          </p:cNvSpPr>
          <p:nvPr/>
        </p:nvSpPr>
        <p:spPr>
          <a:xfrm>
            <a:off x="1031166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2207514-89C6-C206-B79A-E1EFC7F4AB93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8A98E67-4996-2BCE-EE71-F3CEA77F8750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B023583-9CDA-731A-FCE4-810CD4C79517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5000A77-A7CC-72BA-78A8-FB57028BF7D2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DFA0289-A038-ABDF-037A-080FF1D0ADC5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C64456E-BB31-A534-CF25-67E41EF408F6}"/>
              </a:ext>
            </a:extLst>
          </p:cNvPr>
          <p:cNvSpPr txBox="1">
            <a:spLocks/>
          </p:cNvSpPr>
          <p:nvPr/>
        </p:nvSpPr>
        <p:spPr>
          <a:xfrm>
            <a:off x="4057232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34001FE-7F79-AC58-B822-4179B1831D02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9090EA4-1B08-4408-5874-0EF485803CA8}"/>
              </a:ext>
            </a:extLst>
          </p:cNvPr>
          <p:cNvSpPr txBox="1">
            <a:spLocks/>
          </p:cNvSpPr>
          <p:nvPr/>
        </p:nvSpPr>
        <p:spPr>
          <a:xfrm>
            <a:off x="2300150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8DD70BC-80B3-24FC-19C2-D130A8772E14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FC158FB-796E-0050-8D38-7C0C080842D1}"/>
              </a:ext>
            </a:extLst>
          </p:cNvPr>
          <p:cNvSpPr txBox="1">
            <a:spLocks/>
          </p:cNvSpPr>
          <p:nvPr/>
        </p:nvSpPr>
        <p:spPr>
          <a:xfrm>
            <a:off x="6498559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5E6DA7C-E8A7-44FA-9748-A851BD73CED3}"/>
              </a:ext>
            </a:extLst>
          </p:cNvPr>
          <p:cNvSpPr txBox="1">
            <a:spLocks/>
          </p:cNvSpPr>
          <p:nvPr/>
        </p:nvSpPr>
        <p:spPr>
          <a:xfrm>
            <a:off x="9533720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84735F1-4791-0EC0-28B9-46677BAC9867}"/>
              </a:ext>
            </a:extLst>
          </p:cNvPr>
          <p:cNvSpPr txBox="1">
            <a:spLocks/>
          </p:cNvSpPr>
          <p:nvPr/>
        </p:nvSpPr>
        <p:spPr>
          <a:xfrm>
            <a:off x="7887834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D51169B-E739-32CC-C919-F926F70BF94B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A7EB2D1-48B7-BDA7-2018-536F8E8978BB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66015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6645F-1018-018E-9ACE-7C12898B8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F7A06F5-4FFC-B024-81A5-2EAEBEC47E9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8DFBE9-C913-553C-F17E-1954A71C36E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suivi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réussi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l’exercice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43F3E69-DAA9-0989-E665-40AEEE15268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594624E-3A78-6712-4892-5D8DE367D9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Léa et Tom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3B401CA-4AF8-697A-8968-E510EBFA9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FCC01C5-E148-5505-2BEC-045D949FE71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consigne / l’exercice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Léa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Tom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suivront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consigne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Léa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Tom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réussiront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l’exercice.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30974BC-A363-E80C-DDC7-A67D5154D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64B728A-1ED6-D2C4-E184-91F089BBEE28}"/>
              </a:ext>
            </a:extLst>
          </p:cNvPr>
          <p:cNvSpPr txBox="1">
            <a:spLocks/>
          </p:cNvSpPr>
          <p:nvPr/>
        </p:nvSpPr>
        <p:spPr>
          <a:xfrm>
            <a:off x="120711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65D677B-5411-04E5-B9EA-129F0C5CD47B}"/>
              </a:ext>
            </a:extLst>
          </p:cNvPr>
          <p:cNvSpPr txBox="1">
            <a:spLocks/>
          </p:cNvSpPr>
          <p:nvPr/>
        </p:nvSpPr>
        <p:spPr>
          <a:xfrm>
            <a:off x="1031166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CCA41E-5D95-8BC5-12E0-0CE928F763FD}"/>
              </a:ext>
            </a:extLst>
          </p:cNvPr>
          <p:cNvSpPr txBox="1">
            <a:spLocks/>
          </p:cNvSpPr>
          <p:nvPr/>
        </p:nvSpPr>
        <p:spPr>
          <a:xfrm>
            <a:off x="363654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D7D00FD-1976-1894-FAFD-72BB52D7412E}"/>
              </a:ext>
            </a:extLst>
          </p:cNvPr>
          <p:cNvSpPr txBox="1">
            <a:spLocks/>
          </p:cNvSpPr>
          <p:nvPr/>
        </p:nvSpPr>
        <p:spPr>
          <a:xfrm>
            <a:off x="918025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E60AB0F-6CCA-10C5-7D27-073469820B63}"/>
              </a:ext>
            </a:extLst>
          </p:cNvPr>
          <p:cNvSpPr txBox="1">
            <a:spLocks/>
          </p:cNvSpPr>
          <p:nvPr/>
        </p:nvSpPr>
        <p:spPr>
          <a:xfrm>
            <a:off x="10233400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29C5EF2-ED91-FEA8-9BBC-BCF3B9908484}"/>
              </a:ext>
            </a:extLst>
          </p:cNvPr>
          <p:cNvSpPr txBox="1">
            <a:spLocks/>
          </p:cNvSpPr>
          <p:nvPr/>
        </p:nvSpPr>
        <p:spPr>
          <a:xfrm>
            <a:off x="4909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71D9619-D18B-F9C3-A0B9-8E91169FF324}"/>
              </a:ext>
            </a:extLst>
          </p:cNvPr>
          <p:cNvSpPr txBox="1">
            <a:spLocks/>
          </p:cNvSpPr>
          <p:nvPr/>
        </p:nvSpPr>
        <p:spPr>
          <a:xfrm>
            <a:off x="6630088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341A584-B98D-60F1-BD73-70834A8E6BDA}"/>
              </a:ext>
            </a:extLst>
          </p:cNvPr>
          <p:cNvSpPr txBox="1">
            <a:spLocks/>
          </p:cNvSpPr>
          <p:nvPr/>
        </p:nvSpPr>
        <p:spPr>
          <a:xfrm>
            <a:off x="4057232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685CA5A-A957-1D36-9DAE-C0CADFE41C09}"/>
              </a:ext>
            </a:extLst>
          </p:cNvPr>
          <p:cNvSpPr txBox="1">
            <a:spLocks/>
          </p:cNvSpPr>
          <p:nvPr/>
        </p:nvSpPr>
        <p:spPr>
          <a:xfrm>
            <a:off x="7301201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54843C2-5845-314C-83D1-081DB6E496D6}"/>
              </a:ext>
            </a:extLst>
          </p:cNvPr>
          <p:cNvSpPr txBox="1">
            <a:spLocks/>
          </p:cNvSpPr>
          <p:nvPr/>
        </p:nvSpPr>
        <p:spPr>
          <a:xfrm>
            <a:off x="2300150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DD5EDDE-5AC7-826B-B533-9DEF16553199}"/>
              </a:ext>
            </a:extLst>
          </p:cNvPr>
          <p:cNvSpPr txBox="1">
            <a:spLocks/>
          </p:cNvSpPr>
          <p:nvPr/>
        </p:nvSpPr>
        <p:spPr>
          <a:xfrm>
            <a:off x="1835956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48148F4-1590-24E3-3891-5BDA6254C381}"/>
              </a:ext>
            </a:extLst>
          </p:cNvPr>
          <p:cNvSpPr txBox="1">
            <a:spLocks/>
          </p:cNvSpPr>
          <p:nvPr/>
        </p:nvSpPr>
        <p:spPr>
          <a:xfrm>
            <a:off x="6498559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30D418C-D9D7-527A-4B70-E1722E5536EB}"/>
              </a:ext>
            </a:extLst>
          </p:cNvPr>
          <p:cNvSpPr txBox="1">
            <a:spLocks/>
          </p:cNvSpPr>
          <p:nvPr/>
        </p:nvSpPr>
        <p:spPr>
          <a:xfrm>
            <a:off x="9533720" y="2599342"/>
            <a:ext cx="208762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F94CF42-DA7D-C19E-A14E-95661F8EB714}"/>
              </a:ext>
            </a:extLst>
          </p:cNvPr>
          <p:cNvSpPr txBox="1">
            <a:spLocks/>
          </p:cNvSpPr>
          <p:nvPr/>
        </p:nvSpPr>
        <p:spPr>
          <a:xfrm>
            <a:off x="7887834" y="259934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B5B5CC4-524D-82C3-482C-37DD9D0408C1}"/>
              </a:ext>
            </a:extLst>
          </p:cNvPr>
          <p:cNvSpPr txBox="1">
            <a:spLocks/>
          </p:cNvSpPr>
          <p:nvPr/>
        </p:nvSpPr>
        <p:spPr>
          <a:xfrm>
            <a:off x="271736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582A058-9782-23DF-C783-3B9E486A175F}"/>
              </a:ext>
            </a:extLst>
          </p:cNvPr>
          <p:cNvSpPr txBox="1">
            <a:spLocks/>
          </p:cNvSpPr>
          <p:nvPr/>
        </p:nvSpPr>
        <p:spPr>
          <a:xfrm>
            <a:off x="829963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0477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DD446-B957-FE3E-1DA7-C6422D44B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987E60-AF5B-EEE1-3AC0-26EBAADF46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42A616-850A-F605-909E-32B3FD104CF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959D43D-EB08-59F7-3A27-38389821B41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4BFE7EC-25E6-9C4B-D74D-40EBF6032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349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4EBA9-9D39-809B-C3F4-B40ED67A0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59428D6-07E2-04BF-42A2-C115399FEB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944441-1157-3881-63A7-F583521A05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B648DC2-8966-8795-3BFA-9494BE54718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8A87DCF-5B52-BDE4-0917-32625A6465E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D38E2B3-DA0C-9F2D-E943-5E5A2870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7822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98BEA-F7D1-041C-B95F-29881670D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53E832-CBFB-5261-3909-FDBABAD6932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9702B3-B0C3-8B3C-26F2-7B30B515B2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42985C6-8A89-AE31-2B86-38A6680A2A4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A37BC7C-2D3F-CB01-0F1D-2EF0F388A1B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0600722-E383-0821-7255-1C28E0EDA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C6D1894-21E8-8D1A-CD35-0CF9A716A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50507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2870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4C85D-1364-8E2D-85BC-17310085A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4F1E1D9-4968-A650-AA18-F3249D80EE4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DB62B8-EB9E-755D-D68C-0A39DE3E36C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4CB97ED-5B9D-9AFD-0AEB-7422977A323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DED9100-1E51-95AF-4618-066C4021ADF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19BE6ED-5EA8-DAB3-C93E-9B4EF77FD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B0548CA-2AD5-94CE-F67F-0C7AFAC2A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2155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5395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51FD2-5FD0-5024-51D8-322D29D58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2506074-8B55-43F6-4DE0-CC4B7D9858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204753-2053-7EB8-BCD4-578C3A52279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04C636C-C21C-884F-8268-620425FE0DE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E24097E-75AC-8BC1-339D-D75E2ADA0EA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DB335D6-EEC6-84D8-8B4B-8A04E5A06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12E2E27-147F-9AF8-8030-3CD346CDA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56993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9234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34BC9-5593-4F66-F427-144651CA5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0A3111-A91D-C478-EF23-3015BC77053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FB400F7-A639-8D89-D374-5A8D5F191A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C12C670-1E36-139D-240D-808415AEEE2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2AF3B61-B394-903B-1CAB-7B38A252146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38C46A2-365F-C564-40C8-FC1728F88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C269700-0242-6F39-C2C5-AC50C6D1D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41853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C909EFD-DE31-4278-9A27-17A772FF3CD1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0CD18E1-7514-29FF-A240-30A37A76FA0B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FA75B35-9047-2B72-E82D-304061B593A4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74B23B-7D1F-669E-B2CD-C4619044A48F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850F5B3-F8D7-4542-1007-B031CABA4963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366E60F-C803-D30C-110E-5097F6614ADF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10C9282-22A6-E747-3E61-E71699F43F64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2DD1A61-891D-1E72-33A2-2979F12AE323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669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39061-7686-C17E-4520-FBCF0023E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BDD700E-F8F4-898D-B9D2-04E1A69708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794F56-7F44-9690-F754-BAD816873DA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courront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CF450F9-10C0-AB5C-4310-11A609D568C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7606D6B-6137-6654-7280-1E008C9110D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3375DB4-1BB4-D2AB-335B-C0B8E952E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1F709E0-2EAB-082F-F2AF-BAC6BF360A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47270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DE543C2-C4CC-E9A0-8DDD-468E9622628F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6AB14DF-A452-616F-2541-DD96A39AAD57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064823A-3155-9A41-B81A-69C661394077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4F95459-52A5-1EE7-925E-F57882367E55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FADAB70-D35F-D90B-81D4-E8CA7CE21707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E189044-F3F7-0930-A186-2C5FE765512C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4902D98-8809-C727-7275-F5EDCF66833B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BEA1955-F901-4EB0-FB45-11FEA4E1A488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76023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0A676-D5A1-12BD-AEDA-4605DEDAF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1B035D-7EC9-7344-BFF4-AEA8B5B654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21E990-817E-3F9D-B4DE-B904E15BAF6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courront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9E83984-4B06-BF06-EDEC-263A4D44433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F9B3B3B-4B99-DD42-6A1E-D27C51B0BE1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7BC0D7F-E76B-6DB6-3AF2-B4E32D719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FC2C59B-E3E4-7D02-A177-D2FB35241C65}"/>
              </a:ext>
            </a:extLst>
          </p:cNvPr>
          <p:cNvSpPr txBox="1">
            <a:spLocks/>
          </p:cNvSpPr>
          <p:nvPr/>
        </p:nvSpPr>
        <p:spPr>
          <a:xfrm>
            <a:off x="421311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DA35ABA-2A8B-5C4E-F99A-DE50FB45E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3144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8D4E2F6-27E2-F1E0-77DC-1630B5FCB860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F66C88E-8417-F6A8-26EE-056DA31EA97C}"/>
              </a:ext>
            </a:extLst>
          </p:cNvPr>
          <p:cNvSpPr txBox="1">
            <a:spLocks/>
          </p:cNvSpPr>
          <p:nvPr/>
        </p:nvSpPr>
        <p:spPr>
          <a:xfrm>
            <a:off x="186586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885474D-DEE3-B365-0FA5-6726A1812197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64A97CC-7D3C-952B-2811-31F8ADDF922E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DE1A45F-0B56-34C5-C2B3-4E43E658BF16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4D16E1A-D24E-0CAB-6959-2AD8313A4008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ABE689E-E00B-B8A5-5E5C-94BFF6FF8642}"/>
              </a:ext>
            </a:extLst>
          </p:cNvPr>
          <p:cNvSpPr txBox="1">
            <a:spLocks/>
          </p:cNvSpPr>
          <p:nvPr/>
        </p:nvSpPr>
        <p:spPr>
          <a:xfrm>
            <a:off x="7679000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D5AD5AD-0375-D3AB-91B8-292F89685251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42A90F8-A62A-CFEF-97CE-9A1EAA27BE37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D728F04-8B3A-9E15-35D5-23D96817A291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62578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AADC2-1357-D370-D557-7E67C1985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835CBE-FD20-DC87-9A2F-08717D1A1F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6DCA56-344B-2725-7D92-31A25432A1D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courront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F1C210C-AF61-6DE6-298C-6D9470E820C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49EF252-CF78-AC80-62B5-1032636D3F0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78CAE35-C782-D77E-176A-1C8BECA5B9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4A275B7-34C7-DD71-7E81-88626E8211E6}"/>
              </a:ext>
            </a:extLst>
          </p:cNvPr>
          <p:cNvSpPr txBox="1">
            <a:spLocks/>
          </p:cNvSpPr>
          <p:nvPr/>
        </p:nvSpPr>
        <p:spPr>
          <a:xfrm>
            <a:off x="421311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550873A-F598-1706-34E3-DDC30CE17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41553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DEA7559-387B-01B5-83D6-35D6A459D44C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DB0438D-3C6B-4000-05AE-245C1CF4C029}"/>
              </a:ext>
            </a:extLst>
          </p:cNvPr>
          <p:cNvSpPr txBox="1">
            <a:spLocks/>
          </p:cNvSpPr>
          <p:nvPr/>
        </p:nvSpPr>
        <p:spPr>
          <a:xfrm>
            <a:off x="186586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EEB8D1B-C562-3FC9-AE04-0D1C74104982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045012F-8175-C643-3A7F-CDD6860CBFBC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F3B4ECC-9CF1-2AB1-8E3B-FB2882E02115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0E338D0-E8C9-E520-18BA-EEF2944513D4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D5DC7A6-150F-AC27-8FD5-7A49CE73F777}"/>
              </a:ext>
            </a:extLst>
          </p:cNvPr>
          <p:cNvSpPr txBox="1">
            <a:spLocks/>
          </p:cNvSpPr>
          <p:nvPr/>
        </p:nvSpPr>
        <p:spPr>
          <a:xfrm>
            <a:off x="7679000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6A2ADEF-D24A-697B-8616-511111DD3ECD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20758B8-1554-C7E0-8ADA-03B6DC7509A4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1A14AA4-EA78-EAC2-B661-9AA403858FA0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24261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71875-15B6-4C62-7F41-02CC23FE3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86179AB-4948-DEB1-1729-390E6E5643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0EEC54-5C21-0A88-A560-923DF2B65AF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courront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7BEE46-ED79-C8DF-747E-421FE705B1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BAE1B40-B5D6-9FC1-AF73-232EB6E35A2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0D57694-43A8-DF86-FDC8-2BFEC30A7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F495671-8A88-5BF9-0567-810B5A5B9DA1}"/>
              </a:ext>
            </a:extLst>
          </p:cNvPr>
          <p:cNvSpPr txBox="1">
            <a:spLocks/>
          </p:cNvSpPr>
          <p:nvPr/>
        </p:nvSpPr>
        <p:spPr>
          <a:xfrm>
            <a:off x="421311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6B4253-CEF1-1FEF-19D4-B1F99E0C5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93012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enfants / la cour de récréation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9DCA50D-9794-FFA0-29DF-4CE842D1382D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A95B4EE-7F80-894C-D31D-574329C96B8E}"/>
              </a:ext>
            </a:extLst>
          </p:cNvPr>
          <p:cNvSpPr txBox="1">
            <a:spLocks/>
          </p:cNvSpPr>
          <p:nvPr/>
        </p:nvSpPr>
        <p:spPr>
          <a:xfrm>
            <a:off x="186586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E0F536F-9368-88C7-886D-C0349794FE15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7FFC49A-DA7B-BAF6-A98D-BC81E13C7BA5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A8BC47C-1B82-F97C-B097-662B14ABB645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38D8AC5-56B0-9FBC-E06E-0AFFB7A73352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CE3E023-120D-954D-DAEC-96D90EEE11E6}"/>
              </a:ext>
            </a:extLst>
          </p:cNvPr>
          <p:cNvSpPr txBox="1">
            <a:spLocks/>
          </p:cNvSpPr>
          <p:nvPr/>
        </p:nvSpPr>
        <p:spPr>
          <a:xfrm>
            <a:off x="7679000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7F8868B-C167-B0A4-16CC-78C92BB0CA0A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A84523E-5359-DD77-B609-92A5F0F7BA37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FC7CB6A-421E-86F0-53DF-468D003182C3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1532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73419-897B-0125-7B46-0A5A3A987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DCF1B2-E10D-9492-784F-308023EA04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0F810A-D71B-13CC-F022-B80FDCA8F91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courront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1CF3B41-7DCA-E911-BC16-02EDF29221C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FE16AAD-371B-E15F-20D9-5B1438D283B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C3E3349-84D7-FBE5-CE8F-0A3FEA30E6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8D51804-46E8-990B-C3C8-24C5F0E80596}"/>
              </a:ext>
            </a:extLst>
          </p:cNvPr>
          <p:cNvSpPr txBox="1">
            <a:spLocks/>
          </p:cNvSpPr>
          <p:nvPr/>
        </p:nvSpPr>
        <p:spPr>
          <a:xfrm>
            <a:off x="421311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CB6823-F259-8915-AA34-180B7D042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97049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enfants / la cour de récréation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E03F045-FA8E-C5AD-49EF-EBA428467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AAC6811E-1B54-78D4-E98A-828F2B50B691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DEA4E1A-EBBC-0470-8709-0F411DCDEFDE}"/>
              </a:ext>
            </a:extLst>
          </p:cNvPr>
          <p:cNvSpPr txBox="1">
            <a:spLocks/>
          </p:cNvSpPr>
          <p:nvPr/>
        </p:nvSpPr>
        <p:spPr>
          <a:xfrm>
            <a:off x="186586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5E88C35-256F-D494-CAD6-393A796D3D98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D4884A8-CB80-0469-A715-33CAC52D8634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292539F-AD6B-B476-812E-51712D3AF8CA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17261AB-AFA8-C365-2046-E8EEA8D58EF7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4648E8F-201F-CAF3-FFCF-C4D6B54006E7}"/>
              </a:ext>
            </a:extLst>
          </p:cNvPr>
          <p:cNvSpPr txBox="1">
            <a:spLocks/>
          </p:cNvSpPr>
          <p:nvPr/>
        </p:nvSpPr>
        <p:spPr>
          <a:xfrm>
            <a:off x="7679000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C80F0F1-C9F2-9D44-AECD-DCD1E298277D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A82103B-FB52-04F8-15F3-A26261CF355D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E8BE415-BC24-03AB-1322-C0DC07B0D285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03361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474F2-1DF9-576D-3093-41A1AB75B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C55F605-A438-6FD9-8B07-7635E240D3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D3D618-CEE2-A6A3-83CD-0399C69AEE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courront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 de récréation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1B5C0C-9EBD-39B8-99F1-25B2E69A84B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C92EFFF-84BB-A151-5DEB-B11539E6E47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48EA04B-91C8-23D4-88D7-6AB22D1DD0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6E7E5EB-BE78-B014-1B8E-B34CB3548667}"/>
              </a:ext>
            </a:extLst>
          </p:cNvPr>
          <p:cNvSpPr txBox="1">
            <a:spLocks/>
          </p:cNvSpPr>
          <p:nvPr/>
        </p:nvSpPr>
        <p:spPr>
          <a:xfrm>
            <a:off x="4213113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55C10DC-B1DF-EB7A-125C-3365918FFC3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enfants / la cour de récréation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courais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dans la cour de récréation.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6DA6230-1832-25E5-5324-9E925A8A0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A241613-9F78-5DD6-D33A-6937DD09C5D6}"/>
              </a:ext>
            </a:extLst>
          </p:cNvPr>
          <p:cNvSpPr txBox="1">
            <a:spLocks/>
          </p:cNvSpPr>
          <p:nvPr/>
        </p:nvSpPr>
        <p:spPr>
          <a:xfrm>
            <a:off x="10202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F21CE1F-1F5E-7EF3-DEEA-6885D191E902}"/>
              </a:ext>
            </a:extLst>
          </p:cNvPr>
          <p:cNvSpPr txBox="1">
            <a:spLocks/>
          </p:cNvSpPr>
          <p:nvPr/>
        </p:nvSpPr>
        <p:spPr>
          <a:xfrm>
            <a:off x="1865865" y="2600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D1B2CAC-70EA-1BC6-7F70-FD266B11B7AA}"/>
              </a:ext>
            </a:extLst>
          </p:cNvPr>
          <p:cNvSpPr txBox="1">
            <a:spLocks/>
          </p:cNvSpPr>
          <p:nvPr/>
        </p:nvSpPr>
        <p:spPr>
          <a:xfrm>
            <a:off x="23583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2E15732-CB57-0547-01EF-41E8B4E90323}"/>
              </a:ext>
            </a:extLst>
          </p:cNvPr>
          <p:cNvSpPr txBox="1">
            <a:spLocks/>
          </p:cNvSpPr>
          <p:nvPr/>
        </p:nvSpPr>
        <p:spPr>
          <a:xfrm>
            <a:off x="87322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07CF4ED-15E7-4247-FABC-A654FF55BF53}"/>
              </a:ext>
            </a:extLst>
          </p:cNvPr>
          <p:cNvSpPr txBox="1">
            <a:spLocks/>
          </p:cNvSpPr>
          <p:nvPr/>
        </p:nvSpPr>
        <p:spPr>
          <a:xfrm>
            <a:off x="434893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2C4D2CD-B7CE-1F75-B8C1-8FDA4712BE2B}"/>
              </a:ext>
            </a:extLst>
          </p:cNvPr>
          <p:cNvSpPr txBox="1">
            <a:spLocks/>
          </p:cNvSpPr>
          <p:nvPr/>
        </p:nvSpPr>
        <p:spPr>
          <a:xfrm>
            <a:off x="60401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590FE56-D6FE-6CC9-D6BD-24E57CEEB091}"/>
              </a:ext>
            </a:extLst>
          </p:cNvPr>
          <p:cNvSpPr txBox="1">
            <a:spLocks/>
          </p:cNvSpPr>
          <p:nvPr/>
        </p:nvSpPr>
        <p:spPr>
          <a:xfrm>
            <a:off x="7679000" y="2600919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89D7C97-B945-7EDD-4E5E-9A63EE5062BB}"/>
              </a:ext>
            </a:extLst>
          </p:cNvPr>
          <p:cNvSpPr txBox="1">
            <a:spLocks/>
          </p:cNvSpPr>
          <p:nvPr/>
        </p:nvSpPr>
        <p:spPr>
          <a:xfrm>
            <a:off x="69219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29BA01F-E8A5-E4D2-F39D-029C75D1442E}"/>
              </a:ext>
            </a:extLst>
          </p:cNvPr>
          <p:cNvSpPr txBox="1">
            <a:spLocks/>
          </p:cNvSpPr>
          <p:nvPr/>
        </p:nvSpPr>
        <p:spPr>
          <a:xfrm>
            <a:off x="774904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AE33175-99EC-3DF6-6990-308DCD5E7AB3}"/>
              </a:ext>
            </a:extLst>
          </p:cNvPr>
          <p:cNvSpPr txBox="1">
            <a:spLocks/>
          </p:cNvSpPr>
          <p:nvPr/>
        </p:nvSpPr>
        <p:spPr>
          <a:xfrm>
            <a:off x="1019865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7372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7F14F-8C4F-2DE0-6315-78CF3551A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B13CD67-6614-9168-DB29-8863EA6D06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917F08-4625-82FB-5F36-AB2E391FAC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562BC48-051F-B1AB-1D7C-22E5768DCFF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46FD6EC-557E-FFBF-6BFB-A3F95DF55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2770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BCBA9-AF4B-526E-5678-F90D43DC0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6F3118B-CDA1-D018-C5B6-E3B81D53636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006BC2-6855-F5A3-AB30-48BE2627114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4E1E35-AB8A-5421-C352-A188B5D98BC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F08CD16-EC91-90C2-AC76-1A6DA76FF0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000FC86-25FF-8205-87F1-7BC5D200E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870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B1900-BCAB-9DE3-2870-230771400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8D1CB9-9087-DEF8-3431-C170B01FE0A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7E1E10-9F59-2F93-D7D6-08D0FD0FD5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1F3586C-CC9A-859D-98DD-6098D309FE4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6E84BFE-0A53-7C63-383D-FC0D043861E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4EC5D0E-B859-463B-267C-5CE160154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E5EE130-B726-D089-3C01-B047C2AF1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81239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2948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9B684-D710-AC7B-AC5F-8630C2F3E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5733827-627B-0114-11F5-7F05B39351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8B3BF6-5C7C-71C8-DDCF-0EA29D68574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3D91BA2-FBB4-5D97-B13C-AB22BBFF92E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A84E6F2-178A-0AFD-2A3D-7ABFED06754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9F15730-046C-C26D-C300-9DBF55581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00E1BBA-516D-411A-E214-5302BC035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35825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27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8C15E-3B41-E755-9678-80FC66678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ACB227-AD8E-50DF-B5B0-925C6C0CD3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93B635-DBC2-0B1D-BDC3-44A293587B9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2E8C658-71A7-66A6-698E-020F6241D0A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55176C1-825A-5660-EFD4-74A05677333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66C0C11-6CA6-87AC-6112-5C5F906FB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410E24B-7A33-B7D5-0C64-959D450E7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24572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7833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2E822-0995-FABC-A9F1-683C3A4A8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F9D9A5B-6E52-98DE-D4AF-BD8F42DC8B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92A66B-39CB-B582-0EA5-61F59E1F407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B261E9E-E02A-E65B-BC48-8D4FC464191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CF2D1E3-E600-56D5-EBCE-43F00769D00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E16B42F-75C0-CBA1-5AF6-505728E5E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C44D2FB-6B2D-EA8D-F2D6-4A3EDF95D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32366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9" name="Sous-titre 2">
            <a:extLst>
              <a:ext uri="{FF2B5EF4-FFF2-40B4-BE49-F238E27FC236}">
                <a16:creationId xmlns:a16="http://schemas.microsoft.com/office/drawing/2014/main" id="{EEF67748-05E0-8686-04DA-8D63FA4A4EF6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546BBFC-5068-2CB3-DD38-19FBF52C7447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3193092-EFB5-C131-A3A0-4774AB3D61DD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E87DF02-692B-4A37-0B6C-32F765D0F294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226B25F-BF26-213B-2088-5F224300FA85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2CDE15D-1167-66C1-D12B-84D4A7F4F94D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7978DAD-CB40-CB83-CEC6-FFBE4FEEBC4B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0F446F6-286E-D5CF-FF27-6270D7E26177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456539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F1F34-21A5-BFD7-021A-B2B27609E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5F6C0D-703A-803E-B106-5BAB30EBF7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4FAC66-A172-0D7A-E85A-25A3DD83022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regardions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B9FE77-D175-C6B2-CF3F-341A79C11D9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5D03F80-8A4F-FB0A-5653-37FF71970BF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365C498-C660-2A7A-10C0-4F4D04E61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ABF9900-4F6F-1350-00DD-0F4696B85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49872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9" name="Sous-titre 2">
            <a:extLst>
              <a:ext uri="{FF2B5EF4-FFF2-40B4-BE49-F238E27FC236}">
                <a16:creationId xmlns:a16="http://schemas.microsoft.com/office/drawing/2014/main" id="{1170D85F-D618-4DB3-951D-35056AD922C2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972D48C-C528-D30F-BC1F-A27215D52611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FBC95EF-26F1-A63D-ECD1-C78A97C3EDE9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540402F-E018-98D9-244D-8E9A5D9A1E0E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9DD1572-5607-B299-6ADC-ACDB44149F5E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94C0DED-9F16-CA60-2002-02025380D416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C23C01B-C894-FA54-4EBE-F6F6F286629B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3468C3E-AE96-3EE7-678C-945773C9748B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24616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AE089-C08A-8395-7EA9-99EA2712B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5CE6ED-3BDE-EC90-D314-ECF8564A433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CB6EF8-2792-A18F-8FA5-38F9D3F0829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regardions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A1C2781-6F6A-93D4-275B-0564CB6731F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662CED7-EFDE-8C03-05E8-54ABEA1DC60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552A68F-F4BC-7D8D-C35F-40BF3D10B3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A34267A6-118D-D6A7-35C3-B92145E9B932}"/>
              </a:ext>
            </a:extLst>
          </p:cNvPr>
          <p:cNvSpPr txBox="1">
            <a:spLocks/>
          </p:cNvSpPr>
          <p:nvPr/>
        </p:nvSpPr>
        <p:spPr>
          <a:xfrm>
            <a:off x="2888831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3297510-52FC-002E-FD7E-A20B3502C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65972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7A587BF2-44C1-64A5-2595-91D9DEB63CE0}"/>
              </a:ext>
            </a:extLst>
          </p:cNvPr>
          <p:cNvSpPr txBox="1">
            <a:spLocks/>
          </p:cNvSpPr>
          <p:nvPr/>
        </p:nvSpPr>
        <p:spPr>
          <a:xfrm>
            <a:off x="1168743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2F9E99B-AB42-9B3F-FD8B-688161047771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3062904-32A1-067B-CEB2-C515188529A3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E6705C2-80FD-D26C-8351-07E5C4F1799E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6E0AB30-2359-A98A-E35A-DD0A89D51BC8}"/>
              </a:ext>
            </a:extLst>
          </p:cNvPr>
          <p:cNvSpPr txBox="1">
            <a:spLocks/>
          </p:cNvSpPr>
          <p:nvPr/>
        </p:nvSpPr>
        <p:spPr>
          <a:xfrm>
            <a:off x="5317890" y="255359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9A8386B-07C6-3A4D-AD81-EAFEB40216C2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424EC61-0AC1-80CC-57AF-34188C531435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FDBFBB7-D590-1F29-ABCF-1DE5D5CD0906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80D9648-C4F8-6C6F-790C-D9D9BCC200C2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9686349-D5EC-3CB7-CA5B-D9BD49CC1A51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6E56DB8-D4E5-15A8-1BC1-439FBE1A0ACD}"/>
              </a:ext>
            </a:extLst>
          </p:cNvPr>
          <p:cNvSpPr txBox="1">
            <a:spLocks/>
          </p:cNvSpPr>
          <p:nvPr/>
        </p:nvSpPr>
        <p:spPr>
          <a:xfrm>
            <a:off x="9842350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311B8E8-5D89-AC0A-BC9C-6A45E515EDB0}"/>
              </a:ext>
            </a:extLst>
          </p:cNvPr>
          <p:cNvSpPr txBox="1">
            <a:spLocks/>
          </p:cNvSpPr>
          <p:nvPr/>
        </p:nvSpPr>
        <p:spPr>
          <a:xfrm>
            <a:off x="8202438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07424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5E7EE-E02E-4707-02C2-55A782580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D2E3574-C48F-DC56-8603-36845560DD3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3C2AC8-C131-A0F3-CC4A-BBD96A65F9D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regardions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AD24C71-FBB4-5841-A880-38D51F1635C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2CCFDF3-8E1D-011E-49C5-9E650BC070E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E12B4B8-8139-B428-6BF8-E6A1050D5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D8BDDA6-0A10-60D8-ADB6-EE0FFAE64EE1}"/>
              </a:ext>
            </a:extLst>
          </p:cNvPr>
          <p:cNvSpPr txBox="1">
            <a:spLocks/>
          </p:cNvSpPr>
          <p:nvPr/>
        </p:nvSpPr>
        <p:spPr>
          <a:xfrm>
            <a:off x="2888831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B8A26C-CA92-C9C9-FB08-E8D4026C5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90370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D2CAAE08-3E9D-2147-4EF1-6A021F3E530A}"/>
              </a:ext>
            </a:extLst>
          </p:cNvPr>
          <p:cNvSpPr txBox="1">
            <a:spLocks/>
          </p:cNvSpPr>
          <p:nvPr/>
        </p:nvSpPr>
        <p:spPr>
          <a:xfrm>
            <a:off x="1168743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146EA8F-FC59-9079-A7FF-D5A5726BCF1E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210F740-4965-C343-3071-A53270D23454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73607DD-89EB-1BE5-E234-AB6FE38E52F6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261DF1C-A232-32D5-8DCD-B3D4738B4B2A}"/>
              </a:ext>
            </a:extLst>
          </p:cNvPr>
          <p:cNvSpPr txBox="1">
            <a:spLocks/>
          </p:cNvSpPr>
          <p:nvPr/>
        </p:nvSpPr>
        <p:spPr>
          <a:xfrm>
            <a:off x="5317890" y="255359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D30B6D4-F5E7-66DE-86AB-92035BF92426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7952C65-395D-D90C-B2A1-09105F2491DC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B30AAE9-041C-CFC6-3CA7-DAD8350569FF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183623F-BBF7-E172-0302-744E329ADC98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B9B104A-66CF-C0FE-238E-F45D7DA09346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BBE8792-FCBF-F5DE-908F-38CAFC97FDF3}"/>
              </a:ext>
            </a:extLst>
          </p:cNvPr>
          <p:cNvSpPr txBox="1">
            <a:spLocks/>
          </p:cNvSpPr>
          <p:nvPr/>
        </p:nvSpPr>
        <p:spPr>
          <a:xfrm>
            <a:off x="9842350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F2AA927-4115-946F-C984-8897F493C864}"/>
              </a:ext>
            </a:extLst>
          </p:cNvPr>
          <p:cNvSpPr txBox="1">
            <a:spLocks/>
          </p:cNvSpPr>
          <p:nvPr/>
        </p:nvSpPr>
        <p:spPr>
          <a:xfrm>
            <a:off x="8202438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76181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7F1D5-2512-0138-53B0-045D5618E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5A05C2-BB76-1C2F-ADE3-388B2066BFE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E1F0D1-BF62-4348-5F04-3F87E06909A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regardions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5743B12-2288-7E4F-1041-718D099D57C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9D44ECC-3F42-A1DE-A228-1136E40E48E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C8C35AE-9771-A82A-A541-7CEC8C84DE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85C44A0-B9F6-A834-5C02-FA3010294401}"/>
              </a:ext>
            </a:extLst>
          </p:cNvPr>
          <p:cNvSpPr txBox="1">
            <a:spLocks/>
          </p:cNvSpPr>
          <p:nvPr/>
        </p:nvSpPr>
        <p:spPr>
          <a:xfrm>
            <a:off x="2888831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74B049-768C-64AF-D919-6D008B172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69620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film ennuyant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05DD3097-C727-0A88-2BD2-2B40F009AD71}"/>
              </a:ext>
            </a:extLst>
          </p:cNvPr>
          <p:cNvSpPr txBox="1">
            <a:spLocks/>
          </p:cNvSpPr>
          <p:nvPr/>
        </p:nvSpPr>
        <p:spPr>
          <a:xfrm>
            <a:off x="1168743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5247E38-B963-AA33-9378-56286BD57A9A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A01A928-96C4-A073-9AAE-2390FA427114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6B0A288-50A1-F3D3-DA4D-304D85FA343D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80F1F21-592A-FC7C-20A9-67ECD31575AA}"/>
              </a:ext>
            </a:extLst>
          </p:cNvPr>
          <p:cNvSpPr txBox="1">
            <a:spLocks/>
          </p:cNvSpPr>
          <p:nvPr/>
        </p:nvSpPr>
        <p:spPr>
          <a:xfrm>
            <a:off x="5317890" y="255359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2CDF031-1EF6-3548-5DEC-3307523ED9CE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72C0A23-1CF7-ABCB-525B-EDD9C4F8138A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E965856-3961-A881-9D5F-AF249CFA3D0A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6137908-9FD1-E36A-C67B-FF1359BF32F4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B0FDEF7-9B2D-FEFB-9FF0-9B4F3F4F0E83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4CF6158-BAE5-2767-B6B4-0F60DE281226}"/>
              </a:ext>
            </a:extLst>
          </p:cNvPr>
          <p:cNvSpPr txBox="1">
            <a:spLocks/>
          </p:cNvSpPr>
          <p:nvPr/>
        </p:nvSpPr>
        <p:spPr>
          <a:xfrm>
            <a:off x="9842350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E0900FF-A099-EEF5-77BE-48D11916D9A4}"/>
              </a:ext>
            </a:extLst>
          </p:cNvPr>
          <p:cNvSpPr txBox="1">
            <a:spLocks/>
          </p:cNvSpPr>
          <p:nvPr/>
        </p:nvSpPr>
        <p:spPr>
          <a:xfrm>
            <a:off x="8202438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745224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F1B4F-DF7A-CDCF-C079-C520F8D84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8BF23F3-E583-78FE-A06D-70B7C595269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E37356-158A-BE04-80FC-C7C65E56530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regardions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2FA6B71-820F-8347-ECFD-D13DE5256C5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18293A7-0561-4AD3-DBB8-4232C5C8834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1962F5D-AD3D-C20B-90C5-576D7644E2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DE02D5C-4D83-BA4D-545E-D88039B02132}"/>
              </a:ext>
            </a:extLst>
          </p:cNvPr>
          <p:cNvSpPr txBox="1">
            <a:spLocks/>
          </p:cNvSpPr>
          <p:nvPr/>
        </p:nvSpPr>
        <p:spPr>
          <a:xfrm>
            <a:off x="2888831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174119-3109-42B1-2C72-C8B31FEB3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4874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film ennuyant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E2F8508-D2EA-401F-9854-7179D0E46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AF7800B9-6277-9D54-216F-76644772DAA5}"/>
              </a:ext>
            </a:extLst>
          </p:cNvPr>
          <p:cNvSpPr txBox="1">
            <a:spLocks/>
          </p:cNvSpPr>
          <p:nvPr/>
        </p:nvSpPr>
        <p:spPr>
          <a:xfrm>
            <a:off x="1168743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D85B511-625E-E7C4-2805-5A72D5C21F83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8227226-4764-5518-125C-EBAB1FAA2E09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8782D96-92F7-DAEE-82FC-2A62ECB385F2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E0872CA-8A75-9A34-5CDE-F567F4916DC5}"/>
              </a:ext>
            </a:extLst>
          </p:cNvPr>
          <p:cNvSpPr txBox="1">
            <a:spLocks/>
          </p:cNvSpPr>
          <p:nvPr/>
        </p:nvSpPr>
        <p:spPr>
          <a:xfrm>
            <a:off x="5317890" y="255359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D8D7CFC-8C7A-44A1-D34E-34562093E68D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83C1D8E-D19B-AA54-D149-53B6C8E1680A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C5D3EE3-0C61-BEB0-5D77-529B8DB03D73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CC530C0-E708-9763-3EDA-648BCE96CCC1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D147026-DDD8-6FC9-D4CE-11DFD0068252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6CAE7E2-00A9-A48B-1036-82B0AFB345CB}"/>
              </a:ext>
            </a:extLst>
          </p:cNvPr>
          <p:cNvSpPr txBox="1">
            <a:spLocks/>
          </p:cNvSpPr>
          <p:nvPr/>
        </p:nvSpPr>
        <p:spPr>
          <a:xfrm>
            <a:off x="9842350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B6045EA-1361-9F5D-3BB2-81DDA09356E9}"/>
              </a:ext>
            </a:extLst>
          </p:cNvPr>
          <p:cNvSpPr txBox="1">
            <a:spLocks/>
          </p:cNvSpPr>
          <p:nvPr/>
        </p:nvSpPr>
        <p:spPr>
          <a:xfrm>
            <a:off x="8202438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60210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8DE8B-8FA7-8DFA-3DA1-45C2DDB2A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B87D015-64A4-52C5-2810-7331ABC3B4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482766-2217-BB6C-E70F-296B5E63B6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regardions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film ennuyant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m’endormais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D03932F-CD52-8965-A0BE-4511E7895B2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080A49D-570A-9260-A2C9-E5D0562A189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3CA2A90-2B48-5D7B-40C8-CCF0942A0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7F5ACED-5612-2E2C-3DA5-5A6259B6FDDF}"/>
              </a:ext>
            </a:extLst>
          </p:cNvPr>
          <p:cNvSpPr txBox="1">
            <a:spLocks/>
          </p:cNvSpPr>
          <p:nvPr/>
        </p:nvSpPr>
        <p:spPr>
          <a:xfrm>
            <a:off x="2888831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D69B9EC-D22D-B514-DF2A-8D509042815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film ennuyant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regardent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film ennuyant,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endorment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68EB7BF-4E55-5CF5-9A71-89EEB4C26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172EFC56-F4CB-25EB-9BD3-BDD01BBCD515}"/>
              </a:ext>
            </a:extLst>
          </p:cNvPr>
          <p:cNvSpPr txBox="1">
            <a:spLocks/>
          </p:cNvSpPr>
          <p:nvPr/>
        </p:nvSpPr>
        <p:spPr>
          <a:xfrm>
            <a:off x="1168743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4E38ABA-A8C5-2FE9-AAC8-C4F7BA0B00BE}"/>
              </a:ext>
            </a:extLst>
          </p:cNvPr>
          <p:cNvSpPr txBox="1">
            <a:spLocks/>
          </p:cNvSpPr>
          <p:nvPr/>
        </p:nvSpPr>
        <p:spPr>
          <a:xfrm>
            <a:off x="67811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89C4527-791C-D405-2293-7A98F0B0F39D}"/>
              </a:ext>
            </a:extLst>
          </p:cNvPr>
          <p:cNvSpPr txBox="1">
            <a:spLocks/>
          </p:cNvSpPr>
          <p:nvPr/>
        </p:nvSpPr>
        <p:spPr>
          <a:xfrm>
            <a:off x="1026289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7638E99-9A3F-C5ED-1BD3-6BCAAA78F43C}"/>
              </a:ext>
            </a:extLst>
          </p:cNvPr>
          <p:cNvSpPr txBox="1">
            <a:spLocks/>
          </p:cNvSpPr>
          <p:nvPr/>
        </p:nvSpPr>
        <p:spPr>
          <a:xfrm>
            <a:off x="302402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B4E0BFB-E0A7-CA0D-2B95-3898AB6A624F}"/>
              </a:ext>
            </a:extLst>
          </p:cNvPr>
          <p:cNvSpPr txBox="1">
            <a:spLocks/>
          </p:cNvSpPr>
          <p:nvPr/>
        </p:nvSpPr>
        <p:spPr>
          <a:xfrm>
            <a:off x="5317890" y="2553599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5D55B5C-C7B8-F3CF-851C-77B0D1DC8509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DD3A819-4A8C-A1F1-9AF3-D111EA994727}"/>
              </a:ext>
            </a:extLst>
          </p:cNvPr>
          <p:cNvSpPr txBox="1">
            <a:spLocks/>
          </p:cNvSpPr>
          <p:nvPr/>
        </p:nvSpPr>
        <p:spPr>
          <a:xfrm>
            <a:off x="457695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2F1EB93-E992-1BB6-BBB1-673EE58C373F}"/>
              </a:ext>
            </a:extLst>
          </p:cNvPr>
          <p:cNvSpPr txBox="1">
            <a:spLocks/>
          </p:cNvSpPr>
          <p:nvPr/>
        </p:nvSpPr>
        <p:spPr>
          <a:xfrm>
            <a:off x="5366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068F97B-4282-10D0-1B93-1D0316A3C2C8}"/>
              </a:ext>
            </a:extLst>
          </p:cNvPr>
          <p:cNvSpPr txBox="1">
            <a:spLocks/>
          </p:cNvSpPr>
          <p:nvPr/>
        </p:nvSpPr>
        <p:spPr>
          <a:xfrm>
            <a:off x="821731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A4D1E4F-36AC-A398-5FA0-CBB37FF8391D}"/>
              </a:ext>
            </a:extLst>
          </p:cNvPr>
          <p:cNvSpPr txBox="1">
            <a:spLocks/>
          </p:cNvSpPr>
          <p:nvPr/>
        </p:nvSpPr>
        <p:spPr>
          <a:xfrm>
            <a:off x="89684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E8960CF-7722-6468-69B4-B64CDFCD1A3B}"/>
              </a:ext>
            </a:extLst>
          </p:cNvPr>
          <p:cNvSpPr txBox="1">
            <a:spLocks/>
          </p:cNvSpPr>
          <p:nvPr/>
        </p:nvSpPr>
        <p:spPr>
          <a:xfrm>
            <a:off x="9842350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893B480-5F1A-F9F3-FA25-D219CAF807D0}"/>
              </a:ext>
            </a:extLst>
          </p:cNvPr>
          <p:cNvSpPr txBox="1">
            <a:spLocks/>
          </p:cNvSpPr>
          <p:nvPr/>
        </p:nvSpPr>
        <p:spPr>
          <a:xfrm>
            <a:off x="8202438" y="255359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8016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B2BEF-D26D-529D-151D-52F1AF9C5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54ECA32-2E56-3578-8CFE-922A2039FB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D236F3-C17C-3D64-00B6-FE031F3849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66F9B13-D94E-7D0C-1B31-C3E64F5D59D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26427AC-2D55-0744-460A-31BA0C6883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74097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EFF12-C6B9-893C-AC04-EDE66F85C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45F7851-E5A4-00DC-4C74-C7AA919D6BA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8B7684-3E1B-DEEE-076B-FE57E0EB69C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A0953C-13E4-F14F-AA46-9313CB4C3CE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2AD20F6-FABD-5466-5F76-5E5922EC541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ADA12D1-9F91-E920-3704-4E0FAEED9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482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E0B7C-64FD-B2EF-755B-2F4A7D8D4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386808-A81B-AC48-2059-7C1E6A0FF6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D017F4-8735-BEBA-6C9E-EE978A284B0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2D8227-6811-0A1B-950C-44869DB205B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3500AAB-6BB5-4226-FFCB-F6492BC0880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9BF2E98-8F4A-BD2B-06A3-0D942E575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E8B42D9-3CDE-0A2A-2920-B8648B549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73058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097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88773-A75F-FA06-61DA-EB5D37860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3D23227-E7D4-37FC-F495-6E9B48E8B60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7B16F9-CA8F-BADC-7C23-6A7C813B2F1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chat noir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attend, puis bondit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sa proie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!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41E05F4-23FB-5C3B-284E-1EFDF80BD9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EF9D379-AD03-8AB3-DCD0-2EADDBC4D4F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Marc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1AE26F9-ABB2-B69A-F2F6-F5F13EC2D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3147E1B-309B-5C46-6311-AC1F27938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26460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110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1331</TotalTime>
  <Words>2798</Words>
  <Application>Microsoft Office PowerPoint</Application>
  <PresentationFormat>Grand écran</PresentationFormat>
  <Paragraphs>717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</vt:lpstr>
      <vt:lpstr>Calibri</vt:lpstr>
      <vt:lpstr>Arial</vt:lpstr>
      <vt:lpstr>Aptos Display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59</cp:revision>
  <dcterms:created xsi:type="dcterms:W3CDTF">2024-11-28T14:19:02Z</dcterms:created>
  <dcterms:modified xsi:type="dcterms:W3CDTF">2025-08-29T12:17:27Z</dcterms:modified>
</cp:coreProperties>
</file>