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208" r:id="rId7"/>
    <p:sldId id="1242" r:id="rId8"/>
    <p:sldId id="1243" r:id="rId9"/>
    <p:sldId id="1244" r:id="rId10"/>
    <p:sldId id="1245" r:id="rId11"/>
    <p:sldId id="1246" r:id="rId12"/>
    <p:sldId id="1247" r:id="rId13"/>
    <p:sldId id="1248" r:id="rId14"/>
    <p:sldId id="1250" r:id="rId15"/>
    <p:sldId id="1251" r:id="rId16"/>
    <p:sldId id="1252" r:id="rId17"/>
    <p:sldId id="1253" r:id="rId18"/>
    <p:sldId id="275" r:id="rId19"/>
    <p:sldId id="290" r:id="rId20"/>
    <p:sldId id="1219" r:id="rId21"/>
    <p:sldId id="1255" r:id="rId22"/>
    <p:sldId id="1256" r:id="rId23"/>
    <p:sldId id="1257" r:id="rId24"/>
    <p:sldId id="1258" r:id="rId25"/>
    <p:sldId id="1259" r:id="rId26"/>
    <p:sldId id="1260" r:id="rId27"/>
    <p:sldId id="1261" r:id="rId28"/>
    <p:sldId id="1262" r:id="rId29"/>
    <p:sldId id="1263" r:id="rId30"/>
    <p:sldId id="1264" r:id="rId31"/>
    <p:sldId id="1265" r:id="rId32"/>
    <p:sldId id="288" r:id="rId33"/>
    <p:sldId id="291" r:id="rId34"/>
    <p:sldId id="1230" r:id="rId35"/>
    <p:sldId id="1266" r:id="rId36"/>
    <p:sldId id="1267" r:id="rId37"/>
    <p:sldId id="1268" r:id="rId38"/>
    <p:sldId id="1269" r:id="rId39"/>
    <p:sldId id="1270" r:id="rId40"/>
    <p:sldId id="1271" r:id="rId41"/>
    <p:sldId id="1272" r:id="rId42"/>
    <p:sldId id="1273" r:id="rId43"/>
    <p:sldId id="1274" r:id="rId44"/>
    <p:sldId id="1275" r:id="rId45"/>
    <p:sldId id="1276" r:id="rId46"/>
    <p:sldId id="304" r:id="rId47"/>
    <p:sldId id="305" r:id="rId48"/>
    <p:sldId id="1241" r:id="rId49"/>
    <p:sldId id="1277" r:id="rId50"/>
    <p:sldId id="1278" r:id="rId51"/>
    <p:sldId id="1279" r:id="rId52"/>
    <p:sldId id="1280" r:id="rId53"/>
    <p:sldId id="1281" r:id="rId54"/>
    <p:sldId id="1282" r:id="rId55"/>
    <p:sldId id="1283" r:id="rId56"/>
    <p:sldId id="1284" r:id="rId57"/>
    <p:sldId id="1285" r:id="rId58"/>
    <p:sldId id="1286" r:id="rId59"/>
    <p:sldId id="1287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P4/S4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P4/S4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4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77F36-21FB-A03A-2101-014500ED6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D84E1E3-8057-4729-5A03-E7BF76CD022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F83931-6F43-3BA0-220F-8089A554BE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E1FA3C-C421-61A9-B06A-8FED30B1C0D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BEBE0FD-06CB-E8F1-8458-2F29F5322B8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1645CF8-C104-78FC-4DA9-556DEF5C39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2351F58-F23D-28FA-DBE1-462794B75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91909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799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C1D39-8171-B096-7957-0BFE55A2F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34F9A2-2D44-97D9-A6C0-B78CF799D86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4E6EF9-8380-84A5-2195-3BAACFA2DE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C415BAD-94F5-846B-6A9E-DD0DDF0321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850569-AD1E-ADA0-1937-41B5F2E7E05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3B2322B-AACC-469C-CFDC-FAD98083F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069175-07D5-941F-FEC7-8D5D98295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37115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4DA67E2-8930-D638-5F84-F43A92C31EC5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DCB4969-5D29-D6C7-35D1-34D7DC224160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089521C-0BB0-00A8-9ADE-BB591E3F2572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60C5C76-3A36-CE95-6161-89A45C334E7B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7FF8676-93C9-9656-85E9-51CDB115BA03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196AE00-3710-6526-74ED-62A3AA87DE6D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23827E3-7A9E-5B4B-BEB6-63BD5993E03E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7F97934-13AB-CF8A-6CE4-1BCE19899A22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6D46D9C-3A30-7798-15D3-25567468C12D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67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422C2-07F6-A6DE-F16C-D3B66EDA5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B57CB8-3355-E5F3-DBA7-0A85DD46A76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32D804-708E-6F63-AB66-87886715C49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5E6F4D1-889C-0BFB-7709-9ACC6ABF013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3C94A64-914D-3C1D-E8C9-5F8FC7B6F78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178EAA0-ECDC-3774-581A-BCF97151B1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20C355-52AF-185B-A8D4-87AFB7F27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91490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9BFFD19-5230-C7B8-2684-BFDB97F26D55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98323E5-EE52-D0F2-8D46-762B52EA3D0D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811EE51-5085-008F-609A-FF5984498514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15DCD67-A651-BE02-0EC2-50A4FA15A89A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BA425C8-24EA-4FCF-472B-BAEB7770427F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5877C68-371E-0F94-651E-8691E41B3995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481BD1B-AA13-D86A-CB3D-2BC69FF80416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E02E4F1-3BF3-F7FB-DE16-318711CFFE11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8557C71-E8B7-5821-0A41-3144682D8714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7945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285F8-5ECE-FDA5-C7E9-B342C82E6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11E5B8-4B52-DDCD-3C52-91FE52B54F5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0E2169-FE71-28F7-8C2F-D55050C9E7C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finissez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E264351-2E50-1645-7E95-96DC294340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728B1A8-F0BF-CF3A-1470-C63A774F2D9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7BD5363-C227-72EA-9C77-5D03D2737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175BE87-8592-A87A-BDD6-5B298CE8FC93}"/>
              </a:ext>
            </a:extLst>
          </p:cNvPr>
          <p:cNvSpPr txBox="1">
            <a:spLocks/>
          </p:cNvSpPr>
          <p:nvPr/>
        </p:nvSpPr>
        <p:spPr>
          <a:xfrm>
            <a:off x="2502301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17DE113-3DCB-B355-2CB3-526E57244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6778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2E705BD-8DD0-6E6E-2652-A0E04C528217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1A3165C-29DC-5E93-5F72-A73A4108D9F6}"/>
              </a:ext>
            </a:extLst>
          </p:cNvPr>
          <p:cNvSpPr txBox="1">
            <a:spLocks/>
          </p:cNvSpPr>
          <p:nvPr/>
        </p:nvSpPr>
        <p:spPr>
          <a:xfrm>
            <a:off x="1157942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13E307-E5B3-C027-DADA-1B6CDA2D7B2A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C742A26-8133-F152-4C92-CBAD7624AFCD}"/>
              </a:ext>
            </a:extLst>
          </p:cNvPr>
          <p:cNvSpPr txBox="1">
            <a:spLocks/>
          </p:cNvSpPr>
          <p:nvPr/>
        </p:nvSpPr>
        <p:spPr>
          <a:xfrm>
            <a:off x="8904002" y="254077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915E7F-31FA-0F3E-49B1-0D58D2763E8F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2DC0EC7-A03B-7C24-2CCD-387A72F33317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CEB9D52-3A50-4940-7706-E76096DCC694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F91E79F-7FBF-3430-B9BF-70842A5CC122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7264E7B-07FB-DE16-02CB-2CE34E19D3C4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8E71963-2C1E-7260-BC10-61A160B14387}"/>
              </a:ext>
            </a:extLst>
          </p:cNvPr>
          <p:cNvSpPr txBox="1">
            <a:spLocks/>
          </p:cNvSpPr>
          <p:nvPr/>
        </p:nvSpPr>
        <p:spPr>
          <a:xfrm>
            <a:off x="3704902" y="2540770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68D3DED-A2CF-3F56-511B-8CA4D94A3E06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87AD16B-775D-6E61-8489-34DEA39DE41B}"/>
              </a:ext>
            </a:extLst>
          </p:cNvPr>
          <p:cNvSpPr txBox="1">
            <a:spLocks/>
          </p:cNvSpPr>
          <p:nvPr/>
        </p:nvSpPr>
        <p:spPr>
          <a:xfrm>
            <a:off x="7009554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8AED1B9-E304-2F08-349B-FF29062BB96B}"/>
              </a:ext>
            </a:extLst>
          </p:cNvPr>
          <p:cNvSpPr txBox="1">
            <a:spLocks/>
          </p:cNvSpPr>
          <p:nvPr/>
        </p:nvSpPr>
        <p:spPr>
          <a:xfrm>
            <a:off x="5983696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E339838-90B7-4C9E-25B3-3A3CEF021D11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4197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74883-1CBB-60F7-7868-49FED414E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639D95-CA16-122D-447C-357D645B139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868D-1F43-4BEE-F172-8F7E340207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finissez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FE94BB4-9CF3-95E2-24B8-6B8F077512D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257ADBE-A238-EFC1-FD11-D34589FBDBB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FF4FF1E-023A-3547-B901-32698BA2A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8B47220-C0E7-8731-31FD-01B9866790E1}"/>
              </a:ext>
            </a:extLst>
          </p:cNvPr>
          <p:cNvSpPr txBox="1">
            <a:spLocks/>
          </p:cNvSpPr>
          <p:nvPr/>
        </p:nvSpPr>
        <p:spPr>
          <a:xfrm>
            <a:off x="2502301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2033F3-9AF9-0774-6C9A-463EDC8F2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1635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C054836-C978-5F03-7F3F-DCBA24853204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1870EE1-BD38-16A3-FAAF-D4D0D664DA26}"/>
              </a:ext>
            </a:extLst>
          </p:cNvPr>
          <p:cNvSpPr txBox="1">
            <a:spLocks/>
          </p:cNvSpPr>
          <p:nvPr/>
        </p:nvSpPr>
        <p:spPr>
          <a:xfrm>
            <a:off x="1157942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2A91D95-747A-955A-3E66-13985430F7E7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AB6EF38-BC10-FAFE-8826-844A1E0A9CC2}"/>
              </a:ext>
            </a:extLst>
          </p:cNvPr>
          <p:cNvSpPr txBox="1">
            <a:spLocks/>
          </p:cNvSpPr>
          <p:nvPr/>
        </p:nvSpPr>
        <p:spPr>
          <a:xfrm>
            <a:off x="8904002" y="254077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96E5F2F-4118-8C9B-5376-F8D92852CF5C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9A0F0AB-6727-2378-E0FD-206EA2DBEE05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E5B9D63-2A4C-0CF9-2C85-43DCEB7C587A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208412-329F-6291-61CE-EA1F25F26EA0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6452C86-2387-4B54-8508-CA947DD65379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11BD15-F551-4DF1-1E1B-8152A123C1E3}"/>
              </a:ext>
            </a:extLst>
          </p:cNvPr>
          <p:cNvSpPr txBox="1">
            <a:spLocks/>
          </p:cNvSpPr>
          <p:nvPr/>
        </p:nvSpPr>
        <p:spPr>
          <a:xfrm>
            <a:off x="3704902" y="2540770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C9B6C3E-9B84-545D-223C-6D47A12605E6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33F122E-3956-E2EC-3910-1A498DF6A782}"/>
              </a:ext>
            </a:extLst>
          </p:cNvPr>
          <p:cNvSpPr txBox="1">
            <a:spLocks/>
          </p:cNvSpPr>
          <p:nvPr/>
        </p:nvSpPr>
        <p:spPr>
          <a:xfrm>
            <a:off x="7009554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CFFB15D-E4D4-304C-57FB-89BE605F6CF2}"/>
              </a:ext>
            </a:extLst>
          </p:cNvPr>
          <p:cNvSpPr txBox="1">
            <a:spLocks/>
          </p:cNvSpPr>
          <p:nvPr/>
        </p:nvSpPr>
        <p:spPr>
          <a:xfrm>
            <a:off x="5983696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7D4E912-64D7-FFA7-D73A-683039821C79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767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56E61-E411-CA80-D3FD-D12A51FB5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8E95D4-A87F-8F17-9249-42DAB211F81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9A100A-4737-F378-5847-0A3E851708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finissez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BFCF97D-5BE1-A0D5-0FEB-B66AB4171B2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23D64B1-6150-6C1D-2322-8BC115E9642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76A791F-96CD-C0CD-B051-0FBF62EF2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B1980AD-0BDB-9B10-518A-BC33FCA7EBED}"/>
              </a:ext>
            </a:extLst>
          </p:cNvPr>
          <p:cNvSpPr txBox="1">
            <a:spLocks/>
          </p:cNvSpPr>
          <p:nvPr/>
        </p:nvSpPr>
        <p:spPr>
          <a:xfrm>
            <a:off x="2502301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CFBFA8-B184-3C32-B621-0BC527C3B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34568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vos devoirs / une minute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D607D34-E789-FE8D-D621-27925E8F6E86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4915438-6D44-B360-DEA8-BF25DA3CB15A}"/>
              </a:ext>
            </a:extLst>
          </p:cNvPr>
          <p:cNvSpPr txBox="1">
            <a:spLocks/>
          </p:cNvSpPr>
          <p:nvPr/>
        </p:nvSpPr>
        <p:spPr>
          <a:xfrm>
            <a:off x="1157942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81F77AD-99E2-DC93-3643-DE2943216D5D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F3806DD-6002-0A0A-6FDB-EAAA4285F60A}"/>
              </a:ext>
            </a:extLst>
          </p:cNvPr>
          <p:cNvSpPr txBox="1">
            <a:spLocks/>
          </p:cNvSpPr>
          <p:nvPr/>
        </p:nvSpPr>
        <p:spPr>
          <a:xfrm>
            <a:off x="8904002" y="254077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F2DEE05-9488-AB57-4320-07D236B3E595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BFD0A0C-7DD1-0FEF-2875-D5E7E1CA0194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7BAD833-D206-9F20-8DDF-46DBDF30465A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17B9549-07C9-D5E6-471A-1CA08072355D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30CA632-19DA-EAAA-D8B4-D8AB4AD13B97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A46A44-BCB4-611A-172D-B4B6BCCF8888}"/>
              </a:ext>
            </a:extLst>
          </p:cNvPr>
          <p:cNvSpPr txBox="1">
            <a:spLocks/>
          </p:cNvSpPr>
          <p:nvPr/>
        </p:nvSpPr>
        <p:spPr>
          <a:xfrm>
            <a:off x="3704902" y="2540770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9C9282B-8191-21B0-91BB-CC9D2A03E202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47E9516-B33E-A746-88AD-B9004240EE0E}"/>
              </a:ext>
            </a:extLst>
          </p:cNvPr>
          <p:cNvSpPr txBox="1">
            <a:spLocks/>
          </p:cNvSpPr>
          <p:nvPr/>
        </p:nvSpPr>
        <p:spPr>
          <a:xfrm>
            <a:off x="7009554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FFFEF34-4060-BA88-B567-2106183C67E8}"/>
              </a:ext>
            </a:extLst>
          </p:cNvPr>
          <p:cNvSpPr txBox="1">
            <a:spLocks/>
          </p:cNvSpPr>
          <p:nvPr/>
        </p:nvSpPr>
        <p:spPr>
          <a:xfrm>
            <a:off x="5983696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63946B0-36CE-899C-5226-5322D6FE9981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6685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2D51B-9404-B899-423C-AEF6662FF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61A888A-CE51-499A-7154-69EBEF1ADC4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F3C769-45E0-A79B-900B-565B413625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finissez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1F6C585-A316-9076-2CB6-3732B01A390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675CD0F-CF91-987B-9984-E45956F5CD8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2BBD4C4-EA40-400F-BA59-50F500EF4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2213C1E-4E1C-F260-A6FD-F518CA28A001}"/>
              </a:ext>
            </a:extLst>
          </p:cNvPr>
          <p:cNvSpPr txBox="1">
            <a:spLocks/>
          </p:cNvSpPr>
          <p:nvPr/>
        </p:nvSpPr>
        <p:spPr>
          <a:xfrm>
            <a:off x="2502301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2C067E0-37C1-B726-BE94-ACFCB2F84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5411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vos devoirs / une minute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D3D6C38-EEC7-C6A3-B306-3EADADCCB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ADC74D3D-1582-6963-5E7D-7A0EB31B7291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1FE8D94-A1CF-FD42-0DB8-62F23E277E7D}"/>
              </a:ext>
            </a:extLst>
          </p:cNvPr>
          <p:cNvSpPr txBox="1">
            <a:spLocks/>
          </p:cNvSpPr>
          <p:nvPr/>
        </p:nvSpPr>
        <p:spPr>
          <a:xfrm>
            <a:off x="1157942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DF7F796-B568-D92C-28E5-A941761B532C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AACDF93-6D26-102D-CEC8-87E0B095DB93}"/>
              </a:ext>
            </a:extLst>
          </p:cNvPr>
          <p:cNvSpPr txBox="1">
            <a:spLocks/>
          </p:cNvSpPr>
          <p:nvPr/>
        </p:nvSpPr>
        <p:spPr>
          <a:xfrm>
            <a:off x="8904002" y="254077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F6F0E35-CAA5-1131-7DF5-2AD1DCD7E6A0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8602081-F5C1-77E2-D108-8D16BAE15459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89B93CC-3809-91D8-DCEA-9E6B4762B83A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8EFEF17-6AEB-9E2D-8EAC-3A4D657599A5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3E9375E-ED88-541E-0401-5FEAFD9E3893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96FE5DD-3457-86D8-0032-229FC56F3483}"/>
              </a:ext>
            </a:extLst>
          </p:cNvPr>
          <p:cNvSpPr txBox="1">
            <a:spLocks/>
          </p:cNvSpPr>
          <p:nvPr/>
        </p:nvSpPr>
        <p:spPr>
          <a:xfrm>
            <a:off x="3704902" y="2540770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C713DD1-BD2E-17F5-3AAB-D714926CC2A5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4E934D6-E875-693E-553C-F15122C13BCE}"/>
              </a:ext>
            </a:extLst>
          </p:cNvPr>
          <p:cNvSpPr txBox="1">
            <a:spLocks/>
          </p:cNvSpPr>
          <p:nvPr/>
        </p:nvSpPr>
        <p:spPr>
          <a:xfrm>
            <a:off x="7009554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B5DC98E-DD76-D1E1-6BDA-2E40411A6D46}"/>
              </a:ext>
            </a:extLst>
          </p:cNvPr>
          <p:cNvSpPr txBox="1">
            <a:spLocks/>
          </p:cNvSpPr>
          <p:nvPr/>
        </p:nvSpPr>
        <p:spPr>
          <a:xfrm>
            <a:off x="5983696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A2B79ED-5462-6E1F-074E-6B27ED949BB6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7119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B2BEF-D26D-529D-151D-52F1AF9C5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4ECA32-2E56-3578-8CFE-922A2039FB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D236F3-C17C-3D64-00B6-FE031F3849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finissez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C3C8825-A877-16BE-36E6-64D0F4264E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66F9B13-D94E-7D0C-1B31-C3E64F5D59D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26427AC-2D55-0744-460A-31BA0C688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47ED38E-18AA-8264-EA7C-6375141244FD}"/>
              </a:ext>
            </a:extLst>
          </p:cNvPr>
          <p:cNvSpPr txBox="1">
            <a:spLocks/>
          </p:cNvSpPr>
          <p:nvPr/>
        </p:nvSpPr>
        <p:spPr>
          <a:xfrm>
            <a:off x="2502301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D0E4C2-02E8-F883-5DC2-61FD7203FA1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vos devoirs / une minute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finirai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devoirs,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reviendrai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dans une minute.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89758F9-61A6-CBF5-B488-C2A235121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66391E9-460B-E420-4FC1-645402FBFD04}"/>
              </a:ext>
            </a:extLst>
          </p:cNvPr>
          <p:cNvSpPr txBox="1">
            <a:spLocks/>
          </p:cNvSpPr>
          <p:nvPr/>
        </p:nvSpPr>
        <p:spPr>
          <a:xfrm>
            <a:off x="13152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D4FBEEF-79AD-F2D7-DADE-078FDC9548CC}"/>
              </a:ext>
            </a:extLst>
          </p:cNvPr>
          <p:cNvSpPr txBox="1">
            <a:spLocks/>
          </p:cNvSpPr>
          <p:nvPr/>
        </p:nvSpPr>
        <p:spPr>
          <a:xfrm>
            <a:off x="1157942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3565460-2446-A42D-AC6A-12EE717E5D95}"/>
              </a:ext>
            </a:extLst>
          </p:cNvPr>
          <p:cNvSpPr txBox="1">
            <a:spLocks/>
          </p:cNvSpPr>
          <p:nvPr/>
        </p:nvSpPr>
        <p:spPr>
          <a:xfrm>
            <a:off x="26631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03AD924-7516-6691-4DF6-6D857B04B106}"/>
              </a:ext>
            </a:extLst>
          </p:cNvPr>
          <p:cNvSpPr txBox="1">
            <a:spLocks/>
          </p:cNvSpPr>
          <p:nvPr/>
        </p:nvSpPr>
        <p:spPr>
          <a:xfrm>
            <a:off x="8904002" y="254077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28362DC-FDA2-6865-2CDA-A262F1BF2397}"/>
              </a:ext>
            </a:extLst>
          </p:cNvPr>
          <p:cNvSpPr txBox="1">
            <a:spLocks/>
          </p:cNvSpPr>
          <p:nvPr/>
        </p:nvSpPr>
        <p:spPr>
          <a:xfrm>
            <a:off x="501628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D45C278-A50B-0CB9-B0DF-B5DA8D407688}"/>
              </a:ext>
            </a:extLst>
          </p:cNvPr>
          <p:cNvSpPr txBox="1">
            <a:spLocks/>
          </p:cNvSpPr>
          <p:nvPr/>
        </p:nvSpPr>
        <p:spPr>
          <a:xfrm>
            <a:off x="844283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BC12518-A324-0CBC-8EE0-9EC4628F848E}"/>
              </a:ext>
            </a:extLst>
          </p:cNvPr>
          <p:cNvSpPr txBox="1">
            <a:spLocks/>
          </p:cNvSpPr>
          <p:nvPr/>
        </p:nvSpPr>
        <p:spPr>
          <a:xfrm>
            <a:off x="1058736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0FD844E-5AD0-D76F-8CEA-EF62DB5E9041}"/>
              </a:ext>
            </a:extLst>
          </p:cNvPr>
          <p:cNvSpPr txBox="1">
            <a:spLocks/>
          </p:cNvSpPr>
          <p:nvPr/>
        </p:nvSpPr>
        <p:spPr>
          <a:xfrm>
            <a:off x="383765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F99972B-41DE-F7A9-D543-9A4E65307951}"/>
              </a:ext>
            </a:extLst>
          </p:cNvPr>
          <p:cNvSpPr txBox="1">
            <a:spLocks/>
          </p:cNvSpPr>
          <p:nvPr/>
        </p:nvSpPr>
        <p:spPr>
          <a:xfrm>
            <a:off x="713153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B58C8AD-EDE8-BE6C-4219-E04B80153470}"/>
              </a:ext>
            </a:extLst>
          </p:cNvPr>
          <p:cNvSpPr txBox="1">
            <a:spLocks/>
          </p:cNvSpPr>
          <p:nvPr/>
        </p:nvSpPr>
        <p:spPr>
          <a:xfrm>
            <a:off x="3704902" y="2540770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E98F014-8B12-E465-58F1-FA888C58ACAC}"/>
              </a:ext>
            </a:extLst>
          </p:cNvPr>
          <p:cNvSpPr txBox="1">
            <a:spLocks/>
          </p:cNvSpPr>
          <p:nvPr/>
        </p:nvSpPr>
        <p:spPr>
          <a:xfrm>
            <a:off x="94025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6EBCFF6-3F3A-A14B-1B42-01D03104664B}"/>
              </a:ext>
            </a:extLst>
          </p:cNvPr>
          <p:cNvSpPr txBox="1">
            <a:spLocks/>
          </p:cNvSpPr>
          <p:nvPr/>
        </p:nvSpPr>
        <p:spPr>
          <a:xfrm>
            <a:off x="7009554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6B579B7-81DE-C5D6-56A0-28ADD21640E9}"/>
              </a:ext>
            </a:extLst>
          </p:cNvPr>
          <p:cNvSpPr txBox="1">
            <a:spLocks/>
          </p:cNvSpPr>
          <p:nvPr/>
        </p:nvSpPr>
        <p:spPr>
          <a:xfrm>
            <a:off x="5983696" y="25407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149BA5C-FFA0-03B9-3E5B-1C646F0401B0}"/>
              </a:ext>
            </a:extLst>
          </p:cNvPr>
          <p:cNvSpPr txBox="1">
            <a:spLocks/>
          </p:cNvSpPr>
          <p:nvPr/>
        </p:nvSpPr>
        <p:spPr>
          <a:xfrm>
            <a:off x="613997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5740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BAED3-5CF7-211D-6EE0-B6489E9E7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9B26965-069B-B4DD-F2EB-27DAB81B1A2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5A8C98-3F38-2CC2-B242-E8FD8E7828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39E1BB1-3254-5674-3A7F-0197B19EF1A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FA02768-2747-BF46-23D5-FE48CCE90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515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3F01E-BD1A-B596-2C85-7AF932102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9415AB1-C663-D8A7-1746-D6FE99A555B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C42388-DFA5-058D-24E7-B77571235A3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2CD9CB-FA94-E1BA-788C-DE016269BF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92B9F07-190D-9D08-CF40-85E8ADADEF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426DA94-4883-3AA5-830C-C1D1C1197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30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06AC8-6826-21A0-570D-C3AC5B1D7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F260DFD-D78D-5AD1-28B8-B83BFE9165A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7DDF70-0C24-DD7D-EB2B-1A253A60C65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4980DF3-EF0F-D3E3-8F5A-99FFBADA58B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618595-D01B-25CB-B32A-998303D43B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C81CD5D-4067-7B9C-0BBC-58A0D5D64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2D627D9-9CA0-5D42-86D7-900D2FAA4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30229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093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68ED6-3848-E091-A14E-F32C22797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BE4A84-AF49-FC76-693F-D8EE8717BE8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A73498-8F4D-5771-423F-25AD41BE161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5B8819F-69EA-CA4F-BA68-6EE545C99E9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AE95097-3594-75B4-A034-7ED86D5784C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49D9308-691E-3B0B-AEF4-43C747B71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F6005DB-0A94-362E-E513-74C0F2870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43370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27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F2539-54EB-A1EE-5250-45BF64C55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EF9C14C-9396-F842-6181-F8F3442A339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FD5354-D2C0-ACAF-3742-8D177ECF66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84948A-A704-43B3-0EE8-4568BE241A0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1A4183D-5677-D348-4D01-4BAC134FFA9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4FAD99-A79B-0463-CA60-B4BCC4B34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963AA4-FEBD-C815-1FDA-D363811C04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5222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162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78D5B-997C-E817-0754-1EC4B0B70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4BBF61-E4A6-7428-2C0B-EB41E2D82B6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E055E0-3B70-8063-5534-71E26B755E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D06A592-5C54-EE54-6CA3-9E7C42BEB17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BF8E1CB-7E90-AC00-8FEF-16E504F90C8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81472D-C6DE-B13F-F661-D8ACF9E4F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B9090E-61BA-AF0B-24A2-AA2BDE19B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88829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3D8B299-6EA2-A3AE-50A5-CF12665535C9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AFAC79B-CA93-0400-477C-4C78070D99A2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CBAEF95-5455-CDBB-8D8F-1D13ED8E0B2C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25C8896-D585-1AF1-CFD2-BA193506D63E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6BEFAF-25CD-47E0-DF92-FB075FC38382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A22677E-DF53-2486-97CD-7CB404DBD689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876243E-BCCB-7DA3-7F06-3F7EC139BE56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D35903C-B70F-CECC-1FB4-241CC1FD5F93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3962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C4C2B-E6D5-B022-B7F9-720D4443A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42BD33-C276-4514-3710-262DC1ABF97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6150D2-7971-B749-EA76-ACCF2AF4990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557578-6B93-45F6-817F-BA004708DDC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9EE5C4-65F7-D70A-3B03-5FB0ED35861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21D7712-19E8-E542-C317-62584E94C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1035DB1-9C40-4016-C3CD-F7863D157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62321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F6DFC72-5B6C-2B56-B0EE-BEECEC4C9AE5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1E8E273-BCC9-78F2-484F-F41E16D69A21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77FD9F9-6A20-C0B2-62DE-61791CCC46A4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6D42BCC-2D24-98CC-0B1F-9C8D8E7F181C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21272EA-8D6C-7EEB-DEF7-1ED85F831CDC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F54856B-8051-E53D-28C2-659C5D26F617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28F15CA-2200-9868-308E-2A910A8FC1AA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E043AA7-B6D1-071E-4D40-B45144EA5FB7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6955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5EFC9-678B-0708-6E6F-C0D2A38B0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07BC80-9080-0586-DE08-E22F7446B18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CBA4BD-352F-3E27-B9B1-5D5DC6C3510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2D62015-6DC4-3F12-D479-5EB71992407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451DADD-78C3-C59A-BDA3-F55F2D88874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F94964-436E-45B3-76C2-5630AD196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CD9A38F-5460-1B6D-C302-11EF7BC31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09939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F7C1E6A-8694-3AA7-4B21-BCAB84E0128A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369E406-3605-CCF6-8608-AEAE86E963F2}"/>
              </a:ext>
            </a:extLst>
          </p:cNvPr>
          <p:cNvSpPr txBox="1">
            <a:spLocks/>
          </p:cNvSpPr>
          <p:nvPr/>
        </p:nvSpPr>
        <p:spPr>
          <a:xfrm>
            <a:off x="3727848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2D492C6-DCEB-6234-2C4B-80275D027638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E896B0E-A899-631B-5729-B1258FDC59CF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64A6C13-5212-7407-1C8C-92BCAA243931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8B5642-1A73-A6C7-FE88-56655CC93D76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4896E35-24DD-BE0C-C666-BD2A49A3BE24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C892B81-2D6A-3862-277F-9959B928CCC5}"/>
              </a:ext>
            </a:extLst>
          </p:cNvPr>
          <p:cNvSpPr txBox="1">
            <a:spLocks/>
          </p:cNvSpPr>
          <p:nvPr/>
        </p:nvSpPr>
        <p:spPr>
          <a:xfrm>
            <a:off x="714356" y="2655805"/>
            <a:ext cx="208762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7D47B4F-A11E-1CCD-5219-34AD6A610CDD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8C7FF2F-49A3-0D20-033F-09E3AC43E2E2}"/>
              </a:ext>
            </a:extLst>
          </p:cNvPr>
          <p:cNvSpPr txBox="1">
            <a:spLocks/>
          </p:cNvSpPr>
          <p:nvPr/>
        </p:nvSpPr>
        <p:spPr>
          <a:xfrm>
            <a:off x="6926452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5EF58D2-867E-6ED5-32ED-7504E5E13AC6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7B544EB-3549-46A8-B278-6830947F2ED1}"/>
              </a:ext>
            </a:extLst>
          </p:cNvPr>
          <p:cNvSpPr txBox="1">
            <a:spLocks/>
          </p:cNvSpPr>
          <p:nvPr/>
        </p:nvSpPr>
        <p:spPr>
          <a:xfrm>
            <a:off x="9130121" y="2655805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272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5EA1D-4FB7-EF16-E005-92B731518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B00014-A257-8AE1-2670-2CA9DA2FA3B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5A0E1D-5771-4A28-D0B6-FB416A455D9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A3A8B7-E70A-3B9D-A53F-4457BD8E714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0906583-A492-0C08-B21A-84DAFFF49BC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5D51305-ED42-AB41-0CD3-BEB6F812F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9F4AA8-503F-AD7C-E532-C5EB3D6E5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31292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CE5861D-9864-A955-A180-0C42821B889C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777DADC-9410-6EC0-AA7A-F2B1FCDA66EB}"/>
              </a:ext>
            </a:extLst>
          </p:cNvPr>
          <p:cNvSpPr txBox="1">
            <a:spLocks/>
          </p:cNvSpPr>
          <p:nvPr/>
        </p:nvSpPr>
        <p:spPr>
          <a:xfrm>
            <a:off x="3727848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EEB902B-C667-5EE3-0336-A89D167BFCEA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EA48FA2-4751-09D2-D72C-894FE6048F4C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41F26AF-445B-D1EC-C6B0-5BBB51324B4C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28670B4-7D47-BB22-F5F3-C98C8126512F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BC7F524-2830-4568-A92D-3D41FC3FEEED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CE055D3-ACAD-C762-55C6-D51AA9C04E42}"/>
              </a:ext>
            </a:extLst>
          </p:cNvPr>
          <p:cNvSpPr txBox="1">
            <a:spLocks/>
          </p:cNvSpPr>
          <p:nvPr/>
        </p:nvSpPr>
        <p:spPr>
          <a:xfrm>
            <a:off x="714356" y="2655805"/>
            <a:ext cx="208762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DBF3E73-A318-86DB-2219-131720C31FA6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BB07253-8460-8886-A2C3-CE1D8859E5FB}"/>
              </a:ext>
            </a:extLst>
          </p:cNvPr>
          <p:cNvSpPr txBox="1">
            <a:spLocks/>
          </p:cNvSpPr>
          <p:nvPr/>
        </p:nvSpPr>
        <p:spPr>
          <a:xfrm>
            <a:off x="6926452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CFDCADB-B574-5283-1384-ED033B0624A1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F5150D1-397F-67DA-AF62-0AA7787C32C9}"/>
              </a:ext>
            </a:extLst>
          </p:cNvPr>
          <p:cNvSpPr txBox="1">
            <a:spLocks/>
          </p:cNvSpPr>
          <p:nvPr/>
        </p:nvSpPr>
        <p:spPr>
          <a:xfrm>
            <a:off x="9130121" y="2655805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0141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7E02F-7666-D046-BAF4-397B303E8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373FA7-22EE-4957-E5AB-C01CBF73EC7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F088BB-CB7C-EDDB-99C1-F6576B4DE23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3CB3DE-D5A1-542A-2797-55D573511F3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8B969C-F91C-923E-FED0-63EAB99FC64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on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748D5B1-FC90-656C-0EB5-E30F2F49A0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2B2DAFF-1D31-0D93-5B42-0D98FBF24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0977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vent violent / la plaine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A361014-0058-ABA9-6AEC-1701ACA114A6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CA16CDF-8DAF-899C-681D-3CA99E2962AC}"/>
              </a:ext>
            </a:extLst>
          </p:cNvPr>
          <p:cNvSpPr txBox="1">
            <a:spLocks/>
          </p:cNvSpPr>
          <p:nvPr/>
        </p:nvSpPr>
        <p:spPr>
          <a:xfrm>
            <a:off x="3727848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1198FB6-F23F-5618-DAF7-5FE00DBFBB97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EFCE434-E920-856F-0BD2-556B62DF69F2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89A9B97-1344-55B2-69FE-05305BF1C2FE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F6646B5-06C4-2828-1E83-BD599E7C4F4A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308C71-9407-BC9F-2670-6AF9616267C6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8E93072-D4AE-6DF8-7CFC-5F10EDBE1993}"/>
              </a:ext>
            </a:extLst>
          </p:cNvPr>
          <p:cNvSpPr txBox="1">
            <a:spLocks/>
          </p:cNvSpPr>
          <p:nvPr/>
        </p:nvSpPr>
        <p:spPr>
          <a:xfrm>
            <a:off x="714356" y="2655805"/>
            <a:ext cx="208762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522B1E4-7433-DC81-2FDE-F3E0B3CA73B9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825EC6E-7636-F5E9-7619-DE7B5931F081}"/>
              </a:ext>
            </a:extLst>
          </p:cNvPr>
          <p:cNvSpPr txBox="1">
            <a:spLocks/>
          </p:cNvSpPr>
          <p:nvPr/>
        </p:nvSpPr>
        <p:spPr>
          <a:xfrm>
            <a:off x="6926452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BE35839-8465-053E-366C-D5C4290B944D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43CFC6E-6FBA-15AD-0480-637EBC9692CF}"/>
              </a:ext>
            </a:extLst>
          </p:cNvPr>
          <p:cNvSpPr txBox="1">
            <a:spLocks/>
          </p:cNvSpPr>
          <p:nvPr/>
        </p:nvSpPr>
        <p:spPr>
          <a:xfrm>
            <a:off x="9130121" y="2655805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783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B0588-79E1-6962-F60D-B6681E316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270834-9F32-4AAB-CFD6-481B388282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975481-438C-F92C-0A11-9B1AE30FA6D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EED0957-BD2F-1DCB-73FD-83D1C7ED61F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D6F304E-05F8-A182-FEBF-4B0E90466CD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on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C7EBEA4-7F02-0187-62D3-6860B4ECD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9B69020-636F-E4E7-DF85-5AFDE5225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2545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vent violent / la plaine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DA9C138-8CC2-D063-6F6D-BE80F65A1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EB30849-2568-0C1E-6BE2-40F734A12A1F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4C40009-22D2-075E-418E-DEFCDF4C9AAA}"/>
              </a:ext>
            </a:extLst>
          </p:cNvPr>
          <p:cNvSpPr txBox="1">
            <a:spLocks/>
          </p:cNvSpPr>
          <p:nvPr/>
        </p:nvSpPr>
        <p:spPr>
          <a:xfrm>
            <a:off x="3727848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A60F13-E672-2354-D9EE-381E047767FE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6741029-BC73-9CA3-A201-A3A912F1F818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305C7CE-7482-E84E-F6B8-6ADC01217A0D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A4C2364-8DF1-8646-51E4-6EFA353216DF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6636BF5-57CE-17BC-B2A6-AC2A7714ABDF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D5787FB-3489-B009-57C0-FEFC4B551EEC}"/>
              </a:ext>
            </a:extLst>
          </p:cNvPr>
          <p:cNvSpPr txBox="1">
            <a:spLocks/>
          </p:cNvSpPr>
          <p:nvPr/>
        </p:nvSpPr>
        <p:spPr>
          <a:xfrm>
            <a:off x="714356" y="2655805"/>
            <a:ext cx="208762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DABF4E5-BE31-27A5-CE53-5E78FF0E5A7E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0BFC697-A0B9-57BA-1DBE-143A0B72C64C}"/>
              </a:ext>
            </a:extLst>
          </p:cNvPr>
          <p:cNvSpPr txBox="1">
            <a:spLocks/>
          </p:cNvSpPr>
          <p:nvPr/>
        </p:nvSpPr>
        <p:spPr>
          <a:xfrm>
            <a:off x="6926452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7538FD3-E095-B3E2-9683-A51797724107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AE28164-10F8-C9D5-91F2-81CE9070177A}"/>
              </a:ext>
            </a:extLst>
          </p:cNvPr>
          <p:cNvSpPr txBox="1">
            <a:spLocks/>
          </p:cNvSpPr>
          <p:nvPr/>
        </p:nvSpPr>
        <p:spPr>
          <a:xfrm>
            <a:off x="9130121" y="2655805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45727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080B-6C5E-4B77-74A5-2D2E25781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9EB61C-565F-0628-EA2D-1D15AE2294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FB944E-467D-D616-CFA4-B1957AE6E31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vent violent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soufflait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la plaine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A8A6C0-A15B-475C-24C7-ED6CADEAEF0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37D0D6A-9EFF-6D75-6710-961CFFB3431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on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FEB908E-D857-194E-EAD2-8729790E0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C0A5C4D-626E-76A4-9611-E7594ADB9C1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vent violent / la plaine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Hier,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soufflé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sur la plaine.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CA5E367-9774-5FD5-D763-818E7C2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A48248D-B09A-CDDD-CCAF-E38F654761F1}"/>
              </a:ext>
            </a:extLst>
          </p:cNvPr>
          <p:cNvSpPr txBox="1">
            <a:spLocks/>
          </p:cNvSpPr>
          <p:nvPr/>
        </p:nvSpPr>
        <p:spPr>
          <a:xfrm>
            <a:off x="1334929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C06D908-B2D4-22DE-8C27-FF5E22D1215F}"/>
              </a:ext>
            </a:extLst>
          </p:cNvPr>
          <p:cNvSpPr txBox="1">
            <a:spLocks/>
          </p:cNvSpPr>
          <p:nvPr/>
        </p:nvSpPr>
        <p:spPr>
          <a:xfrm>
            <a:off x="3727848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3AA7D6C-1544-2C61-4B11-BA50C9326F6C}"/>
              </a:ext>
            </a:extLst>
          </p:cNvPr>
          <p:cNvSpPr txBox="1">
            <a:spLocks/>
          </p:cNvSpPr>
          <p:nvPr/>
        </p:nvSpPr>
        <p:spPr>
          <a:xfrm>
            <a:off x="3400571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8ACD884-B48E-1901-B1FF-855EB8DBED73}"/>
              </a:ext>
            </a:extLst>
          </p:cNvPr>
          <p:cNvSpPr txBox="1">
            <a:spLocks/>
          </p:cNvSpPr>
          <p:nvPr/>
        </p:nvSpPr>
        <p:spPr>
          <a:xfrm>
            <a:off x="9445726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2EDED09-B032-F918-EABC-E36211F8EAEA}"/>
              </a:ext>
            </a:extLst>
          </p:cNvPr>
          <p:cNvSpPr txBox="1">
            <a:spLocks/>
          </p:cNvSpPr>
          <p:nvPr/>
        </p:nvSpPr>
        <p:spPr>
          <a:xfrm>
            <a:off x="105480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72EEB0-F375-F6C8-478B-8B47D615557E}"/>
              </a:ext>
            </a:extLst>
          </p:cNvPr>
          <p:cNvSpPr txBox="1">
            <a:spLocks/>
          </p:cNvSpPr>
          <p:nvPr/>
        </p:nvSpPr>
        <p:spPr>
          <a:xfrm>
            <a:off x="499786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1CD585F-3EEE-E54A-06D5-4B81486A9A0C}"/>
              </a:ext>
            </a:extLst>
          </p:cNvPr>
          <p:cNvSpPr txBox="1">
            <a:spLocks/>
          </p:cNvSpPr>
          <p:nvPr/>
        </p:nvSpPr>
        <p:spPr>
          <a:xfrm>
            <a:off x="7023378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0D123B5-1FF3-A10E-9348-117C7DE1998C}"/>
              </a:ext>
            </a:extLst>
          </p:cNvPr>
          <p:cNvSpPr txBox="1">
            <a:spLocks/>
          </p:cNvSpPr>
          <p:nvPr/>
        </p:nvSpPr>
        <p:spPr>
          <a:xfrm>
            <a:off x="714356" y="2655805"/>
            <a:ext cx="208762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5415C91-028C-5C62-1890-B42E8C0621B6}"/>
              </a:ext>
            </a:extLst>
          </p:cNvPr>
          <p:cNvSpPr txBox="1">
            <a:spLocks/>
          </p:cNvSpPr>
          <p:nvPr/>
        </p:nvSpPr>
        <p:spPr>
          <a:xfrm>
            <a:off x="862855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987472D-521B-E090-10EB-3DB51653F94F}"/>
              </a:ext>
            </a:extLst>
          </p:cNvPr>
          <p:cNvSpPr txBox="1">
            <a:spLocks/>
          </p:cNvSpPr>
          <p:nvPr/>
        </p:nvSpPr>
        <p:spPr>
          <a:xfrm>
            <a:off x="6926452" y="26558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15CD8A3-A5CE-CECB-EDA2-D5C940017C29}"/>
              </a:ext>
            </a:extLst>
          </p:cNvPr>
          <p:cNvSpPr txBox="1">
            <a:spLocks/>
          </p:cNvSpPr>
          <p:nvPr/>
        </p:nvSpPr>
        <p:spPr>
          <a:xfrm>
            <a:off x="2425894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844CEAC-4A93-43D7-162F-42ED6A70D4C3}"/>
              </a:ext>
            </a:extLst>
          </p:cNvPr>
          <p:cNvSpPr txBox="1">
            <a:spLocks/>
          </p:cNvSpPr>
          <p:nvPr/>
        </p:nvSpPr>
        <p:spPr>
          <a:xfrm>
            <a:off x="9130121" y="2655805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4488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BFCC9-0102-59D5-7B4F-D7094C3ED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9269EF6-2E4C-BBF6-6CD4-5E189620F9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D4ED7E-56FF-094C-6003-31DB9C52A7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76A3334-82A0-EFCF-9B02-1F03EDE580A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06876B2-EDCC-76C7-7B74-ADC3553A5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247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A6679-D264-F5CD-73FD-DF719805B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15760A5-DB10-A8AD-7EF4-5A417FCCE30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BA029D-E6C2-2D0B-7278-93E1A6076E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842527D-2626-3CEC-1130-9D9F3B56349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13F0BD3-A6CC-D603-4A40-2ED83C07350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2BD224C-5952-484E-EA90-FCDDC679F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91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0E563-4FF4-D352-30DF-B6C16C14C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07F5B08-C224-2B4D-9C15-4F64A0FAA22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B37AF3-EF98-66B8-6703-533043ECD4E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D079A4-4FD0-AB74-4F5D-AF9D062059F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7445ED4-788B-7332-1038-3501F4A782B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387AD3A-D230-8A1D-69EA-060962C87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5CDD0A9-0A1E-338B-F6F4-C7F00DACA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4253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5846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188B7-5EF4-39E7-CE01-A51E8C2E7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F19859-E561-DC95-064E-17C7A5E687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C8387C-C04C-E6C9-6AED-0755575391A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97FD32-0671-7024-A630-0E7BEA758FB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1255C61-7793-3AAA-99DB-649B8D177B2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3B5FF3A-8EB1-7A90-2856-1CAB70B2F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FD2DB39-F168-24E5-CE07-8969480B7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33206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7596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F29E5-3B08-92BD-C206-500F4DFCF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8A4379-AFA6-5685-2389-982681506A4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4DD65B-C5D6-0AF2-3039-A2AA0AE7282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C02AD0D-A21F-186E-1175-B4A068EE580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D79DFD7-140F-86D8-9725-254C094E743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F1CACED-5D92-5F6A-325A-AE1ACA1D2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98D81F4-AC26-A73A-2E60-966992F89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40482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4401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3E8C8-0571-7C41-8862-10EC20B07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C300D9-AA5D-E4DA-93ED-56BCE14EC3E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27F74C-2829-8B54-094B-E8898C9F83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33D71AE-4109-FD67-9FEC-81609B4D4EB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F491DC6-048C-8139-1EC5-E486812380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719DCC-292F-1A01-E470-3F1048FD3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DE9D654-B91F-CD92-1B09-CF329E8D45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54113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EC1C8AD-A615-CD21-2258-7D3DAB03F0A1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6AD706A-8F03-B428-925F-65BCF340CB53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1DC9403-EAE8-F862-2BF7-A234450A7E63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DE32289-B8DB-8F06-75ED-3F56610D971C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A36CFC-4046-9BEB-5FF9-6B302D65BCDE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9D9FA86-9B92-2E66-88C1-2FFF3B8C9E67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2F9064E-2C80-7DAE-832C-E562608AA537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85C02DD-8803-00C5-74DD-766C16523E7A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1A80706-2C6E-1BAB-08A3-50ABC5F92419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457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BFE21-86F9-8078-99FE-F941C5B88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A3C018-790C-C5A4-198F-99287F26BA4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1E4CAC-FC89-E586-C759-C9C4ED6365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brillera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D27E3C5-4F9B-2CB6-88A7-3DC0C214BEE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BEB02B8-5C39-CD1E-2D0C-F4CCCF9D5DE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C5461F5-80A0-471C-5524-0433F9C50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668CBB9-7D98-6678-994C-91442F934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9208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4EA3DD3-2F28-1884-F17A-79B0F125C14A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41C553-E50F-4D0D-8967-683984C0110B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4DF1065-C299-8F53-8617-E1F3C65A9B41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06128F9-0BCA-E28C-7418-D3D56166403F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ACF513C-0BB9-0D67-D962-9AE083CFF78B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BAF3B23-F796-7C93-F092-476A523166EF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C49E8FB-A4D3-38AA-1BB5-4DC90E39684C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02C6E3B-C436-7575-FB53-051523891DE9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4353D4B-0F43-4929-3270-D5BB2D899813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26442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29BF7-9CEC-DF45-80D3-6F2BB1CB8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2B59586-51A9-4B98-18DD-612109C209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498B81-ECC4-84CE-90CB-12E44423D9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D225B2F-36F6-6CCD-EDEF-F79A338C03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EE6921C-A165-4E33-A27C-94AFD28B0CE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FA94BEA-852B-D3F4-99FA-50CF77DEB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B63CB21-0933-59A6-B3EC-E62C54DD99B3}"/>
              </a:ext>
            </a:extLst>
          </p:cNvPr>
          <p:cNvSpPr txBox="1">
            <a:spLocks/>
          </p:cNvSpPr>
          <p:nvPr/>
        </p:nvSpPr>
        <p:spPr>
          <a:xfrm>
            <a:off x="3456029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117DC6A-31C3-0083-7310-F60C7AF79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58991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18C5418-94E9-A38E-154E-1CAA1EA5D0D1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75C50AA-ECB0-9D15-C0CA-9B9A8CB83A07}"/>
              </a:ext>
            </a:extLst>
          </p:cNvPr>
          <p:cNvSpPr txBox="1">
            <a:spLocks/>
          </p:cNvSpPr>
          <p:nvPr/>
        </p:nvSpPr>
        <p:spPr>
          <a:xfrm>
            <a:off x="160039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31023C-B1BC-EB9B-BEC2-21C29C545D85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C0F2C0E-4B2A-E04C-AE15-A0BA9CC36441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F7DA9A3-37E8-2EE8-733A-AE72296EE69F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349F42C-E713-E8B7-7317-ACC57AB39C08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A4C4D36-D8F8-5C89-F9CA-1B9150E406C0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D6F591D-907E-89AD-E861-D63D80364004}"/>
              </a:ext>
            </a:extLst>
          </p:cNvPr>
          <p:cNvSpPr txBox="1">
            <a:spLocks/>
          </p:cNvSpPr>
          <p:nvPr/>
        </p:nvSpPr>
        <p:spPr>
          <a:xfrm>
            <a:off x="868444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9F6D8D2-F405-1AC3-B387-D563D6EA5BD2}"/>
              </a:ext>
            </a:extLst>
          </p:cNvPr>
          <p:cNvSpPr txBox="1">
            <a:spLocks/>
          </p:cNvSpPr>
          <p:nvPr/>
        </p:nvSpPr>
        <p:spPr>
          <a:xfrm>
            <a:off x="7399077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CF3B439-B00B-93CB-43A7-2208960D3A3B}"/>
              </a:ext>
            </a:extLst>
          </p:cNvPr>
          <p:cNvSpPr txBox="1">
            <a:spLocks/>
          </p:cNvSpPr>
          <p:nvPr/>
        </p:nvSpPr>
        <p:spPr>
          <a:xfrm>
            <a:off x="4798141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DAEC166-EF5C-DC7C-307F-05AC0DE6A387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0117560-F3F5-6031-D79A-3A5A5CC28238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BBA1BBC-16B3-93A0-DEF1-66C78F1C21C7}"/>
              </a:ext>
            </a:extLst>
          </p:cNvPr>
          <p:cNvSpPr txBox="1">
            <a:spLocks/>
          </p:cNvSpPr>
          <p:nvPr/>
        </p:nvSpPr>
        <p:spPr>
          <a:xfrm>
            <a:off x="9649126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6BF82E9-5308-7E0B-11ED-A3B253837D5E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34065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46120-F957-C108-6BF2-AE4F3117A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083ABF-7026-51DD-B041-3BEDCACCD72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94D1F5-ECCF-0DF5-3B0F-66D53880D24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C015AEF-7650-BA4F-BA70-9890CEEE959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F2DCDBB-1534-6F4D-B7D9-D8B78BBAAA1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7A2D52D-2D09-C83B-4F12-43B266DB27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A8DC43C-5098-F8BF-C047-10C6C840E3EE}"/>
              </a:ext>
            </a:extLst>
          </p:cNvPr>
          <p:cNvSpPr txBox="1">
            <a:spLocks/>
          </p:cNvSpPr>
          <p:nvPr/>
        </p:nvSpPr>
        <p:spPr>
          <a:xfrm>
            <a:off x="3456029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56C6B5-05F0-CE11-7AB6-CF4FFB536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3054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92EA514-D16F-3B5A-3A57-2BC4B3BD6964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2D77BAF-9683-D14F-6218-BBB084466C05}"/>
              </a:ext>
            </a:extLst>
          </p:cNvPr>
          <p:cNvSpPr txBox="1">
            <a:spLocks/>
          </p:cNvSpPr>
          <p:nvPr/>
        </p:nvSpPr>
        <p:spPr>
          <a:xfrm>
            <a:off x="160039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8B0CD04-9B3C-B04F-FD33-2E3A47458BCC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79509C3-4FC1-5E41-6284-C0087BBE535B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88196D4-F5FA-C1D8-56C7-18974A95DE56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2A099E2-8017-FAC0-89A9-20784017A146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8F72ABF-6128-5A35-9911-5E110E2D0D69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28EB669-3632-64A6-F42E-55DF23A29F05}"/>
              </a:ext>
            </a:extLst>
          </p:cNvPr>
          <p:cNvSpPr txBox="1">
            <a:spLocks/>
          </p:cNvSpPr>
          <p:nvPr/>
        </p:nvSpPr>
        <p:spPr>
          <a:xfrm>
            <a:off x="868444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052FAEC-4E20-E6B9-4B39-F7A9324B8FB1}"/>
              </a:ext>
            </a:extLst>
          </p:cNvPr>
          <p:cNvSpPr txBox="1">
            <a:spLocks/>
          </p:cNvSpPr>
          <p:nvPr/>
        </p:nvSpPr>
        <p:spPr>
          <a:xfrm>
            <a:off x="7399077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4F4C869-F039-C8A2-0446-0EC5D0960209}"/>
              </a:ext>
            </a:extLst>
          </p:cNvPr>
          <p:cNvSpPr txBox="1">
            <a:spLocks/>
          </p:cNvSpPr>
          <p:nvPr/>
        </p:nvSpPr>
        <p:spPr>
          <a:xfrm>
            <a:off x="4798141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F5348C0-72F1-4EE3-9D04-3110FD67212E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B2D120A-0D39-4E72-170F-55DD70C5F6B8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C5099F2-CE52-A28D-731B-65C8450CBF0E}"/>
              </a:ext>
            </a:extLst>
          </p:cNvPr>
          <p:cNvSpPr txBox="1">
            <a:spLocks/>
          </p:cNvSpPr>
          <p:nvPr/>
        </p:nvSpPr>
        <p:spPr>
          <a:xfrm>
            <a:off x="9649126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10D0AFC-AFA2-6DB9-F112-CDBE80F55DF7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4955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06A8A-4402-1ACA-1527-679D3F358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C54B8FD-42FB-5610-F4E1-154D7228402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4835F8-3AD2-2010-367E-D0D3DBBD848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279AA22-AD3C-DD60-79B1-C12053E800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01E36F7-EA2F-8FB8-6121-FE8BCE0DB10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7336E19-4647-D13B-EDAD-33FB3A733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FB00D21-3B19-6A1D-023D-C6CEED44E40D}"/>
              </a:ext>
            </a:extLst>
          </p:cNvPr>
          <p:cNvSpPr txBox="1">
            <a:spLocks/>
          </p:cNvSpPr>
          <p:nvPr/>
        </p:nvSpPr>
        <p:spPr>
          <a:xfrm>
            <a:off x="3456029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71EADA3-9434-920D-0325-E8E21EED6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16909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ce matin / au parc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3D7DA82-E691-B215-7AB2-D4E4BD0E0ACD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18826CB-1EE4-7B9C-D8E6-EA59787D430A}"/>
              </a:ext>
            </a:extLst>
          </p:cNvPr>
          <p:cNvSpPr txBox="1">
            <a:spLocks/>
          </p:cNvSpPr>
          <p:nvPr/>
        </p:nvSpPr>
        <p:spPr>
          <a:xfrm>
            <a:off x="160039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ADE763A-DD58-CB32-02E9-03BA9D7B5C5F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433B38A-8D3A-6595-22C9-207B10627699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5CD0D83-F668-429A-48E2-061A574921D4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E035140-7A79-7450-5C32-95D39EE1D6F0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19C379-21B5-9A5E-87DA-508C591958D6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8D76FF0-A3E4-F18F-B90A-B02D6BD21883}"/>
              </a:ext>
            </a:extLst>
          </p:cNvPr>
          <p:cNvSpPr txBox="1">
            <a:spLocks/>
          </p:cNvSpPr>
          <p:nvPr/>
        </p:nvSpPr>
        <p:spPr>
          <a:xfrm>
            <a:off x="868444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A157FB1-90B3-C9D1-EA67-3876BA05099A}"/>
              </a:ext>
            </a:extLst>
          </p:cNvPr>
          <p:cNvSpPr txBox="1">
            <a:spLocks/>
          </p:cNvSpPr>
          <p:nvPr/>
        </p:nvSpPr>
        <p:spPr>
          <a:xfrm>
            <a:off x="7399077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3A1D6B8-5C0C-351B-2106-8452C7E88386}"/>
              </a:ext>
            </a:extLst>
          </p:cNvPr>
          <p:cNvSpPr txBox="1">
            <a:spLocks/>
          </p:cNvSpPr>
          <p:nvPr/>
        </p:nvSpPr>
        <p:spPr>
          <a:xfrm>
            <a:off x="4798141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E5218CB-CA70-A23C-F566-4923A825596D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ABC79E9-036A-8D42-B7CF-AF78C00E14AF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FFA0050-5F5E-CA00-B232-4CDC5CFE1560}"/>
              </a:ext>
            </a:extLst>
          </p:cNvPr>
          <p:cNvSpPr txBox="1">
            <a:spLocks/>
          </p:cNvSpPr>
          <p:nvPr/>
        </p:nvSpPr>
        <p:spPr>
          <a:xfrm>
            <a:off x="9649126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1430177-4F52-518B-2891-9E5FB1A1E7EE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357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8585C-536D-C499-52A2-DF7593B52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0B5697-1F93-2870-5251-E440B4F58DD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343A8C-3DFA-E6A6-5889-F17CB00C91D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468B724-8D4F-2453-F379-6D20CF14D6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0C1EDE1-2521-2A14-9031-8AC46DBB402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CC02F87-5D33-131F-AEDC-6A18434FA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B3872E6-C15C-D1B0-9470-80C423F3D250}"/>
              </a:ext>
            </a:extLst>
          </p:cNvPr>
          <p:cNvSpPr txBox="1">
            <a:spLocks/>
          </p:cNvSpPr>
          <p:nvPr/>
        </p:nvSpPr>
        <p:spPr>
          <a:xfrm>
            <a:off x="3456029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B4EF60-0A9A-2105-4D70-A09FDE1F5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4730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ce matin / au parc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C5D824B-E2AC-7DC2-BD62-A5A27160B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DE7CB91-CC69-CBD2-9BA3-A81EB4A6C976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7340816-ABCA-4BEA-6531-B022DF90A634}"/>
              </a:ext>
            </a:extLst>
          </p:cNvPr>
          <p:cNvSpPr txBox="1">
            <a:spLocks/>
          </p:cNvSpPr>
          <p:nvPr/>
        </p:nvSpPr>
        <p:spPr>
          <a:xfrm>
            <a:off x="160039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FB4A1E2-9B2D-4DE5-E8A1-4FFB5EB2FEA1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DD338D3-1A2C-3097-873D-6F78F285FB14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353FC55-B2A2-1129-27A2-20113AD60C9F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4F071EE-8EB4-6599-DE6B-5796EF1FC33D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F44A6C2-22DA-0A24-D9AE-90A6ECD465AF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419FF9C-DE86-1251-CF5D-CD2F95EF385E}"/>
              </a:ext>
            </a:extLst>
          </p:cNvPr>
          <p:cNvSpPr txBox="1">
            <a:spLocks/>
          </p:cNvSpPr>
          <p:nvPr/>
        </p:nvSpPr>
        <p:spPr>
          <a:xfrm>
            <a:off x="868444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BD1F0E3-9004-FD21-08E8-C6E3D8171B73}"/>
              </a:ext>
            </a:extLst>
          </p:cNvPr>
          <p:cNvSpPr txBox="1">
            <a:spLocks/>
          </p:cNvSpPr>
          <p:nvPr/>
        </p:nvSpPr>
        <p:spPr>
          <a:xfrm>
            <a:off x="7399077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EE709AC-0143-336C-7B5D-11F24DABA287}"/>
              </a:ext>
            </a:extLst>
          </p:cNvPr>
          <p:cNvSpPr txBox="1">
            <a:spLocks/>
          </p:cNvSpPr>
          <p:nvPr/>
        </p:nvSpPr>
        <p:spPr>
          <a:xfrm>
            <a:off x="4798141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3EAF546-459C-4C43-98F8-688799128ABE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F804139-BCEA-E8ED-35E4-FF88D05EC994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BBDAE93-2D62-49B1-7CB4-56A4F12BC56B}"/>
              </a:ext>
            </a:extLst>
          </p:cNvPr>
          <p:cNvSpPr txBox="1">
            <a:spLocks/>
          </p:cNvSpPr>
          <p:nvPr/>
        </p:nvSpPr>
        <p:spPr>
          <a:xfrm>
            <a:off x="9649126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0058733-D911-435C-8F9D-D5B703742FAF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82956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DD446-B957-FE3E-1DA7-C6422D44B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987E60-AF5B-EEE1-3AC0-26EBAADF46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42A616-850A-F605-909E-32B3FD104C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brillera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irons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parc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3CE027-DC1C-6907-EECF-0CC0BE2D433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959D43D-EB08-59F7-3A27-38389821B41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4BFE7EC-25E6-9C4B-D74D-40EBF6032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F19E5EF-9780-7AD4-9833-B3EF2123CC0E}"/>
              </a:ext>
            </a:extLst>
          </p:cNvPr>
          <p:cNvSpPr txBox="1">
            <a:spLocks/>
          </p:cNvSpPr>
          <p:nvPr/>
        </p:nvSpPr>
        <p:spPr>
          <a:xfrm>
            <a:off x="3456029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336AA2-AE1C-918C-7243-7C92D062DE3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ce matin / au parc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brillais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ce matin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j’allais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au parc !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89BB55C-CD93-9B6D-97CF-3BDA7776D8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78EBB11-4FDB-3AFD-8EC8-E2B3C7C1A059}"/>
              </a:ext>
            </a:extLst>
          </p:cNvPr>
          <p:cNvSpPr txBox="1">
            <a:spLocks/>
          </p:cNvSpPr>
          <p:nvPr/>
        </p:nvSpPr>
        <p:spPr>
          <a:xfrm>
            <a:off x="1079291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564F2B5-3176-35F5-6371-125301813960}"/>
              </a:ext>
            </a:extLst>
          </p:cNvPr>
          <p:cNvSpPr txBox="1">
            <a:spLocks/>
          </p:cNvSpPr>
          <p:nvPr/>
        </p:nvSpPr>
        <p:spPr>
          <a:xfrm>
            <a:off x="160039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80F8A7F-ED4D-E19E-EFC6-1E32482A1677}"/>
              </a:ext>
            </a:extLst>
          </p:cNvPr>
          <p:cNvSpPr txBox="1">
            <a:spLocks/>
          </p:cNvSpPr>
          <p:nvPr/>
        </p:nvSpPr>
        <p:spPr>
          <a:xfrm>
            <a:off x="204371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E2F5BF4-62FE-F08F-64DD-3BC494AF6AF5}"/>
              </a:ext>
            </a:extLst>
          </p:cNvPr>
          <p:cNvSpPr txBox="1">
            <a:spLocks/>
          </p:cNvSpPr>
          <p:nvPr/>
        </p:nvSpPr>
        <p:spPr>
          <a:xfrm>
            <a:off x="479014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8B27AB4-E147-8B1E-7104-0322174CB1C1}"/>
              </a:ext>
            </a:extLst>
          </p:cNvPr>
          <p:cNvSpPr txBox="1">
            <a:spLocks/>
          </p:cNvSpPr>
          <p:nvPr/>
        </p:nvSpPr>
        <p:spPr>
          <a:xfrm>
            <a:off x="982360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993E592-8B47-099D-D20F-051E594931B8}"/>
              </a:ext>
            </a:extLst>
          </p:cNvPr>
          <p:cNvSpPr txBox="1">
            <a:spLocks/>
          </p:cNvSpPr>
          <p:nvPr/>
        </p:nvSpPr>
        <p:spPr>
          <a:xfrm>
            <a:off x="35918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87158A9-73FC-9664-96DE-790C66F41F92}"/>
              </a:ext>
            </a:extLst>
          </p:cNvPr>
          <p:cNvSpPr txBox="1">
            <a:spLocks/>
          </p:cNvSpPr>
          <p:nvPr/>
        </p:nvSpPr>
        <p:spPr>
          <a:xfrm>
            <a:off x="591232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1AFEB56-F69F-A020-30BF-B9FC01FDC492}"/>
              </a:ext>
            </a:extLst>
          </p:cNvPr>
          <p:cNvSpPr txBox="1">
            <a:spLocks/>
          </p:cNvSpPr>
          <p:nvPr/>
        </p:nvSpPr>
        <p:spPr>
          <a:xfrm>
            <a:off x="868444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0F18E78-7D8A-ACC9-F568-F3C807A46245}"/>
              </a:ext>
            </a:extLst>
          </p:cNvPr>
          <p:cNvSpPr txBox="1">
            <a:spLocks/>
          </p:cNvSpPr>
          <p:nvPr/>
        </p:nvSpPr>
        <p:spPr>
          <a:xfrm>
            <a:off x="7399077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AC91496-5F54-5B1D-5485-CBDA4675B935}"/>
              </a:ext>
            </a:extLst>
          </p:cNvPr>
          <p:cNvSpPr txBox="1">
            <a:spLocks/>
          </p:cNvSpPr>
          <p:nvPr/>
        </p:nvSpPr>
        <p:spPr>
          <a:xfrm>
            <a:off x="4798141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C0804CC-D4DE-998C-7FE0-98C807217CAC}"/>
              </a:ext>
            </a:extLst>
          </p:cNvPr>
          <p:cNvSpPr txBox="1">
            <a:spLocks/>
          </p:cNvSpPr>
          <p:nvPr/>
        </p:nvSpPr>
        <p:spPr>
          <a:xfrm>
            <a:off x="748233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99F53CE-DE14-F2E1-CCA3-DD5BD7FFFCED}"/>
              </a:ext>
            </a:extLst>
          </p:cNvPr>
          <p:cNvSpPr txBox="1">
            <a:spLocks/>
          </p:cNvSpPr>
          <p:nvPr/>
        </p:nvSpPr>
        <p:spPr>
          <a:xfrm>
            <a:off x="869294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93BB004-FCA7-7F5C-86CE-BD8E8CADFFCF}"/>
              </a:ext>
            </a:extLst>
          </p:cNvPr>
          <p:cNvSpPr txBox="1">
            <a:spLocks/>
          </p:cNvSpPr>
          <p:nvPr/>
        </p:nvSpPr>
        <p:spPr>
          <a:xfrm>
            <a:off x="9649126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3BB76C7-A5DB-B3E8-7EA9-C302FB98D9C1}"/>
              </a:ext>
            </a:extLst>
          </p:cNvPr>
          <p:cNvSpPr txBox="1">
            <a:spLocks/>
          </p:cNvSpPr>
          <p:nvPr/>
        </p:nvSpPr>
        <p:spPr>
          <a:xfrm>
            <a:off x="1076893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8349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CF1CC-140D-6D2E-93D4-DDFD8682F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A3860D6-6668-23A9-22D3-8CD254FFE8F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1D0810-E519-DA21-513B-7D95703581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3B115F-70F5-D0FA-72F3-8252C76137C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9B6A34D-115A-14A4-ECE4-9EF61880F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8755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48192-025F-96E6-0FEB-ADA20F099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A58C2B3-9D9F-E309-D0BA-84A87876EB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310893-9808-688F-43E6-3BEB3BECAD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70A0362-EC36-D779-225C-97CB4C4545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997B8A3-7054-FF59-CDD1-E8DDAC59EC7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6E11961-A1A6-725F-1DD3-335FDEED6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3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E2D0B-E1C1-27AD-9000-0D6030F4F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2A1E04A-3B64-9498-BC01-55E2C8A3E69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120FF8-4019-48E1-AA1C-B82F1EF00DD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BDBEBF-966D-B289-D02C-8E197C4B5F1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0D6D190-0519-58CE-FFCB-DF5565A2836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592A02C-A43B-D6F0-9E36-2E1241CE0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2559991-C17F-CCAB-E741-BE336DCFC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06035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7032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47368-E956-9A2E-94D1-15BF9767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4E51A9D-E0D2-E5E0-F78C-4AFB0B5F03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FA0CB8-82D9-0A6E-D288-6E3C8D4ACD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B27500-B3C7-BC7D-415E-4F72193608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AAF986A-412E-9F60-BBB1-5E8305A5648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CB421E7-37A1-533E-F056-694048AFC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35E2345-B655-23B1-67D8-2F08370ED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21408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4071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8FB48-0DEE-3697-66B5-52B1B77AC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5798902-6392-7065-B1CC-035DE02E374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6AFF2C-C423-291B-4BF5-6329C74251B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DBDD1B6-BE92-408F-E0B1-43C617A883F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8C0D40B-7F8E-326D-7A8D-082DF028A7A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E8F15CF-3E0E-72B3-DDC9-05AC401BD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D4019D-276B-7674-6F55-0713E415A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84464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946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1F94F-4738-B61C-5F77-471F5033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8F78D0C-94E8-5591-D918-F09A54BCB64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532173-8103-3B3B-DA4C-1C5AD6AA8F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9720700-D937-7E83-94E3-0269AEB533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075B2CC-94E2-3D19-C315-5F445FEFEED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432D2B7-056C-7A57-E403-907B5F2F1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57E648-15AD-7E4E-9B21-639A9B30E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5587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49478F5C-A992-C190-3BFA-B10336999119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25B699E-6FE4-8FC8-E634-B5B1F22728D7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EB48050-CB17-CCB5-ECCC-AB00BACA39FA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49D6AD0-F21E-506F-A132-96ED02367A1B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69CA6A3-DCE1-9B86-353A-1B5F4995E159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9FE70D6-492B-7F77-10A4-F4BCACDB6933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54155C2-0433-CE37-FFD4-8FA1DE6FFE4C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5020FCC-2477-19EA-C4FF-120238B2ADE3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5D8F6E6-0817-9E20-C082-82B2D6D6FE2A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C5E4F9F-2B48-9949-B767-8EF68AA94DC7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B8941BF-9750-088A-061D-EF409FA6F9E6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22346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1F17D-EF88-CE7D-575B-0E9F6ACD0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8B9A60B-B897-CB63-93C3-A61A2D29DA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ACA298-B6B7-1158-A76D-9D6201871FC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livré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DB3C255-53DC-A332-47DE-ADB4BC8C7FE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C042A28-CF4D-1A30-1A86-8D509CF46FE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9324BBC-938C-73D1-C2D7-6EE939BDC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44E1A21-662F-B322-BB5A-AF9FD2C344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90190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13AE5218-09CE-6369-6245-1C3A1A720651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FEF17DD-9BC7-66A4-A863-7A9FDE7A1B1A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F5351B1-656E-30FC-D67B-F1CE1983B3F9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AE0B4F0-C97C-32FD-0001-87E61653C39E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226CE33-5196-F2B6-430B-2EF22C8797D6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07DD00B-3C58-1349-CE60-1E2AFD5A7BFF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1D0FA08-F060-1C42-D33D-62F4060164BE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5DBB55F-F350-695E-0D2B-05BAF52A79B7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8CB86C8-EC80-0805-18BD-BA19D363B1FD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42881E4-42C3-6DE3-2AAA-0F1FA9E161B0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177150E-E820-586E-0311-3EC6C36E335D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1944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5F6BE-499D-4FD4-B8A0-4677FF260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A512C9-1EDA-28D0-2C5E-538D6DCA9C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FC5961-2CE2-ABA1-20E4-CC93550965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livré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0F7DA5-4BA2-14FB-47DF-C6A9718942A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9E85BD5-A503-7A7E-F1DD-3354C36EF5A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DFD39FD-1897-EA39-BB91-58C7B0D07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D53DE64-B3D6-C61D-0FF6-5DC7372E6766}"/>
              </a:ext>
            </a:extLst>
          </p:cNvPr>
          <p:cNvSpPr txBox="1">
            <a:spLocks/>
          </p:cNvSpPr>
          <p:nvPr/>
        </p:nvSpPr>
        <p:spPr>
          <a:xfrm>
            <a:off x="471932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5935DD5-97E5-EFD0-776D-C5B71A9D6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74635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054D523E-C668-CE49-A81A-BE3D93F99400}"/>
              </a:ext>
            </a:extLst>
          </p:cNvPr>
          <p:cNvSpPr txBox="1">
            <a:spLocks/>
          </p:cNvSpPr>
          <p:nvPr/>
        </p:nvSpPr>
        <p:spPr>
          <a:xfrm>
            <a:off x="213505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2CDEF6C-EDE9-FBF0-4343-6E04840DF668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C375076-9BA3-FC4E-7B98-3349AA83E7CB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D5CA904-4FF2-4514-D219-205CD0454CE3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2EB525B-01BF-4A7F-AF37-057497477721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CB95F29-27E3-2493-69EC-0CEE954545AC}"/>
              </a:ext>
            </a:extLst>
          </p:cNvPr>
          <p:cNvSpPr txBox="1">
            <a:spLocks/>
          </p:cNvSpPr>
          <p:nvPr/>
        </p:nvSpPr>
        <p:spPr>
          <a:xfrm>
            <a:off x="6173301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059FAC3-5952-D0FD-5E57-4A80755FA1E5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8AED446-6823-6ACF-0580-D8D34FC75C2D}"/>
              </a:ext>
            </a:extLst>
          </p:cNvPr>
          <p:cNvSpPr txBox="1">
            <a:spLocks/>
          </p:cNvSpPr>
          <p:nvPr/>
        </p:nvSpPr>
        <p:spPr>
          <a:xfrm>
            <a:off x="9198578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22A78EC-2CDA-56E3-3CDE-BE489D4B9AB1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FB12694-593A-748A-3576-29B5B3157815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D280C43-0206-8BCC-883D-447EE3687E0E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DFD1B31-3784-49C6-2FEC-801018C69D3F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75BCCEE-DD1B-B332-F4C2-81AFEE0809F4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3836E51-E6C2-DC4B-3715-452FD53D32ED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83451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D6D0D-38B8-3F84-E729-F4418DBB3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ED3B6D-3728-0DE7-ADBF-6D996ABFCD1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7DF737-3248-E886-2EC3-A6454D338C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livré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39E2895-C195-8FA0-0D4B-56962CBFD6B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F57027B-3A12-31EC-8999-E5F1C862A7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A43C9C3-42D9-E535-5E43-50CDD7F28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EC84A1A-ECA1-E175-9257-CA0CBB70298B}"/>
              </a:ext>
            </a:extLst>
          </p:cNvPr>
          <p:cNvSpPr txBox="1">
            <a:spLocks/>
          </p:cNvSpPr>
          <p:nvPr/>
        </p:nvSpPr>
        <p:spPr>
          <a:xfrm>
            <a:off x="471932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0D2D2E-C48B-254F-16D6-4D60E6E13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4160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1CAEF02B-5623-D94F-2FFF-9B994E1E612E}"/>
              </a:ext>
            </a:extLst>
          </p:cNvPr>
          <p:cNvSpPr txBox="1">
            <a:spLocks/>
          </p:cNvSpPr>
          <p:nvPr/>
        </p:nvSpPr>
        <p:spPr>
          <a:xfrm>
            <a:off x="213505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3C15A41-A4A2-C9EE-6510-09D78500E15C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8D193DF-97E7-B82C-E804-28CA114772AF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3CBF9D-39D5-10CA-5DA3-FF0CD6CF1AD6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DF264CB-D5CC-86DC-5A55-B9ED9D767FAC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2CA3DBC-9046-AA88-F251-F06AD0737B75}"/>
              </a:ext>
            </a:extLst>
          </p:cNvPr>
          <p:cNvSpPr txBox="1">
            <a:spLocks/>
          </p:cNvSpPr>
          <p:nvPr/>
        </p:nvSpPr>
        <p:spPr>
          <a:xfrm>
            <a:off x="6173301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3B45825-A428-FA76-57FC-4DAA8A2F67D7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C2B3DCE-8970-822B-4B95-A5A57F2F2224}"/>
              </a:ext>
            </a:extLst>
          </p:cNvPr>
          <p:cNvSpPr txBox="1">
            <a:spLocks/>
          </p:cNvSpPr>
          <p:nvPr/>
        </p:nvSpPr>
        <p:spPr>
          <a:xfrm>
            <a:off x="9198578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D260BF8-8F4E-BFEB-C354-639C5F251F1B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95B52E6-52F0-D6CB-D07F-4490E055592D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F7F25E-0451-5782-6CE1-05F583B58904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22C7B38-62D1-56F4-DE65-5221975F3386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60427EC-DA27-87D2-740E-3D45A9F182FA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F32CB94-1781-A8AB-889F-CDAD22552724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26542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C545C-CF31-CF94-74BE-CFA496A61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8B069AA-37FF-9AAA-C178-28D3C6FC6CE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216DF7-7C13-4BB0-FC31-9BF280F8458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livré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898659A-D963-DA5D-5C0A-F98E32C13E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6643000-F7D1-3C72-DEA5-B3CA5FCFB8F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921EA6-ECA5-3341-06FB-842653FAB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13C9847-6220-33EE-AA4F-95285CE9E761}"/>
              </a:ext>
            </a:extLst>
          </p:cNvPr>
          <p:cNvSpPr txBox="1">
            <a:spLocks/>
          </p:cNvSpPr>
          <p:nvPr/>
        </p:nvSpPr>
        <p:spPr>
          <a:xfrm>
            <a:off x="471932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407F8CD-368C-27A7-541C-025F12171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517973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camion rouge / un gros colis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voisins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7EBFBE66-E01A-10C1-8594-B8FFD50B0C85}"/>
              </a:ext>
            </a:extLst>
          </p:cNvPr>
          <p:cNvSpPr txBox="1">
            <a:spLocks/>
          </p:cNvSpPr>
          <p:nvPr/>
        </p:nvSpPr>
        <p:spPr>
          <a:xfrm>
            <a:off x="213505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C1A3B1F-6E77-31FC-1835-C890180787F4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5DF5622-E409-3A34-D244-D35A6977CD20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867540E-79F0-FFE2-1DC7-A5063678D168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44BDA6-9EAF-D188-043B-3DA2BF02BF1E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E66E72A-5AA2-AA77-8F62-25D86AFB41B3}"/>
              </a:ext>
            </a:extLst>
          </p:cNvPr>
          <p:cNvSpPr txBox="1">
            <a:spLocks/>
          </p:cNvSpPr>
          <p:nvPr/>
        </p:nvSpPr>
        <p:spPr>
          <a:xfrm>
            <a:off x="6173301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97B2257-79EB-3579-6B6C-50803226BD58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8ADBF4D-349A-3105-2B2B-802E68BDC58C}"/>
              </a:ext>
            </a:extLst>
          </p:cNvPr>
          <p:cNvSpPr txBox="1">
            <a:spLocks/>
          </p:cNvSpPr>
          <p:nvPr/>
        </p:nvSpPr>
        <p:spPr>
          <a:xfrm>
            <a:off x="9198578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F7DBDD3-0BED-A462-A853-6C2EDC7A4086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16E84C4-9528-DC6F-5F93-EBA0C80F0287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20F67FF-1E0D-3620-7776-F4671C2E0D20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5DC04F0-0187-D6CE-85A1-CE80D32D12CF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D9F5D28-8D31-8F49-CAB2-7E8D231E1AD1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BBA8C52-80CA-0FEC-BDB8-890F40981691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51137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8A42C-E85F-DBF9-150A-1C7ABE124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365C14-1C92-AC96-A643-CBB55027ADF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BDC441-30BD-73FF-BFB7-3152F2E250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livré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6874BDD-7E23-81CB-AE1B-1460E12E21D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BA7ED85-7BCE-BE61-2F43-5D76DC77DF2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3089F1-A140-576F-BE89-BD930196B5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79260AD-55DE-9D31-6082-3D34C35EDEFB}"/>
              </a:ext>
            </a:extLst>
          </p:cNvPr>
          <p:cNvSpPr txBox="1">
            <a:spLocks/>
          </p:cNvSpPr>
          <p:nvPr/>
        </p:nvSpPr>
        <p:spPr>
          <a:xfrm>
            <a:off x="471932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5BDEF4-36DE-31C1-DDC5-E3DC91B2F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682140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camion rouge / un gros colis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voisins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5A42ED6-5109-FD7E-9C80-E7F2A0037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6F62F6D5-A33D-6BF1-4FA2-0717D44A193F}"/>
              </a:ext>
            </a:extLst>
          </p:cNvPr>
          <p:cNvSpPr txBox="1">
            <a:spLocks/>
          </p:cNvSpPr>
          <p:nvPr/>
        </p:nvSpPr>
        <p:spPr>
          <a:xfrm>
            <a:off x="213505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0FA3174-D094-59AE-DB84-C4F5E180EE7B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6CFAA0C-5150-483A-E883-B9BAD7D6055E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F601739-F1A3-7AFE-8A8A-9B271B05DEAA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E79A0C5-A618-7303-BE77-270275E0BD48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58BB956-C3B0-4317-B606-67EFEEC9E7E5}"/>
              </a:ext>
            </a:extLst>
          </p:cNvPr>
          <p:cNvSpPr txBox="1">
            <a:spLocks/>
          </p:cNvSpPr>
          <p:nvPr/>
        </p:nvSpPr>
        <p:spPr>
          <a:xfrm>
            <a:off x="6173301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4117AE1-7E98-2AFF-EB71-8256574AE546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665F723-DE63-19B8-8A91-4FBBA904F33E}"/>
              </a:ext>
            </a:extLst>
          </p:cNvPr>
          <p:cNvSpPr txBox="1">
            <a:spLocks/>
          </p:cNvSpPr>
          <p:nvPr/>
        </p:nvSpPr>
        <p:spPr>
          <a:xfrm>
            <a:off x="9198578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04594FA-FF2E-8B2C-9506-8312C41979BC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8906F52-EF86-D28A-A028-BDE5E1CD739C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635D30B-4E92-788F-2834-E6BF05DB708A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BC62633-0A08-E159-46AD-F4BA4804A431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A40F0F3-56AD-42DF-B5C8-683771179573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3E7247C-D998-F33E-68F5-E6D0666423A4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86012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7F14F-8C4F-2DE0-6315-78CF3551A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B13CD67-6614-9168-DB29-8863EA6D06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917F08-4625-82FB-5F36-AB2E391FAC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camion rouge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livré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gros colis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chez les voisins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E2FB95C-8922-4F25-C392-E7F85D739B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562BC48-051F-B1AB-1D7C-22E5768DCF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46FD6EC-557E-FFBF-6BFB-A3F95DF55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FF98B65-1427-F379-DDC4-869421CB4A8C}"/>
              </a:ext>
            </a:extLst>
          </p:cNvPr>
          <p:cNvSpPr txBox="1">
            <a:spLocks/>
          </p:cNvSpPr>
          <p:nvPr/>
        </p:nvSpPr>
        <p:spPr>
          <a:xfrm>
            <a:off x="471932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0395517-DAD0-BC77-9AE0-D2F732C3B91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camion rouge / un gros colis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voisins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livrez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gros colis chez les voisins.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4E6BEE2-9D13-4441-68AE-299A84DE1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BCA1F535-FB2B-DC4A-2ACC-93704F616B22}"/>
              </a:ext>
            </a:extLst>
          </p:cNvPr>
          <p:cNvSpPr txBox="1">
            <a:spLocks/>
          </p:cNvSpPr>
          <p:nvPr/>
        </p:nvSpPr>
        <p:spPr>
          <a:xfrm>
            <a:off x="2135054" y="25562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DF50FDC-355A-5CD7-F595-044E621D3B1D}"/>
              </a:ext>
            </a:extLst>
          </p:cNvPr>
          <p:cNvSpPr txBox="1">
            <a:spLocks/>
          </p:cNvSpPr>
          <p:nvPr/>
        </p:nvSpPr>
        <p:spPr>
          <a:xfrm>
            <a:off x="589136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F4E4912-0FDE-A642-68DA-9977A207D2D7}"/>
              </a:ext>
            </a:extLst>
          </p:cNvPr>
          <p:cNvSpPr txBox="1">
            <a:spLocks/>
          </p:cNvSpPr>
          <p:nvPr/>
        </p:nvSpPr>
        <p:spPr>
          <a:xfrm>
            <a:off x="675168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F03488D-BE1B-20CE-F7C0-93A3E2CCC759}"/>
              </a:ext>
            </a:extLst>
          </p:cNvPr>
          <p:cNvSpPr txBox="1">
            <a:spLocks/>
          </p:cNvSpPr>
          <p:nvPr/>
        </p:nvSpPr>
        <p:spPr>
          <a:xfrm>
            <a:off x="962380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810FB9-BD3E-89A6-C3E3-2CA3A8AF6643}"/>
              </a:ext>
            </a:extLst>
          </p:cNvPr>
          <p:cNvSpPr txBox="1">
            <a:spLocks/>
          </p:cNvSpPr>
          <p:nvPr/>
        </p:nvSpPr>
        <p:spPr>
          <a:xfrm>
            <a:off x="196214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AEDF399-DB4B-E570-3BAC-44D1EF74056E}"/>
              </a:ext>
            </a:extLst>
          </p:cNvPr>
          <p:cNvSpPr txBox="1">
            <a:spLocks/>
          </p:cNvSpPr>
          <p:nvPr/>
        </p:nvSpPr>
        <p:spPr>
          <a:xfrm>
            <a:off x="6173301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3C17444-E9F2-321D-2955-C9B7D5CA657D}"/>
              </a:ext>
            </a:extLst>
          </p:cNvPr>
          <p:cNvSpPr txBox="1">
            <a:spLocks/>
          </p:cNvSpPr>
          <p:nvPr/>
        </p:nvSpPr>
        <p:spPr>
          <a:xfrm>
            <a:off x="90592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64E4AB9-3BBF-55AB-1B4F-C8E6C78F7EDA}"/>
              </a:ext>
            </a:extLst>
          </p:cNvPr>
          <p:cNvSpPr txBox="1">
            <a:spLocks/>
          </p:cNvSpPr>
          <p:nvPr/>
        </p:nvSpPr>
        <p:spPr>
          <a:xfrm>
            <a:off x="9198578" y="255628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D521E3-BA0E-3DA8-3DCE-CDB133B896C1}"/>
              </a:ext>
            </a:extLst>
          </p:cNvPr>
          <p:cNvSpPr txBox="1">
            <a:spLocks/>
          </p:cNvSpPr>
          <p:nvPr/>
        </p:nvSpPr>
        <p:spPr>
          <a:xfrm>
            <a:off x="349057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ACA873A-76ED-1D9E-D363-AF438F9FF22C}"/>
              </a:ext>
            </a:extLst>
          </p:cNvPr>
          <p:cNvSpPr txBox="1">
            <a:spLocks/>
          </p:cNvSpPr>
          <p:nvPr/>
        </p:nvSpPr>
        <p:spPr>
          <a:xfrm>
            <a:off x="43508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7B28501-6924-AB4B-8B54-6D5B0930FDB6}"/>
              </a:ext>
            </a:extLst>
          </p:cNvPr>
          <p:cNvSpPr txBox="1">
            <a:spLocks/>
          </p:cNvSpPr>
          <p:nvPr/>
        </p:nvSpPr>
        <p:spPr>
          <a:xfrm>
            <a:off x="50126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7C61250-240A-5122-C228-299489619A8B}"/>
              </a:ext>
            </a:extLst>
          </p:cNvPr>
          <p:cNvSpPr txBox="1">
            <a:spLocks/>
          </p:cNvSpPr>
          <p:nvPr/>
        </p:nvSpPr>
        <p:spPr>
          <a:xfrm>
            <a:off x="10686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CBE6FBF-49E9-BC03-7269-288B430D359F}"/>
              </a:ext>
            </a:extLst>
          </p:cNvPr>
          <p:cNvSpPr txBox="1">
            <a:spLocks/>
          </p:cNvSpPr>
          <p:nvPr/>
        </p:nvSpPr>
        <p:spPr>
          <a:xfrm>
            <a:off x="77355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D23F4D2-6791-F2EB-11DA-96EB82541A28}"/>
              </a:ext>
            </a:extLst>
          </p:cNvPr>
          <p:cNvSpPr txBox="1">
            <a:spLocks/>
          </p:cNvSpPr>
          <p:nvPr/>
        </p:nvSpPr>
        <p:spPr>
          <a:xfrm>
            <a:off x="88111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2277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12194-03AC-724A-DF15-96D6ECDE7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BB4562-45E6-B990-E2E9-0472EA756D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5A76C9-8F23-A128-6543-BC756A5625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96D5FB-EDBB-E2D3-B3C9-00F84980B29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DB96AF3-8208-5D0D-BCCC-926F3E492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58357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5FAC0-7963-165B-1DE7-D65E9D769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10FB66C-B1F8-952D-1E4D-9E74D63AFEA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E172D5-7D05-4B06-D6CE-F9318D15C75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6C98425-21F2-09A4-E409-1BC7DB1791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16B904A-7323-D845-280D-3DA9B30F7C0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FDD0E6E-3356-09F6-DF15-63031A2A2C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720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EB03F-3667-B64F-A04B-53335201E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D0D221-8B03-464D-4711-8DA436DD960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9345D7-C947-21B1-C330-DB38E3F556A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5C15DCC-C4CB-C4C7-2911-5FB5AC1C672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3864A27-0175-986F-043E-5B5D7C2F365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743892-5D80-10F9-A615-8D2622AE97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4070C5C-30C0-AA39-4B0F-8EB37841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48965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513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CC25F-8549-93AB-880B-D18BD52B1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F56DA2-52CF-3AA7-D4C6-9C98C241DAD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4A2176-2A83-E90E-C030-AA54735A96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Vous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finissez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vos devoirs,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reviens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une minute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BFECDB8-8789-EEC2-EB18-8E28D5002F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36209E0-A642-25F4-2C77-B4F7599E328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2947063-66BA-37F1-4CE5-E48C71E61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0BCFCD-006C-65E9-F3F9-F11443B75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18742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978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1292</TotalTime>
  <Words>2908</Words>
  <Application>Microsoft Office PowerPoint</Application>
  <PresentationFormat>Grand écran</PresentationFormat>
  <Paragraphs>741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56</cp:revision>
  <dcterms:created xsi:type="dcterms:W3CDTF">2024-11-28T14:19:02Z</dcterms:created>
  <dcterms:modified xsi:type="dcterms:W3CDTF">2025-07-15T13:31:56Z</dcterms:modified>
</cp:coreProperties>
</file>