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164" r:id="rId7"/>
    <p:sldId id="1198" r:id="rId8"/>
    <p:sldId id="1199" r:id="rId9"/>
    <p:sldId id="1200" r:id="rId10"/>
    <p:sldId id="1201" r:id="rId11"/>
    <p:sldId id="1202" r:id="rId12"/>
    <p:sldId id="1203" r:id="rId13"/>
    <p:sldId id="1204" r:id="rId14"/>
    <p:sldId id="1205" r:id="rId15"/>
    <p:sldId id="1206" r:id="rId16"/>
    <p:sldId id="1207" r:id="rId17"/>
    <p:sldId id="1208" r:id="rId18"/>
    <p:sldId id="275" r:id="rId19"/>
    <p:sldId id="290" r:id="rId20"/>
    <p:sldId id="1175" r:id="rId21"/>
    <p:sldId id="1209" r:id="rId22"/>
    <p:sldId id="1210" r:id="rId23"/>
    <p:sldId id="1211" r:id="rId24"/>
    <p:sldId id="1212" r:id="rId25"/>
    <p:sldId id="1213" r:id="rId26"/>
    <p:sldId id="1214" r:id="rId27"/>
    <p:sldId id="1215" r:id="rId28"/>
    <p:sldId id="1216" r:id="rId29"/>
    <p:sldId id="1217" r:id="rId30"/>
    <p:sldId id="1218" r:id="rId31"/>
    <p:sldId id="1219" r:id="rId32"/>
    <p:sldId id="288" r:id="rId33"/>
    <p:sldId id="291" r:id="rId34"/>
    <p:sldId id="1186" r:id="rId35"/>
    <p:sldId id="1220" r:id="rId36"/>
    <p:sldId id="1221" r:id="rId37"/>
    <p:sldId id="1222" r:id="rId38"/>
    <p:sldId id="1223" r:id="rId39"/>
    <p:sldId id="1224" r:id="rId40"/>
    <p:sldId id="1225" r:id="rId41"/>
    <p:sldId id="1226" r:id="rId42"/>
    <p:sldId id="1227" r:id="rId43"/>
    <p:sldId id="1228" r:id="rId44"/>
    <p:sldId id="1229" r:id="rId45"/>
    <p:sldId id="1230" r:id="rId46"/>
    <p:sldId id="304" r:id="rId47"/>
    <p:sldId id="305" r:id="rId48"/>
    <p:sldId id="1197" r:id="rId49"/>
    <p:sldId id="1231" r:id="rId50"/>
    <p:sldId id="1232" r:id="rId51"/>
    <p:sldId id="1233" r:id="rId52"/>
    <p:sldId id="1234" r:id="rId53"/>
    <p:sldId id="1235" r:id="rId54"/>
    <p:sldId id="1236" r:id="rId55"/>
    <p:sldId id="1237" r:id="rId56"/>
    <p:sldId id="1238" r:id="rId57"/>
    <p:sldId id="1239" r:id="rId58"/>
    <p:sldId id="1240" r:id="rId59"/>
    <p:sldId id="1241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P4/S3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P4/S3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CM1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</a:t>
            </a:r>
            <a:r>
              <a:rPr lang="fr-FR" sz="5400" b="1" i="1">
                <a:solidFill>
                  <a:schemeClr val="bg1"/>
                </a:solidFill>
                <a:latin typeface="Calibri"/>
              </a:rPr>
              <a:t>Semaine 3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70879-D89B-F05B-F742-8A5CEC936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748F6A1-E567-29CC-8EE6-3CE5E0F8D31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C2F455-AB1F-5AAD-503C-47E2BEB90DB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ramassait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469D08A-A866-AD9B-7906-B311882F0E5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9555C39-DFD8-4D6D-9E8D-DD7E95A8978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Elsa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77F7294-6025-705C-3AB2-780463FFC3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3E9BB97-4267-11F1-847E-DF3659838B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85762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339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8BCD7-DA71-2FCA-2EBA-CF97EF20B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D919C0D-C1A9-C5F8-5E1F-0764B0DF56D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0568EC-4D46-9341-9BF1-7E917FAA17F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ramassait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E2DC55D-FC64-47C3-295F-89E789A1BF4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AC1642A-2601-99A5-99A4-89D6AA7D9ED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Elsa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44EBFAE-9B45-1F19-C035-E5CE00181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6B35085-9056-0809-C2DE-A43AE877A8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49398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B602795-5D88-F3FC-D64C-D303109279D4}"/>
              </a:ext>
            </a:extLst>
          </p:cNvPr>
          <p:cNvSpPr txBox="1">
            <a:spLocks/>
          </p:cNvSpPr>
          <p:nvPr/>
        </p:nvSpPr>
        <p:spPr>
          <a:xfrm>
            <a:off x="1059627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37E1DE1-2014-A563-44B9-24B49761A382}"/>
              </a:ext>
            </a:extLst>
          </p:cNvPr>
          <p:cNvSpPr txBox="1">
            <a:spLocks/>
          </p:cNvSpPr>
          <p:nvPr/>
        </p:nvSpPr>
        <p:spPr>
          <a:xfrm>
            <a:off x="220103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7CF3A37-BD68-6314-5507-F13321A68D02}"/>
              </a:ext>
            </a:extLst>
          </p:cNvPr>
          <p:cNvSpPr txBox="1">
            <a:spLocks/>
          </p:cNvSpPr>
          <p:nvPr/>
        </p:nvSpPr>
        <p:spPr>
          <a:xfrm>
            <a:off x="5920859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BA5B1C9-EBC0-7CA4-DF4F-D700FA02AED7}"/>
              </a:ext>
            </a:extLst>
          </p:cNvPr>
          <p:cNvSpPr txBox="1">
            <a:spLocks/>
          </p:cNvSpPr>
          <p:nvPr/>
        </p:nvSpPr>
        <p:spPr>
          <a:xfrm>
            <a:off x="878696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757E836-F284-D383-75F2-E26965B3BD47}"/>
              </a:ext>
            </a:extLst>
          </p:cNvPr>
          <p:cNvSpPr txBox="1">
            <a:spLocks/>
          </p:cNvSpPr>
          <p:nvPr/>
        </p:nvSpPr>
        <p:spPr>
          <a:xfrm>
            <a:off x="10607030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5B54E16-1935-ACF6-40CD-0DBC3D844157}"/>
              </a:ext>
            </a:extLst>
          </p:cNvPr>
          <p:cNvSpPr txBox="1">
            <a:spLocks/>
          </p:cNvSpPr>
          <p:nvPr/>
        </p:nvSpPr>
        <p:spPr>
          <a:xfrm>
            <a:off x="422111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2EA9022-1EA3-339F-7648-9D93052D353E}"/>
              </a:ext>
            </a:extLst>
          </p:cNvPr>
          <p:cNvSpPr txBox="1">
            <a:spLocks/>
          </p:cNvSpPr>
          <p:nvPr/>
        </p:nvSpPr>
        <p:spPr>
          <a:xfrm>
            <a:off x="7141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D57FCE9-4D55-6F09-0117-8BA35BCAEB07}"/>
              </a:ext>
            </a:extLst>
          </p:cNvPr>
          <p:cNvSpPr txBox="1">
            <a:spLocks/>
          </p:cNvSpPr>
          <p:nvPr/>
        </p:nvSpPr>
        <p:spPr>
          <a:xfrm>
            <a:off x="964838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3851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53526-9177-54E9-BCF0-D63D1D250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BBE2BB7-EA43-D206-2DE1-BC50116DCDD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67FC12-FC98-E569-BC9E-EE6CF16FD9F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ramassait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B8BE00A-05FA-8E0C-89F5-FE9899659F3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4D18CB7-F93C-91A8-D0D1-6530E6D379B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Elsa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72AFD5C-5381-31E2-635E-A71C75D62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6B0E2B7-CE02-BA6C-8B54-11CC0980A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1227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B14C945-4F73-6FCB-9E58-33A6F55D56A9}"/>
              </a:ext>
            </a:extLst>
          </p:cNvPr>
          <p:cNvSpPr txBox="1">
            <a:spLocks/>
          </p:cNvSpPr>
          <p:nvPr/>
        </p:nvSpPr>
        <p:spPr>
          <a:xfrm>
            <a:off x="1059627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593F819-4308-2A00-4891-8E23CE8456EF}"/>
              </a:ext>
            </a:extLst>
          </p:cNvPr>
          <p:cNvSpPr txBox="1">
            <a:spLocks/>
          </p:cNvSpPr>
          <p:nvPr/>
        </p:nvSpPr>
        <p:spPr>
          <a:xfrm>
            <a:off x="220103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2F92D8E-5FF2-82A0-4412-F7C0E08F4387}"/>
              </a:ext>
            </a:extLst>
          </p:cNvPr>
          <p:cNvSpPr txBox="1">
            <a:spLocks/>
          </p:cNvSpPr>
          <p:nvPr/>
        </p:nvSpPr>
        <p:spPr>
          <a:xfrm>
            <a:off x="5920859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56BB5EC-5D13-8202-04BF-D485555D4B61}"/>
              </a:ext>
            </a:extLst>
          </p:cNvPr>
          <p:cNvSpPr txBox="1">
            <a:spLocks/>
          </p:cNvSpPr>
          <p:nvPr/>
        </p:nvSpPr>
        <p:spPr>
          <a:xfrm>
            <a:off x="878696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92D9254-FF53-31D1-74EA-25819FCA7253}"/>
              </a:ext>
            </a:extLst>
          </p:cNvPr>
          <p:cNvSpPr txBox="1">
            <a:spLocks/>
          </p:cNvSpPr>
          <p:nvPr/>
        </p:nvSpPr>
        <p:spPr>
          <a:xfrm>
            <a:off x="10607030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B1B7287-91CC-67C6-8BA3-68B35B27C2E9}"/>
              </a:ext>
            </a:extLst>
          </p:cNvPr>
          <p:cNvSpPr txBox="1">
            <a:spLocks/>
          </p:cNvSpPr>
          <p:nvPr/>
        </p:nvSpPr>
        <p:spPr>
          <a:xfrm>
            <a:off x="422111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63E8D14-CA3E-AB5C-F7EB-1A191238539B}"/>
              </a:ext>
            </a:extLst>
          </p:cNvPr>
          <p:cNvSpPr txBox="1">
            <a:spLocks/>
          </p:cNvSpPr>
          <p:nvPr/>
        </p:nvSpPr>
        <p:spPr>
          <a:xfrm>
            <a:off x="7141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1BCA3F9-0D33-55F9-97F2-CCEF5F5EFE59}"/>
              </a:ext>
            </a:extLst>
          </p:cNvPr>
          <p:cNvSpPr txBox="1">
            <a:spLocks/>
          </p:cNvSpPr>
          <p:nvPr/>
        </p:nvSpPr>
        <p:spPr>
          <a:xfrm>
            <a:off x="964838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6697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7473D-25DD-9545-F246-C5628DF48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BA81CE6-1911-106A-3FB0-19FD2DAB4FE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14E5A8C-A7E9-9B1B-DEBE-D1C3F7AA7A7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ramassait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84AFF01-AAAA-4586-1C37-115C34C7C90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0412114-CFC8-C4E7-F397-CF1F6CF5A7F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Elsa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8837ED4-7935-49CF-3D1A-B771C1B4DD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D43CC3EB-5EAA-8FA9-4CED-D1408BD44155}"/>
              </a:ext>
            </a:extLst>
          </p:cNvPr>
          <p:cNvSpPr txBox="1">
            <a:spLocks/>
          </p:cNvSpPr>
          <p:nvPr/>
        </p:nvSpPr>
        <p:spPr>
          <a:xfrm>
            <a:off x="4104961" y="260140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47CDDEC-9FA9-71AD-A8F9-18933BB0D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78135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603CE3C-EAFB-1550-9532-7126D355F4D4}"/>
              </a:ext>
            </a:extLst>
          </p:cNvPr>
          <p:cNvSpPr txBox="1">
            <a:spLocks/>
          </p:cNvSpPr>
          <p:nvPr/>
        </p:nvSpPr>
        <p:spPr>
          <a:xfrm>
            <a:off x="1059627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820DFBC-3689-F3CF-FB8E-1974160AE040}"/>
              </a:ext>
            </a:extLst>
          </p:cNvPr>
          <p:cNvSpPr txBox="1">
            <a:spLocks/>
          </p:cNvSpPr>
          <p:nvPr/>
        </p:nvSpPr>
        <p:spPr>
          <a:xfrm>
            <a:off x="1767544" y="260140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4A231C9-0F6B-6A41-E004-D6E6E4FE89D7}"/>
              </a:ext>
            </a:extLst>
          </p:cNvPr>
          <p:cNvSpPr txBox="1">
            <a:spLocks/>
          </p:cNvSpPr>
          <p:nvPr/>
        </p:nvSpPr>
        <p:spPr>
          <a:xfrm>
            <a:off x="220103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D5983DA-7D3F-D692-7349-C842E440D608}"/>
              </a:ext>
            </a:extLst>
          </p:cNvPr>
          <p:cNvSpPr txBox="1">
            <a:spLocks/>
          </p:cNvSpPr>
          <p:nvPr/>
        </p:nvSpPr>
        <p:spPr>
          <a:xfrm>
            <a:off x="9130146" y="2601401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DE824C5-C543-AC67-6336-1DBD720F426D}"/>
              </a:ext>
            </a:extLst>
          </p:cNvPr>
          <p:cNvSpPr txBox="1">
            <a:spLocks/>
          </p:cNvSpPr>
          <p:nvPr/>
        </p:nvSpPr>
        <p:spPr>
          <a:xfrm>
            <a:off x="5920859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98BD435-EF0E-E7FC-CDE7-7A95FB765841}"/>
              </a:ext>
            </a:extLst>
          </p:cNvPr>
          <p:cNvSpPr txBox="1">
            <a:spLocks/>
          </p:cNvSpPr>
          <p:nvPr/>
        </p:nvSpPr>
        <p:spPr>
          <a:xfrm>
            <a:off x="878696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3E9C009-DD97-9997-64B9-0ABAEC781533}"/>
              </a:ext>
            </a:extLst>
          </p:cNvPr>
          <p:cNvSpPr txBox="1">
            <a:spLocks/>
          </p:cNvSpPr>
          <p:nvPr/>
        </p:nvSpPr>
        <p:spPr>
          <a:xfrm>
            <a:off x="10607030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BE1ECB4-ED1C-221C-4EDF-19EB0461AC2A}"/>
              </a:ext>
            </a:extLst>
          </p:cNvPr>
          <p:cNvSpPr txBox="1">
            <a:spLocks/>
          </p:cNvSpPr>
          <p:nvPr/>
        </p:nvSpPr>
        <p:spPr>
          <a:xfrm>
            <a:off x="422111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6BFF350-3B43-E2E5-5584-FAA2B6F53099}"/>
              </a:ext>
            </a:extLst>
          </p:cNvPr>
          <p:cNvSpPr txBox="1">
            <a:spLocks/>
          </p:cNvSpPr>
          <p:nvPr/>
        </p:nvSpPr>
        <p:spPr>
          <a:xfrm>
            <a:off x="7141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2565380-3E3B-9866-E78A-7FDA271A66B7}"/>
              </a:ext>
            </a:extLst>
          </p:cNvPr>
          <p:cNvSpPr txBox="1">
            <a:spLocks/>
          </p:cNvSpPr>
          <p:nvPr/>
        </p:nvSpPr>
        <p:spPr>
          <a:xfrm>
            <a:off x="5877834" y="2601401"/>
            <a:ext cx="26690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6D1ED2B-1380-0573-AE6A-721C9696330B}"/>
              </a:ext>
            </a:extLst>
          </p:cNvPr>
          <p:cNvSpPr txBox="1">
            <a:spLocks/>
          </p:cNvSpPr>
          <p:nvPr/>
        </p:nvSpPr>
        <p:spPr>
          <a:xfrm>
            <a:off x="964838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4821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0D747-DF25-0644-2341-27F79D83E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A85C00B-9703-440E-74C3-49B1EF8EABC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59B14A-DCB5-C345-208E-421A90D6026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ramassait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4095D1B-B82B-0613-B141-E1323FC58E7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CF19D44-A969-14C7-A1EE-3ED776AA6AA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Elsa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FBA8338-B424-027D-B515-94FE2ABEED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BF57238-F3A5-21A7-55D8-74AD9FC752E3}"/>
              </a:ext>
            </a:extLst>
          </p:cNvPr>
          <p:cNvSpPr txBox="1">
            <a:spLocks/>
          </p:cNvSpPr>
          <p:nvPr/>
        </p:nvSpPr>
        <p:spPr>
          <a:xfrm>
            <a:off x="4104961" y="260140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F0AB74E-19C0-1BB5-B6AE-44047A0B7F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12692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43698ED-069E-150B-4F45-042E057F7E78}"/>
              </a:ext>
            </a:extLst>
          </p:cNvPr>
          <p:cNvSpPr txBox="1">
            <a:spLocks/>
          </p:cNvSpPr>
          <p:nvPr/>
        </p:nvSpPr>
        <p:spPr>
          <a:xfrm>
            <a:off x="1059627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F2B6F2D-F986-6C6E-AD91-CE2FF5777213}"/>
              </a:ext>
            </a:extLst>
          </p:cNvPr>
          <p:cNvSpPr txBox="1">
            <a:spLocks/>
          </p:cNvSpPr>
          <p:nvPr/>
        </p:nvSpPr>
        <p:spPr>
          <a:xfrm>
            <a:off x="1767544" y="260140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5AEE1CD-6395-4E37-B007-5CC04F300256}"/>
              </a:ext>
            </a:extLst>
          </p:cNvPr>
          <p:cNvSpPr txBox="1">
            <a:spLocks/>
          </p:cNvSpPr>
          <p:nvPr/>
        </p:nvSpPr>
        <p:spPr>
          <a:xfrm>
            <a:off x="220103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C068413-7F82-11B6-A6C0-32C47B142510}"/>
              </a:ext>
            </a:extLst>
          </p:cNvPr>
          <p:cNvSpPr txBox="1">
            <a:spLocks/>
          </p:cNvSpPr>
          <p:nvPr/>
        </p:nvSpPr>
        <p:spPr>
          <a:xfrm>
            <a:off x="9130146" y="2601401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7E4C869-6CBD-6E88-111F-7B71040E7F95}"/>
              </a:ext>
            </a:extLst>
          </p:cNvPr>
          <p:cNvSpPr txBox="1">
            <a:spLocks/>
          </p:cNvSpPr>
          <p:nvPr/>
        </p:nvSpPr>
        <p:spPr>
          <a:xfrm>
            <a:off x="5920859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E132821-A45E-38E3-ACD7-7D90788CC8CE}"/>
              </a:ext>
            </a:extLst>
          </p:cNvPr>
          <p:cNvSpPr txBox="1">
            <a:spLocks/>
          </p:cNvSpPr>
          <p:nvPr/>
        </p:nvSpPr>
        <p:spPr>
          <a:xfrm>
            <a:off x="878696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F6774BE-A8A4-26E6-914E-55B22CAC22DF}"/>
              </a:ext>
            </a:extLst>
          </p:cNvPr>
          <p:cNvSpPr txBox="1">
            <a:spLocks/>
          </p:cNvSpPr>
          <p:nvPr/>
        </p:nvSpPr>
        <p:spPr>
          <a:xfrm>
            <a:off x="10607030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1923A05-8D95-1949-9905-87ADE3811F9B}"/>
              </a:ext>
            </a:extLst>
          </p:cNvPr>
          <p:cNvSpPr txBox="1">
            <a:spLocks/>
          </p:cNvSpPr>
          <p:nvPr/>
        </p:nvSpPr>
        <p:spPr>
          <a:xfrm>
            <a:off x="422111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6F3430E-4150-70DA-7BB9-30D4EE167CD5}"/>
              </a:ext>
            </a:extLst>
          </p:cNvPr>
          <p:cNvSpPr txBox="1">
            <a:spLocks/>
          </p:cNvSpPr>
          <p:nvPr/>
        </p:nvSpPr>
        <p:spPr>
          <a:xfrm>
            <a:off x="7141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A36A1EE-40B2-FA2D-F15A-C481AF9924F2}"/>
              </a:ext>
            </a:extLst>
          </p:cNvPr>
          <p:cNvSpPr txBox="1">
            <a:spLocks/>
          </p:cNvSpPr>
          <p:nvPr/>
        </p:nvSpPr>
        <p:spPr>
          <a:xfrm>
            <a:off x="5877834" y="2601401"/>
            <a:ext cx="26690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77C1C3B-CB05-2BF3-F9E3-76C8A8838CB1}"/>
              </a:ext>
            </a:extLst>
          </p:cNvPr>
          <p:cNvSpPr txBox="1">
            <a:spLocks/>
          </p:cNvSpPr>
          <p:nvPr/>
        </p:nvSpPr>
        <p:spPr>
          <a:xfrm>
            <a:off x="964838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3531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A1F7F-F442-8FD6-4E3D-1FC0B4C90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0DAD669-3440-7E0C-8BE9-72215E79640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8182772-71EA-52D1-67D4-A7B78A300E1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ramassait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9E08789-2B33-2E97-21D6-070FB27C98F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1B944A5-495F-1A00-EBF9-5DDF76FC370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Elsa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398D959-D15D-021A-2AE2-1457E9D207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7F00B827-71AF-5C1A-AB11-BD96A5F2EF80}"/>
              </a:ext>
            </a:extLst>
          </p:cNvPr>
          <p:cNvSpPr txBox="1">
            <a:spLocks/>
          </p:cNvSpPr>
          <p:nvPr/>
        </p:nvSpPr>
        <p:spPr>
          <a:xfrm>
            <a:off x="4104961" y="260140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5602E7B-6C3E-3EBD-6300-897294D8A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04813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garçon / des feuilles / le jardin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421ECBE-CD9D-75DE-FE3B-EAE28DD3E002}"/>
              </a:ext>
            </a:extLst>
          </p:cNvPr>
          <p:cNvSpPr txBox="1">
            <a:spLocks/>
          </p:cNvSpPr>
          <p:nvPr/>
        </p:nvSpPr>
        <p:spPr>
          <a:xfrm>
            <a:off x="1059627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6396644-B819-5054-00D5-65B477F3A461}"/>
              </a:ext>
            </a:extLst>
          </p:cNvPr>
          <p:cNvSpPr txBox="1">
            <a:spLocks/>
          </p:cNvSpPr>
          <p:nvPr/>
        </p:nvSpPr>
        <p:spPr>
          <a:xfrm>
            <a:off x="1767544" y="260140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2F843F9-65CE-970D-3007-D0D1A2EA8399}"/>
              </a:ext>
            </a:extLst>
          </p:cNvPr>
          <p:cNvSpPr txBox="1">
            <a:spLocks/>
          </p:cNvSpPr>
          <p:nvPr/>
        </p:nvSpPr>
        <p:spPr>
          <a:xfrm>
            <a:off x="220103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00988D7-533C-EBA9-975C-BE7DA229CE4D}"/>
              </a:ext>
            </a:extLst>
          </p:cNvPr>
          <p:cNvSpPr txBox="1">
            <a:spLocks/>
          </p:cNvSpPr>
          <p:nvPr/>
        </p:nvSpPr>
        <p:spPr>
          <a:xfrm>
            <a:off x="9130146" y="2601401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B7B4FB5-CEBF-0324-EE4B-E52FD245BAE7}"/>
              </a:ext>
            </a:extLst>
          </p:cNvPr>
          <p:cNvSpPr txBox="1">
            <a:spLocks/>
          </p:cNvSpPr>
          <p:nvPr/>
        </p:nvSpPr>
        <p:spPr>
          <a:xfrm>
            <a:off x="5920859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592B4E6-AC93-D824-9C7B-099182A09E59}"/>
              </a:ext>
            </a:extLst>
          </p:cNvPr>
          <p:cNvSpPr txBox="1">
            <a:spLocks/>
          </p:cNvSpPr>
          <p:nvPr/>
        </p:nvSpPr>
        <p:spPr>
          <a:xfrm>
            <a:off x="878696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168D973-1144-A300-1EA4-8EBAE1A99F33}"/>
              </a:ext>
            </a:extLst>
          </p:cNvPr>
          <p:cNvSpPr txBox="1">
            <a:spLocks/>
          </p:cNvSpPr>
          <p:nvPr/>
        </p:nvSpPr>
        <p:spPr>
          <a:xfrm>
            <a:off x="10607030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EA3B7FC-1931-A330-2470-7C59455341B7}"/>
              </a:ext>
            </a:extLst>
          </p:cNvPr>
          <p:cNvSpPr txBox="1">
            <a:spLocks/>
          </p:cNvSpPr>
          <p:nvPr/>
        </p:nvSpPr>
        <p:spPr>
          <a:xfrm>
            <a:off x="422111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E0BC3BE-815A-3F99-38C3-6E8995D1F4C2}"/>
              </a:ext>
            </a:extLst>
          </p:cNvPr>
          <p:cNvSpPr txBox="1">
            <a:spLocks/>
          </p:cNvSpPr>
          <p:nvPr/>
        </p:nvSpPr>
        <p:spPr>
          <a:xfrm>
            <a:off x="7141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C9D7ABA-14DF-7231-A99E-D1074C22B711}"/>
              </a:ext>
            </a:extLst>
          </p:cNvPr>
          <p:cNvSpPr txBox="1">
            <a:spLocks/>
          </p:cNvSpPr>
          <p:nvPr/>
        </p:nvSpPr>
        <p:spPr>
          <a:xfrm>
            <a:off x="5877834" y="2601401"/>
            <a:ext cx="26690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2F6DCA3-AD94-6105-C216-0159F75E3421}"/>
              </a:ext>
            </a:extLst>
          </p:cNvPr>
          <p:cNvSpPr txBox="1">
            <a:spLocks/>
          </p:cNvSpPr>
          <p:nvPr/>
        </p:nvSpPr>
        <p:spPr>
          <a:xfrm>
            <a:off x="964838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6957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AFC7D-5F4B-22FD-97EF-49BF464E8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4B1FB24-5DD8-E5FA-9D95-C40D6B318D7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C20905-622A-CF25-D5E1-F726961DD5B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ramassait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685A91B-203B-9C43-EAD2-220D0B14D0E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7AA6345-AF2C-F8A6-A913-8BBEF296769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Elsa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F7C66A9-1F48-FF54-5DC8-A4A23A2DDF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5F1D10D-4385-4CC6-DB49-E89A4DFD326C}"/>
              </a:ext>
            </a:extLst>
          </p:cNvPr>
          <p:cNvSpPr txBox="1">
            <a:spLocks/>
          </p:cNvSpPr>
          <p:nvPr/>
        </p:nvSpPr>
        <p:spPr>
          <a:xfrm>
            <a:off x="4104961" y="260140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48DC53E-AC99-CBB8-AB42-A4B82AF79C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50650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garçon / des feuilles / le jardin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b="1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544F7A8-EA90-8264-4677-A5977CB7E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0AA51D2D-B3E8-5B80-805A-3D3F0245AC4B}"/>
              </a:ext>
            </a:extLst>
          </p:cNvPr>
          <p:cNvSpPr txBox="1">
            <a:spLocks/>
          </p:cNvSpPr>
          <p:nvPr/>
        </p:nvSpPr>
        <p:spPr>
          <a:xfrm>
            <a:off x="1059627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B94D7E4-15BF-555E-1CAB-AA6CD98F0599}"/>
              </a:ext>
            </a:extLst>
          </p:cNvPr>
          <p:cNvSpPr txBox="1">
            <a:spLocks/>
          </p:cNvSpPr>
          <p:nvPr/>
        </p:nvSpPr>
        <p:spPr>
          <a:xfrm>
            <a:off x="1767544" y="260140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32F73AA-7474-4721-A2A9-22BFD2215EFB}"/>
              </a:ext>
            </a:extLst>
          </p:cNvPr>
          <p:cNvSpPr txBox="1">
            <a:spLocks/>
          </p:cNvSpPr>
          <p:nvPr/>
        </p:nvSpPr>
        <p:spPr>
          <a:xfrm>
            <a:off x="220103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EC0A58F-2362-8C72-87CD-F51CAC519052}"/>
              </a:ext>
            </a:extLst>
          </p:cNvPr>
          <p:cNvSpPr txBox="1">
            <a:spLocks/>
          </p:cNvSpPr>
          <p:nvPr/>
        </p:nvSpPr>
        <p:spPr>
          <a:xfrm>
            <a:off x="9130146" y="2601401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E8D3A1C-39FC-2CA9-8072-E994826AC53E}"/>
              </a:ext>
            </a:extLst>
          </p:cNvPr>
          <p:cNvSpPr txBox="1">
            <a:spLocks/>
          </p:cNvSpPr>
          <p:nvPr/>
        </p:nvSpPr>
        <p:spPr>
          <a:xfrm>
            <a:off x="5920859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7AF32F1-0E57-C785-701C-9000434C7E5B}"/>
              </a:ext>
            </a:extLst>
          </p:cNvPr>
          <p:cNvSpPr txBox="1">
            <a:spLocks/>
          </p:cNvSpPr>
          <p:nvPr/>
        </p:nvSpPr>
        <p:spPr>
          <a:xfrm>
            <a:off x="878696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6C34EBA-D6E9-03C9-B27E-FA5E2C38BFDE}"/>
              </a:ext>
            </a:extLst>
          </p:cNvPr>
          <p:cNvSpPr txBox="1">
            <a:spLocks/>
          </p:cNvSpPr>
          <p:nvPr/>
        </p:nvSpPr>
        <p:spPr>
          <a:xfrm>
            <a:off x="10607030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CE8A173-95CC-6F95-7F9F-DCA544C88431}"/>
              </a:ext>
            </a:extLst>
          </p:cNvPr>
          <p:cNvSpPr txBox="1">
            <a:spLocks/>
          </p:cNvSpPr>
          <p:nvPr/>
        </p:nvSpPr>
        <p:spPr>
          <a:xfrm>
            <a:off x="422111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6D8DD83-456C-1BED-826B-D48510E5A6DC}"/>
              </a:ext>
            </a:extLst>
          </p:cNvPr>
          <p:cNvSpPr txBox="1">
            <a:spLocks/>
          </p:cNvSpPr>
          <p:nvPr/>
        </p:nvSpPr>
        <p:spPr>
          <a:xfrm>
            <a:off x="7141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4543309-52FA-DA87-08D4-E54AC54C9F26}"/>
              </a:ext>
            </a:extLst>
          </p:cNvPr>
          <p:cNvSpPr txBox="1">
            <a:spLocks/>
          </p:cNvSpPr>
          <p:nvPr/>
        </p:nvSpPr>
        <p:spPr>
          <a:xfrm>
            <a:off x="5877834" y="2601401"/>
            <a:ext cx="26690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989EAF3-3BB2-3E6C-D629-0C1B3380CB08}"/>
              </a:ext>
            </a:extLst>
          </p:cNvPr>
          <p:cNvSpPr txBox="1">
            <a:spLocks/>
          </p:cNvSpPr>
          <p:nvPr/>
        </p:nvSpPr>
        <p:spPr>
          <a:xfrm>
            <a:off x="964838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0120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12194-03AC-724A-DF15-96D6ECDE7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7BB4562-45E6-B990-E2E9-0472EA756D9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5A76C9-8F23-A128-6543-BC756A56251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ramassait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1E1CAA7-98ED-EBCC-7C6C-0C99660B330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996D5FB-EDBB-E2D3-B3C9-00F84980B29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Elsa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DB96AF3-8208-5D0D-BCCC-926F3E492C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95CB1F5-6FAC-2F79-0135-1FE759D51323}"/>
              </a:ext>
            </a:extLst>
          </p:cNvPr>
          <p:cNvSpPr txBox="1">
            <a:spLocks/>
          </p:cNvSpPr>
          <p:nvPr/>
        </p:nvSpPr>
        <p:spPr>
          <a:xfrm>
            <a:off x="4104961" y="260140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98D7FE5-959E-DE1B-8280-2DA68270E84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garçon / des feuilles / le jardin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Elsa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ramassera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des feuilles dans le jardin.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611AD21-8BB6-65D8-B2D7-FBB266C58A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BE096C0D-B3C3-70CF-F97D-D43DD2FFAC10}"/>
              </a:ext>
            </a:extLst>
          </p:cNvPr>
          <p:cNvSpPr txBox="1">
            <a:spLocks/>
          </p:cNvSpPr>
          <p:nvPr/>
        </p:nvSpPr>
        <p:spPr>
          <a:xfrm>
            <a:off x="1059627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4BDED24-E245-79C7-4E41-07096D5278FD}"/>
              </a:ext>
            </a:extLst>
          </p:cNvPr>
          <p:cNvSpPr txBox="1">
            <a:spLocks/>
          </p:cNvSpPr>
          <p:nvPr/>
        </p:nvSpPr>
        <p:spPr>
          <a:xfrm>
            <a:off x="1767544" y="260140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D83453E-564B-3396-7BFC-3C8746326E66}"/>
              </a:ext>
            </a:extLst>
          </p:cNvPr>
          <p:cNvSpPr txBox="1">
            <a:spLocks/>
          </p:cNvSpPr>
          <p:nvPr/>
        </p:nvSpPr>
        <p:spPr>
          <a:xfrm>
            <a:off x="220103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8C7A420-FA13-7A42-975D-E1994C577007}"/>
              </a:ext>
            </a:extLst>
          </p:cNvPr>
          <p:cNvSpPr txBox="1">
            <a:spLocks/>
          </p:cNvSpPr>
          <p:nvPr/>
        </p:nvSpPr>
        <p:spPr>
          <a:xfrm>
            <a:off x="9130146" y="2601401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B2AC94C-DD1F-5FFD-93D0-F210D37817BE}"/>
              </a:ext>
            </a:extLst>
          </p:cNvPr>
          <p:cNvSpPr txBox="1">
            <a:spLocks/>
          </p:cNvSpPr>
          <p:nvPr/>
        </p:nvSpPr>
        <p:spPr>
          <a:xfrm>
            <a:off x="5920859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E7354BB-6B69-9AA4-5F0E-787632690D1B}"/>
              </a:ext>
            </a:extLst>
          </p:cNvPr>
          <p:cNvSpPr txBox="1">
            <a:spLocks/>
          </p:cNvSpPr>
          <p:nvPr/>
        </p:nvSpPr>
        <p:spPr>
          <a:xfrm>
            <a:off x="878696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7AFEB8A-B43C-0AC9-7016-7B1145781278}"/>
              </a:ext>
            </a:extLst>
          </p:cNvPr>
          <p:cNvSpPr txBox="1">
            <a:spLocks/>
          </p:cNvSpPr>
          <p:nvPr/>
        </p:nvSpPr>
        <p:spPr>
          <a:xfrm>
            <a:off x="10607030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EE6C62E-D2D5-B17A-861A-22744D0B44E9}"/>
              </a:ext>
            </a:extLst>
          </p:cNvPr>
          <p:cNvSpPr txBox="1">
            <a:spLocks/>
          </p:cNvSpPr>
          <p:nvPr/>
        </p:nvSpPr>
        <p:spPr>
          <a:xfrm>
            <a:off x="4221114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5976B34-136D-E69C-32CF-C1FC94D804B8}"/>
              </a:ext>
            </a:extLst>
          </p:cNvPr>
          <p:cNvSpPr txBox="1">
            <a:spLocks/>
          </p:cNvSpPr>
          <p:nvPr/>
        </p:nvSpPr>
        <p:spPr>
          <a:xfrm>
            <a:off x="7141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D522CB5-7ED0-E6DE-B958-D3949094F3A2}"/>
              </a:ext>
            </a:extLst>
          </p:cNvPr>
          <p:cNvSpPr txBox="1">
            <a:spLocks/>
          </p:cNvSpPr>
          <p:nvPr/>
        </p:nvSpPr>
        <p:spPr>
          <a:xfrm>
            <a:off x="5877834" y="2601401"/>
            <a:ext cx="26690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9B6552C-A6FF-D1EB-DBEF-673AB22EADC5}"/>
              </a:ext>
            </a:extLst>
          </p:cNvPr>
          <p:cNvSpPr txBox="1">
            <a:spLocks/>
          </p:cNvSpPr>
          <p:nvPr/>
        </p:nvSpPr>
        <p:spPr>
          <a:xfrm>
            <a:off x="964838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0583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042C6-0641-AEB2-42C0-4DA10CFA0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022D752-A12C-D0E4-665D-F924D780A86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3A074A-F223-F639-A8F0-D5B90A2F4F9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sera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des pâtes.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C4532ED-69E0-AE9E-B4EF-3D514066FC1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CCCE01B-5F47-FF09-A5C8-583D1356B0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2832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51AA8-9775-66E6-C837-BE5CB58D8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401239D-0B60-051C-7C72-2DEF39ECC95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0CA8FD-CCD5-3CF8-0ADF-63906C5618C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sera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des pâtes.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DBC9366-9C52-D294-47A8-BE107EE1BE3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E49AB03-A3A8-F43B-B9BA-D2DA15E2C42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771DB74-37CB-4AE5-689A-14AA575E4C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3084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393D2-2CDF-57AB-588F-93E2F59C8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C409A9-F535-5FF1-9E87-CF4E12DD7FC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3D2B79D-A8F7-6539-95B6-54CBA48F1A0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sera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des pâtes.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2FEFD8A-98FD-708C-E323-9C991C04C97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7530CA7-FA33-F89F-F210-1DAC389133C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C9D1D87-81F2-C75A-1F5F-F6297EAAB0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1FEB010-8A58-3649-A292-36D1E1FD92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17778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540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51ABF-FC50-ECC9-76F5-6898C85A2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28AF968-7299-6D26-EE6C-2357B180F27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C3FA24-43C5-304C-75A7-DF75BDFD0BD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sera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des pâtes.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0873732-83B5-CD3F-BDB4-4E9E1FD6F6C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0ED4CCA-D748-F6AC-70F3-56D4682081A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21AB28D-5D05-C427-F419-2F78E0CE75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DC93BF6-268E-C9AA-D0F7-1CE6BA2A2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09109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6361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E1D72-A1EB-36DC-22BB-4729041BE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600224F-4983-D190-136A-5CBE28EAFE6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6AFF42-A0E1-5A2C-4533-9ED2777D690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sera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des pâtes.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340F31F-C220-90DC-7F99-C7F2F2C8347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FDF1B93-EBD8-CCA8-D073-EF11AB74805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6F046C6-BBD1-4E69-D006-1BCAEBF14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E61C8F8-9955-54DF-0AB5-2763E87E01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36579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5102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E68C2-D689-2FBC-CB1A-0012722CC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30D8B56-1473-DCF3-C088-E9A1F7B7B32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FD189-6E14-E282-6DDC-FD295907E03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sera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des pâtes.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7BD5008-8B3A-38E5-4605-2093AD4D303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7447A8B-0872-AA72-6F64-398985F7803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C961CF5-8966-19E5-1A60-74E3AFBC7B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D56FFCE-B7B9-BF1E-2944-9053CA9D81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99935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B7AB1F1-F55C-238C-EE3D-D739C87A8D5C}"/>
              </a:ext>
            </a:extLst>
          </p:cNvPr>
          <p:cNvSpPr txBox="1">
            <a:spLocks/>
          </p:cNvSpPr>
          <p:nvPr/>
        </p:nvSpPr>
        <p:spPr>
          <a:xfrm>
            <a:off x="1079290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A102A14-2E73-5DC2-FCB5-80EAE47F5EAD}"/>
              </a:ext>
            </a:extLst>
          </p:cNvPr>
          <p:cNvSpPr txBox="1">
            <a:spLocks/>
          </p:cNvSpPr>
          <p:nvPr/>
        </p:nvSpPr>
        <p:spPr>
          <a:xfrm>
            <a:off x="3144932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FEEE65A-9E78-41AB-55FD-7795D093A64E}"/>
              </a:ext>
            </a:extLst>
          </p:cNvPr>
          <p:cNvSpPr txBox="1">
            <a:spLocks/>
          </p:cNvSpPr>
          <p:nvPr/>
        </p:nvSpPr>
        <p:spPr>
          <a:xfrm>
            <a:off x="581270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DF8E989-B118-39FC-173C-102A3CA51E54}"/>
              </a:ext>
            </a:extLst>
          </p:cNvPr>
          <p:cNvSpPr txBox="1">
            <a:spLocks/>
          </p:cNvSpPr>
          <p:nvPr/>
        </p:nvSpPr>
        <p:spPr>
          <a:xfrm>
            <a:off x="969153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19C6DD0-F3A7-5123-013F-C4B02BF24A5C}"/>
              </a:ext>
            </a:extLst>
          </p:cNvPr>
          <p:cNvSpPr txBox="1">
            <a:spLocks/>
          </p:cNvSpPr>
          <p:nvPr/>
        </p:nvSpPr>
        <p:spPr>
          <a:xfrm>
            <a:off x="10734849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2DB5483-653D-D4EE-C3AC-B3B15FB242A8}"/>
              </a:ext>
            </a:extLst>
          </p:cNvPr>
          <p:cNvSpPr txBox="1">
            <a:spLocks/>
          </p:cNvSpPr>
          <p:nvPr/>
        </p:nvSpPr>
        <p:spPr>
          <a:xfrm>
            <a:off x="4398094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449E597-18EC-9687-688E-FC561461EC2B}"/>
              </a:ext>
            </a:extLst>
          </p:cNvPr>
          <p:cNvSpPr txBox="1">
            <a:spLocks/>
          </p:cNvSpPr>
          <p:nvPr/>
        </p:nvSpPr>
        <p:spPr>
          <a:xfrm>
            <a:off x="6846397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7A627A8-09BE-1686-F992-F16092FADE47}"/>
              </a:ext>
            </a:extLst>
          </p:cNvPr>
          <p:cNvSpPr txBox="1">
            <a:spLocks/>
          </p:cNvSpPr>
          <p:nvPr/>
        </p:nvSpPr>
        <p:spPr>
          <a:xfrm>
            <a:off x="81959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135B455-6661-2BBC-4C6D-E7D655F08ED8}"/>
              </a:ext>
            </a:extLst>
          </p:cNvPr>
          <p:cNvSpPr txBox="1">
            <a:spLocks/>
          </p:cNvSpPr>
          <p:nvPr/>
        </p:nvSpPr>
        <p:spPr>
          <a:xfrm>
            <a:off x="1983442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09520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147B1-3158-E99B-EEF5-5FA3CFE23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B3FED14-C8B3-BFD8-4B4F-41919407B7C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9C93D2-5DAE-7443-75D4-DA891A13293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sera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des pâtes.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AEC942A-B2F8-1C91-CC32-C3BE432DFD0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A2C6053-B29F-3FCE-F881-212446E8F06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D6982C6-3521-6271-04DC-7B0059BF61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B7890B0-767A-24C7-EDB7-E55A91EFC1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77236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834E8D8-E2AC-C56C-30DC-633B63D3D068}"/>
              </a:ext>
            </a:extLst>
          </p:cNvPr>
          <p:cNvSpPr txBox="1">
            <a:spLocks/>
          </p:cNvSpPr>
          <p:nvPr/>
        </p:nvSpPr>
        <p:spPr>
          <a:xfrm>
            <a:off x="1079290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2002507-3EBB-3237-3904-907E1869CFED}"/>
              </a:ext>
            </a:extLst>
          </p:cNvPr>
          <p:cNvSpPr txBox="1">
            <a:spLocks/>
          </p:cNvSpPr>
          <p:nvPr/>
        </p:nvSpPr>
        <p:spPr>
          <a:xfrm>
            <a:off x="3144932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4750E15-1120-92F3-9B53-FA5F7266D57C}"/>
              </a:ext>
            </a:extLst>
          </p:cNvPr>
          <p:cNvSpPr txBox="1">
            <a:spLocks/>
          </p:cNvSpPr>
          <p:nvPr/>
        </p:nvSpPr>
        <p:spPr>
          <a:xfrm>
            <a:off x="581270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31C9601-AEED-2792-11E2-2E1A1EE71FA1}"/>
              </a:ext>
            </a:extLst>
          </p:cNvPr>
          <p:cNvSpPr txBox="1">
            <a:spLocks/>
          </p:cNvSpPr>
          <p:nvPr/>
        </p:nvSpPr>
        <p:spPr>
          <a:xfrm>
            <a:off x="969153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7330D5B-9F44-BDC1-3C49-E3E60D97B6BF}"/>
              </a:ext>
            </a:extLst>
          </p:cNvPr>
          <p:cNvSpPr txBox="1">
            <a:spLocks/>
          </p:cNvSpPr>
          <p:nvPr/>
        </p:nvSpPr>
        <p:spPr>
          <a:xfrm>
            <a:off x="10734849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7D97A1D-7368-8C0A-83ED-D633A3E352DB}"/>
              </a:ext>
            </a:extLst>
          </p:cNvPr>
          <p:cNvSpPr txBox="1">
            <a:spLocks/>
          </p:cNvSpPr>
          <p:nvPr/>
        </p:nvSpPr>
        <p:spPr>
          <a:xfrm>
            <a:off x="4398094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CBD5636-87AB-65BE-8906-2EFEDE22A4CE}"/>
              </a:ext>
            </a:extLst>
          </p:cNvPr>
          <p:cNvSpPr txBox="1">
            <a:spLocks/>
          </p:cNvSpPr>
          <p:nvPr/>
        </p:nvSpPr>
        <p:spPr>
          <a:xfrm>
            <a:off x="6846397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7CDF235-8DA8-974B-9779-4DF25D39311D}"/>
              </a:ext>
            </a:extLst>
          </p:cNvPr>
          <p:cNvSpPr txBox="1">
            <a:spLocks/>
          </p:cNvSpPr>
          <p:nvPr/>
        </p:nvSpPr>
        <p:spPr>
          <a:xfrm>
            <a:off x="81959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502331C-AD2A-3C32-8257-55D5826EE031}"/>
              </a:ext>
            </a:extLst>
          </p:cNvPr>
          <p:cNvSpPr txBox="1">
            <a:spLocks/>
          </p:cNvSpPr>
          <p:nvPr/>
        </p:nvSpPr>
        <p:spPr>
          <a:xfrm>
            <a:off x="1983442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7420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F232-258F-3051-937B-9580E0756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E408156-34C5-36CB-77E7-3831D4894E8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A9B90C-EFAB-6F4E-C9A9-9748F9D958A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pâtes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D743963-2756-9C66-4E31-1AE75BD657D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A968039-17D9-EFB8-079E-12049716DEA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5710424-BF38-C56E-8625-BA87CC8F8E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757709CC-85E2-FA25-C54F-AE91669BBF6A}"/>
              </a:ext>
            </a:extLst>
          </p:cNvPr>
          <p:cNvSpPr txBox="1">
            <a:spLocks/>
          </p:cNvSpPr>
          <p:nvPr/>
        </p:nvSpPr>
        <p:spPr>
          <a:xfrm>
            <a:off x="2984081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99D82D3-DB9A-C100-6D3D-4C5E813570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67743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2DF307C-8C3A-2E89-C1E7-410536AC7377}"/>
              </a:ext>
            </a:extLst>
          </p:cNvPr>
          <p:cNvSpPr txBox="1">
            <a:spLocks/>
          </p:cNvSpPr>
          <p:nvPr/>
        </p:nvSpPr>
        <p:spPr>
          <a:xfrm>
            <a:off x="1079290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499FDD8-1626-4EF9-2660-19EA1E04F091}"/>
              </a:ext>
            </a:extLst>
          </p:cNvPr>
          <p:cNvSpPr txBox="1">
            <a:spLocks/>
          </p:cNvSpPr>
          <p:nvPr/>
        </p:nvSpPr>
        <p:spPr>
          <a:xfrm>
            <a:off x="1561063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7F80CC1-1DE0-8B1B-4EC7-7FD3CCE021BF}"/>
              </a:ext>
            </a:extLst>
          </p:cNvPr>
          <p:cNvSpPr txBox="1">
            <a:spLocks/>
          </p:cNvSpPr>
          <p:nvPr/>
        </p:nvSpPr>
        <p:spPr>
          <a:xfrm>
            <a:off x="3144932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F4730F5-1C67-AC52-A11D-34B1F4D5DBD5}"/>
              </a:ext>
            </a:extLst>
          </p:cNvPr>
          <p:cNvSpPr txBox="1">
            <a:spLocks/>
          </p:cNvSpPr>
          <p:nvPr/>
        </p:nvSpPr>
        <p:spPr>
          <a:xfrm>
            <a:off x="581270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DA5C1E9-B6DF-6467-E30E-4FA33EEC3046}"/>
              </a:ext>
            </a:extLst>
          </p:cNvPr>
          <p:cNvSpPr txBox="1">
            <a:spLocks/>
          </p:cNvSpPr>
          <p:nvPr/>
        </p:nvSpPr>
        <p:spPr>
          <a:xfrm>
            <a:off x="969153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3841431-B80A-7200-B0B2-99D1B0042A83}"/>
              </a:ext>
            </a:extLst>
          </p:cNvPr>
          <p:cNvSpPr txBox="1">
            <a:spLocks/>
          </p:cNvSpPr>
          <p:nvPr/>
        </p:nvSpPr>
        <p:spPr>
          <a:xfrm>
            <a:off x="10734849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A185276-10C2-4C2D-DF5D-E766918E3411}"/>
              </a:ext>
            </a:extLst>
          </p:cNvPr>
          <p:cNvSpPr txBox="1">
            <a:spLocks/>
          </p:cNvSpPr>
          <p:nvPr/>
        </p:nvSpPr>
        <p:spPr>
          <a:xfrm>
            <a:off x="4398094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058BBF9-4A36-D4B7-852E-6D770591F74F}"/>
              </a:ext>
            </a:extLst>
          </p:cNvPr>
          <p:cNvSpPr txBox="1">
            <a:spLocks/>
          </p:cNvSpPr>
          <p:nvPr/>
        </p:nvSpPr>
        <p:spPr>
          <a:xfrm>
            <a:off x="6846397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CB80B93-8E07-41F0-C335-6BC4C82F8FD6}"/>
              </a:ext>
            </a:extLst>
          </p:cNvPr>
          <p:cNvSpPr txBox="1">
            <a:spLocks/>
          </p:cNvSpPr>
          <p:nvPr/>
        </p:nvSpPr>
        <p:spPr>
          <a:xfrm>
            <a:off x="3963162" y="2556674"/>
            <a:ext cx="22803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5EE02BF-7CD1-EB4E-6951-46BEEE0FDD56}"/>
              </a:ext>
            </a:extLst>
          </p:cNvPr>
          <p:cNvSpPr txBox="1">
            <a:spLocks/>
          </p:cNvSpPr>
          <p:nvPr/>
        </p:nvSpPr>
        <p:spPr>
          <a:xfrm>
            <a:off x="9815813" y="2556674"/>
            <a:ext cx="18570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101F29B-4075-04D4-E130-F40C4100F7C1}"/>
              </a:ext>
            </a:extLst>
          </p:cNvPr>
          <p:cNvSpPr txBox="1">
            <a:spLocks/>
          </p:cNvSpPr>
          <p:nvPr/>
        </p:nvSpPr>
        <p:spPr>
          <a:xfrm>
            <a:off x="81959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593E727-9275-B15E-8F9D-E497E4FBD35C}"/>
              </a:ext>
            </a:extLst>
          </p:cNvPr>
          <p:cNvSpPr txBox="1">
            <a:spLocks/>
          </p:cNvSpPr>
          <p:nvPr/>
        </p:nvSpPr>
        <p:spPr>
          <a:xfrm>
            <a:off x="8096492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1444CDF-42E1-E40A-1078-9184D8E2DDF9}"/>
              </a:ext>
            </a:extLst>
          </p:cNvPr>
          <p:cNvSpPr txBox="1">
            <a:spLocks/>
          </p:cNvSpPr>
          <p:nvPr/>
        </p:nvSpPr>
        <p:spPr>
          <a:xfrm>
            <a:off x="6657018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6C447F4-12FC-7D1C-FD79-B856B87F7656}"/>
              </a:ext>
            </a:extLst>
          </p:cNvPr>
          <p:cNvSpPr txBox="1">
            <a:spLocks/>
          </p:cNvSpPr>
          <p:nvPr/>
        </p:nvSpPr>
        <p:spPr>
          <a:xfrm>
            <a:off x="1983442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642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87E01-5ACC-056E-5217-7514697DD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B3AF5C7-EBDB-7C19-D8B1-260078AC164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121E2A-E386-1C15-7E38-DF2D936BE47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pâtes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45AEE76-0092-B6F6-4857-174755B31FF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AF068CE-8EB5-67B7-C20D-B7CBD090144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8B04B04-D60E-B73F-7E45-16AA9725CC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50297383-DC10-9BDC-FA27-49342F89C5E8}"/>
              </a:ext>
            </a:extLst>
          </p:cNvPr>
          <p:cNvSpPr txBox="1">
            <a:spLocks/>
          </p:cNvSpPr>
          <p:nvPr/>
        </p:nvSpPr>
        <p:spPr>
          <a:xfrm>
            <a:off x="2984081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A0F9105-B831-F1D8-FA1B-67A0748C9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81624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790ACD7-B5D0-EEB4-7B68-D61FCBDF4FC8}"/>
              </a:ext>
            </a:extLst>
          </p:cNvPr>
          <p:cNvSpPr txBox="1">
            <a:spLocks/>
          </p:cNvSpPr>
          <p:nvPr/>
        </p:nvSpPr>
        <p:spPr>
          <a:xfrm>
            <a:off x="1079290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4C8FAD1-6E2D-8A05-DE8F-B1B685AB2E02}"/>
              </a:ext>
            </a:extLst>
          </p:cNvPr>
          <p:cNvSpPr txBox="1">
            <a:spLocks/>
          </p:cNvSpPr>
          <p:nvPr/>
        </p:nvSpPr>
        <p:spPr>
          <a:xfrm>
            <a:off x="1561063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DA979C9-A953-D209-0F76-AC3C098232CB}"/>
              </a:ext>
            </a:extLst>
          </p:cNvPr>
          <p:cNvSpPr txBox="1">
            <a:spLocks/>
          </p:cNvSpPr>
          <p:nvPr/>
        </p:nvSpPr>
        <p:spPr>
          <a:xfrm>
            <a:off x="3144932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B78838F-0281-C9CA-0056-35EBFBCB7F95}"/>
              </a:ext>
            </a:extLst>
          </p:cNvPr>
          <p:cNvSpPr txBox="1">
            <a:spLocks/>
          </p:cNvSpPr>
          <p:nvPr/>
        </p:nvSpPr>
        <p:spPr>
          <a:xfrm>
            <a:off x="581270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1A570E6-2831-E082-4BD4-1444898DB672}"/>
              </a:ext>
            </a:extLst>
          </p:cNvPr>
          <p:cNvSpPr txBox="1">
            <a:spLocks/>
          </p:cNvSpPr>
          <p:nvPr/>
        </p:nvSpPr>
        <p:spPr>
          <a:xfrm>
            <a:off x="969153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DE465D9-96C3-CC44-C99F-8A2FD9FF05E3}"/>
              </a:ext>
            </a:extLst>
          </p:cNvPr>
          <p:cNvSpPr txBox="1">
            <a:spLocks/>
          </p:cNvSpPr>
          <p:nvPr/>
        </p:nvSpPr>
        <p:spPr>
          <a:xfrm>
            <a:off x="10734849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C6A549D-88D7-C035-9B1E-29B170DDD15F}"/>
              </a:ext>
            </a:extLst>
          </p:cNvPr>
          <p:cNvSpPr txBox="1">
            <a:spLocks/>
          </p:cNvSpPr>
          <p:nvPr/>
        </p:nvSpPr>
        <p:spPr>
          <a:xfrm>
            <a:off x="4398094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49F7755-7906-AE63-618B-D5695E23775A}"/>
              </a:ext>
            </a:extLst>
          </p:cNvPr>
          <p:cNvSpPr txBox="1">
            <a:spLocks/>
          </p:cNvSpPr>
          <p:nvPr/>
        </p:nvSpPr>
        <p:spPr>
          <a:xfrm>
            <a:off x="6846397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4B4C5A6-1973-9DF8-52E3-D983085D4817}"/>
              </a:ext>
            </a:extLst>
          </p:cNvPr>
          <p:cNvSpPr txBox="1">
            <a:spLocks/>
          </p:cNvSpPr>
          <p:nvPr/>
        </p:nvSpPr>
        <p:spPr>
          <a:xfrm>
            <a:off x="3963162" y="2556674"/>
            <a:ext cx="22803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DB0F610-BA7F-7EE3-6FD8-41442633D2A8}"/>
              </a:ext>
            </a:extLst>
          </p:cNvPr>
          <p:cNvSpPr txBox="1">
            <a:spLocks/>
          </p:cNvSpPr>
          <p:nvPr/>
        </p:nvSpPr>
        <p:spPr>
          <a:xfrm>
            <a:off x="9815813" y="2556674"/>
            <a:ext cx="18570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588BB2A-5F8B-C4E9-1A62-03B899480D44}"/>
              </a:ext>
            </a:extLst>
          </p:cNvPr>
          <p:cNvSpPr txBox="1">
            <a:spLocks/>
          </p:cNvSpPr>
          <p:nvPr/>
        </p:nvSpPr>
        <p:spPr>
          <a:xfrm>
            <a:off x="81959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424DA8A-9AAD-FC51-4D5D-3D8C6AD774C7}"/>
              </a:ext>
            </a:extLst>
          </p:cNvPr>
          <p:cNvSpPr txBox="1">
            <a:spLocks/>
          </p:cNvSpPr>
          <p:nvPr/>
        </p:nvSpPr>
        <p:spPr>
          <a:xfrm>
            <a:off x="8096492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2B21EB0-241D-5264-096E-9F0E81B34937}"/>
              </a:ext>
            </a:extLst>
          </p:cNvPr>
          <p:cNvSpPr txBox="1">
            <a:spLocks/>
          </p:cNvSpPr>
          <p:nvPr/>
        </p:nvSpPr>
        <p:spPr>
          <a:xfrm>
            <a:off x="6657018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B4D5BCE-F895-11A1-5EB1-57D42F90EAC9}"/>
              </a:ext>
            </a:extLst>
          </p:cNvPr>
          <p:cNvSpPr txBox="1">
            <a:spLocks/>
          </p:cNvSpPr>
          <p:nvPr/>
        </p:nvSpPr>
        <p:spPr>
          <a:xfrm>
            <a:off x="1983442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99133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E01CB-D128-1E78-ECEB-425D13C90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24C78EC-9093-4A8C-27BB-76340978F1F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5A1340-AFDB-BB98-181E-35F9760B9FC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pâtes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E3598DA-3BF6-3131-415B-ACEBCA42AAC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458298B-80F0-43CC-C2C9-AD184C61FAB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74083A9-4925-B73B-E2C7-F3EB2CD118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60C4ED7-C703-8E70-7C36-32243AF1402F}"/>
              </a:ext>
            </a:extLst>
          </p:cNvPr>
          <p:cNvSpPr txBox="1">
            <a:spLocks/>
          </p:cNvSpPr>
          <p:nvPr/>
        </p:nvSpPr>
        <p:spPr>
          <a:xfrm>
            <a:off x="2984081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327010A-17B6-4427-3FF7-236276413D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5895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repas / des pâtes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8A2262A-DDE0-A025-9431-431B77466A6E}"/>
              </a:ext>
            </a:extLst>
          </p:cNvPr>
          <p:cNvSpPr txBox="1">
            <a:spLocks/>
          </p:cNvSpPr>
          <p:nvPr/>
        </p:nvSpPr>
        <p:spPr>
          <a:xfrm>
            <a:off x="1079290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351FB51-59F8-2AF2-98CB-B2D4482B86B6}"/>
              </a:ext>
            </a:extLst>
          </p:cNvPr>
          <p:cNvSpPr txBox="1">
            <a:spLocks/>
          </p:cNvSpPr>
          <p:nvPr/>
        </p:nvSpPr>
        <p:spPr>
          <a:xfrm>
            <a:off x="1561063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6F27C12-F449-B793-0648-FDD2C609F729}"/>
              </a:ext>
            </a:extLst>
          </p:cNvPr>
          <p:cNvSpPr txBox="1">
            <a:spLocks/>
          </p:cNvSpPr>
          <p:nvPr/>
        </p:nvSpPr>
        <p:spPr>
          <a:xfrm>
            <a:off x="3144932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AD7BF77-889F-68DF-BE30-9121A6EBF628}"/>
              </a:ext>
            </a:extLst>
          </p:cNvPr>
          <p:cNvSpPr txBox="1">
            <a:spLocks/>
          </p:cNvSpPr>
          <p:nvPr/>
        </p:nvSpPr>
        <p:spPr>
          <a:xfrm>
            <a:off x="581270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892BCB3-CD0B-1E32-B3DD-618997EE2D52}"/>
              </a:ext>
            </a:extLst>
          </p:cNvPr>
          <p:cNvSpPr txBox="1">
            <a:spLocks/>
          </p:cNvSpPr>
          <p:nvPr/>
        </p:nvSpPr>
        <p:spPr>
          <a:xfrm>
            <a:off x="969153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DBE38BB-3BC3-DB68-4E4E-60A7C313F8BE}"/>
              </a:ext>
            </a:extLst>
          </p:cNvPr>
          <p:cNvSpPr txBox="1">
            <a:spLocks/>
          </p:cNvSpPr>
          <p:nvPr/>
        </p:nvSpPr>
        <p:spPr>
          <a:xfrm>
            <a:off x="10734849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9CE310A-5388-5CF8-73ED-F6876057D9DC}"/>
              </a:ext>
            </a:extLst>
          </p:cNvPr>
          <p:cNvSpPr txBox="1">
            <a:spLocks/>
          </p:cNvSpPr>
          <p:nvPr/>
        </p:nvSpPr>
        <p:spPr>
          <a:xfrm>
            <a:off x="4398094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38994F3-1723-4DBA-39C5-4F805A8EF4A6}"/>
              </a:ext>
            </a:extLst>
          </p:cNvPr>
          <p:cNvSpPr txBox="1">
            <a:spLocks/>
          </p:cNvSpPr>
          <p:nvPr/>
        </p:nvSpPr>
        <p:spPr>
          <a:xfrm>
            <a:off x="6846397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DD1A5F9-D22E-0CB1-A75F-C0EAA600AD65}"/>
              </a:ext>
            </a:extLst>
          </p:cNvPr>
          <p:cNvSpPr txBox="1">
            <a:spLocks/>
          </p:cNvSpPr>
          <p:nvPr/>
        </p:nvSpPr>
        <p:spPr>
          <a:xfrm>
            <a:off x="3963162" y="2556674"/>
            <a:ext cx="22803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862313D-C207-219D-E1C5-129D93310857}"/>
              </a:ext>
            </a:extLst>
          </p:cNvPr>
          <p:cNvSpPr txBox="1">
            <a:spLocks/>
          </p:cNvSpPr>
          <p:nvPr/>
        </p:nvSpPr>
        <p:spPr>
          <a:xfrm>
            <a:off x="9815813" y="2556674"/>
            <a:ext cx="18570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1B65166-BE00-841A-E359-13D887C84ACC}"/>
              </a:ext>
            </a:extLst>
          </p:cNvPr>
          <p:cNvSpPr txBox="1">
            <a:spLocks/>
          </p:cNvSpPr>
          <p:nvPr/>
        </p:nvSpPr>
        <p:spPr>
          <a:xfrm>
            <a:off x="81959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D2668D0-7429-989A-2330-E09A5A020873}"/>
              </a:ext>
            </a:extLst>
          </p:cNvPr>
          <p:cNvSpPr txBox="1">
            <a:spLocks/>
          </p:cNvSpPr>
          <p:nvPr/>
        </p:nvSpPr>
        <p:spPr>
          <a:xfrm>
            <a:off x="8096492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CABC976-372F-799B-80C4-F653FFDA1EB7}"/>
              </a:ext>
            </a:extLst>
          </p:cNvPr>
          <p:cNvSpPr txBox="1">
            <a:spLocks/>
          </p:cNvSpPr>
          <p:nvPr/>
        </p:nvSpPr>
        <p:spPr>
          <a:xfrm>
            <a:off x="6657018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7326C69-8D0E-9ED3-5FF1-917D8760B3FF}"/>
              </a:ext>
            </a:extLst>
          </p:cNvPr>
          <p:cNvSpPr txBox="1">
            <a:spLocks/>
          </p:cNvSpPr>
          <p:nvPr/>
        </p:nvSpPr>
        <p:spPr>
          <a:xfrm>
            <a:off x="1983442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9668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40140-073A-B9F8-AA03-7EC82C091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07B074A-7118-6678-196A-7558178BBAD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FD48FDA-F907-BBF0-FF24-AE0F1D635D9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pâtes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FA8E8F3-E6FA-0794-6FD7-88165BBD62A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24AC7C7-9FC1-0675-313A-D60A1C68DA4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9A0DB55-DE63-DD7B-6EE5-2731FE9A3C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6A884A9-B1CA-2F9C-DAC6-A94CB54E670F}"/>
              </a:ext>
            </a:extLst>
          </p:cNvPr>
          <p:cNvSpPr txBox="1">
            <a:spLocks/>
          </p:cNvSpPr>
          <p:nvPr/>
        </p:nvSpPr>
        <p:spPr>
          <a:xfrm>
            <a:off x="2984081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A25125D-52B3-1FAE-D0FB-681F055A9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57834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repas / des pâtes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A3C70FF-ACBD-4F3C-948B-C52AD616F2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634FD9B0-0842-00CC-A0AD-4EB571FC16D8}"/>
              </a:ext>
            </a:extLst>
          </p:cNvPr>
          <p:cNvSpPr txBox="1">
            <a:spLocks/>
          </p:cNvSpPr>
          <p:nvPr/>
        </p:nvSpPr>
        <p:spPr>
          <a:xfrm>
            <a:off x="1079290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868A2EA-5B23-3622-DDB9-AE32BD7F76A0}"/>
              </a:ext>
            </a:extLst>
          </p:cNvPr>
          <p:cNvSpPr txBox="1">
            <a:spLocks/>
          </p:cNvSpPr>
          <p:nvPr/>
        </p:nvSpPr>
        <p:spPr>
          <a:xfrm>
            <a:off x="1561063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8BE8FA4-B942-379A-4138-B28403885D5B}"/>
              </a:ext>
            </a:extLst>
          </p:cNvPr>
          <p:cNvSpPr txBox="1">
            <a:spLocks/>
          </p:cNvSpPr>
          <p:nvPr/>
        </p:nvSpPr>
        <p:spPr>
          <a:xfrm>
            <a:off x="3144932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8F1072D-EF92-EFD4-37E5-D78D6A50CC6E}"/>
              </a:ext>
            </a:extLst>
          </p:cNvPr>
          <p:cNvSpPr txBox="1">
            <a:spLocks/>
          </p:cNvSpPr>
          <p:nvPr/>
        </p:nvSpPr>
        <p:spPr>
          <a:xfrm>
            <a:off x="581270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2B4DA42-668A-B6B4-6C68-2F4509F522DC}"/>
              </a:ext>
            </a:extLst>
          </p:cNvPr>
          <p:cNvSpPr txBox="1">
            <a:spLocks/>
          </p:cNvSpPr>
          <p:nvPr/>
        </p:nvSpPr>
        <p:spPr>
          <a:xfrm>
            <a:off x="969153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1CB3496-0C2F-DC39-C219-B28175576830}"/>
              </a:ext>
            </a:extLst>
          </p:cNvPr>
          <p:cNvSpPr txBox="1">
            <a:spLocks/>
          </p:cNvSpPr>
          <p:nvPr/>
        </p:nvSpPr>
        <p:spPr>
          <a:xfrm>
            <a:off x="10734849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6EB0825-0009-DB61-E080-2053AC338697}"/>
              </a:ext>
            </a:extLst>
          </p:cNvPr>
          <p:cNvSpPr txBox="1">
            <a:spLocks/>
          </p:cNvSpPr>
          <p:nvPr/>
        </p:nvSpPr>
        <p:spPr>
          <a:xfrm>
            <a:off x="4398094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155C834-AA4E-1DF4-16E7-378B68FC4FFA}"/>
              </a:ext>
            </a:extLst>
          </p:cNvPr>
          <p:cNvSpPr txBox="1">
            <a:spLocks/>
          </p:cNvSpPr>
          <p:nvPr/>
        </p:nvSpPr>
        <p:spPr>
          <a:xfrm>
            <a:off x="6846397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1C17145-525C-91F1-6C69-17E25C5979FB}"/>
              </a:ext>
            </a:extLst>
          </p:cNvPr>
          <p:cNvSpPr txBox="1">
            <a:spLocks/>
          </p:cNvSpPr>
          <p:nvPr/>
        </p:nvSpPr>
        <p:spPr>
          <a:xfrm>
            <a:off x="3963162" y="2556674"/>
            <a:ext cx="22803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1CE608D-5813-9311-A2D5-2CCB45CCF4B0}"/>
              </a:ext>
            </a:extLst>
          </p:cNvPr>
          <p:cNvSpPr txBox="1">
            <a:spLocks/>
          </p:cNvSpPr>
          <p:nvPr/>
        </p:nvSpPr>
        <p:spPr>
          <a:xfrm>
            <a:off x="9815813" y="2556674"/>
            <a:ext cx="18570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507910B-6F36-7C27-DFC6-E779061D8AFC}"/>
              </a:ext>
            </a:extLst>
          </p:cNvPr>
          <p:cNvSpPr txBox="1">
            <a:spLocks/>
          </p:cNvSpPr>
          <p:nvPr/>
        </p:nvSpPr>
        <p:spPr>
          <a:xfrm>
            <a:off x="81959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EA5E0B6-F266-3C04-DB4B-B17BC06F8CE3}"/>
              </a:ext>
            </a:extLst>
          </p:cNvPr>
          <p:cNvSpPr txBox="1">
            <a:spLocks/>
          </p:cNvSpPr>
          <p:nvPr/>
        </p:nvSpPr>
        <p:spPr>
          <a:xfrm>
            <a:off x="8096492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6847E12-CF34-2A15-A612-00A7AC76CC42}"/>
              </a:ext>
            </a:extLst>
          </p:cNvPr>
          <p:cNvSpPr txBox="1">
            <a:spLocks/>
          </p:cNvSpPr>
          <p:nvPr/>
        </p:nvSpPr>
        <p:spPr>
          <a:xfrm>
            <a:off x="6657018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56ACC8E-4B89-6F84-D8B5-180872E8A6E8}"/>
              </a:ext>
            </a:extLst>
          </p:cNvPr>
          <p:cNvSpPr txBox="1">
            <a:spLocks/>
          </p:cNvSpPr>
          <p:nvPr/>
        </p:nvSpPr>
        <p:spPr>
          <a:xfrm>
            <a:off x="1983442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31554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BAED3-5CF7-211D-6EE0-B6489E9E7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9B26965-069B-B4DD-F2EB-27DAB81B1A2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5A8C98-3F38-2CC2-B242-E8FD8E7828E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prêt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pâtes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FFEEF48-E0F6-1142-2A89-F9E1706F41D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39E1BB1-3254-5674-3A7F-0197B19EF1A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FA02768-2747-BF46-23D5-FE48CCE90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4DC7AF51-82C0-00EB-6ED5-628CA763402D}"/>
              </a:ext>
            </a:extLst>
          </p:cNvPr>
          <p:cNvSpPr txBox="1">
            <a:spLocks/>
          </p:cNvSpPr>
          <p:nvPr/>
        </p:nvSpPr>
        <p:spPr>
          <a:xfrm>
            <a:off x="2984081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69CD940-7271-0DF5-29E6-5D66DAD11452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repas / des pâtes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étions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bientôt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prêts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mangions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des pâtes.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7E068F7-4757-84A3-439B-E37D173C4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56A3F799-2095-66F4-AC66-7BEAFA988E9D}"/>
              </a:ext>
            </a:extLst>
          </p:cNvPr>
          <p:cNvSpPr txBox="1">
            <a:spLocks/>
          </p:cNvSpPr>
          <p:nvPr/>
        </p:nvSpPr>
        <p:spPr>
          <a:xfrm>
            <a:off x="1079290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8D1EA15-309F-10C5-74CF-E66959A9CC93}"/>
              </a:ext>
            </a:extLst>
          </p:cNvPr>
          <p:cNvSpPr txBox="1">
            <a:spLocks/>
          </p:cNvSpPr>
          <p:nvPr/>
        </p:nvSpPr>
        <p:spPr>
          <a:xfrm>
            <a:off x="1561063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C8C75FF-21F2-BAB6-76CC-5F53E35A9875}"/>
              </a:ext>
            </a:extLst>
          </p:cNvPr>
          <p:cNvSpPr txBox="1">
            <a:spLocks/>
          </p:cNvSpPr>
          <p:nvPr/>
        </p:nvSpPr>
        <p:spPr>
          <a:xfrm>
            <a:off x="3144932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14C44AD-170F-E522-B9E0-CB3962427CC8}"/>
              </a:ext>
            </a:extLst>
          </p:cNvPr>
          <p:cNvSpPr txBox="1">
            <a:spLocks/>
          </p:cNvSpPr>
          <p:nvPr/>
        </p:nvSpPr>
        <p:spPr>
          <a:xfrm>
            <a:off x="581270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7A3F120-4C20-A5BE-DDC7-D267A2C1155A}"/>
              </a:ext>
            </a:extLst>
          </p:cNvPr>
          <p:cNvSpPr txBox="1">
            <a:spLocks/>
          </p:cNvSpPr>
          <p:nvPr/>
        </p:nvSpPr>
        <p:spPr>
          <a:xfrm>
            <a:off x="9691533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D7648F4-4D3A-5FA4-8D86-2AD0C7D3FE45}"/>
              </a:ext>
            </a:extLst>
          </p:cNvPr>
          <p:cNvSpPr txBox="1">
            <a:spLocks/>
          </p:cNvSpPr>
          <p:nvPr/>
        </p:nvSpPr>
        <p:spPr>
          <a:xfrm>
            <a:off x="10734849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0323F72-32B1-8216-3CDB-3E7C7A89D70A}"/>
              </a:ext>
            </a:extLst>
          </p:cNvPr>
          <p:cNvSpPr txBox="1">
            <a:spLocks/>
          </p:cNvSpPr>
          <p:nvPr/>
        </p:nvSpPr>
        <p:spPr>
          <a:xfrm>
            <a:off x="4398094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3250779-4739-29FD-4812-D32CFEEEE2E8}"/>
              </a:ext>
            </a:extLst>
          </p:cNvPr>
          <p:cNvSpPr txBox="1">
            <a:spLocks/>
          </p:cNvSpPr>
          <p:nvPr/>
        </p:nvSpPr>
        <p:spPr>
          <a:xfrm>
            <a:off x="6846397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11203B2-3A1B-C677-B144-5319A93635F5}"/>
              </a:ext>
            </a:extLst>
          </p:cNvPr>
          <p:cNvSpPr txBox="1">
            <a:spLocks/>
          </p:cNvSpPr>
          <p:nvPr/>
        </p:nvSpPr>
        <p:spPr>
          <a:xfrm>
            <a:off x="3963162" y="2556674"/>
            <a:ext cx="22803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F30E11D-077C-E940-A433-F0637B6E37D8}"/>
              </a:ext>
            </a:extLst>
          </p:cNvPr>
          <p:cNvSpPr txBox="1">
            <a:spLocks/>
          </p:cNvSpPr>
          <p:nvPr/>
        </p:nvSpPr>
        <p:spPr>
          <a:xfrm>
            <a:off x="9815813" y="2556674"/>
            <a:ext cx="18570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0933D13-E945-C357-93D5-A11AADE7B0B2}"/>
              </a:ext>
            </a:extLst>
          </p:cNvPr>
          <p:cNvSpPr txBox="1">
            <a:spLocks/>
          </p:cNvSpPr>
          <p:nvPr/>
        </p:nvSpPr>
        <p:spPr>
          <a:xfrm>
            <a:off x="8195935" y="167187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D4F3FFF0-E863-999B-78A9-36330C0F5055}"/>
              </a:ext>
            </a:extLst>
          </p:cNvPr>
          <p:cNvSpPr txBox="1">
            <a:spLocks/>
          </p:cNvSpPr>
          <p:nvPr/>
        </p:nvSpPr>
        <p:spPr>
          <a:xfrm>
            <a:off x="8096492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3AA7056-4003-6183-3594-1E4AA6B9023D}"/>
              </a:ext>
            </a:extLst>
          </p:cNvPr>
          <p:cNvSpPr txBox="1">
            <a:spLocks/>
          </p:cNvSpPr>
          <p:nvPr/>
        </p:nvSpPr>
        <p:spPr>
          <a:xfrm>
            <a:off x="6657018" y="25566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92C827F-17AF-EBFC-F3CD-115C3D395556}"/>
              </a:ext>
            </a:extLst>
          </p:cNvPr>
          <p:cNvSpPr txBox="1">
            <a:spLocks/>
          </p:cNvSpPr>
          <p:nvPr/>
        </p:nvSpPr>
        <p:spPr>
          <a:xfrm>
            <a:off x="1983442" y="167187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07515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3455E-0968-8A5D-28E2-DF17ADEB2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2343351-193B-9927-58BA-06E3D771909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B3FB21-DFDB-2271-A000-B21C967F2CF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5B11778-E816-2CF3-4913-32053597C0B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C3EA74A-0990-AB37-793F-0E8A03602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3570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F75CA-4078-C998-AB2A-D7629A920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9EF09A7-BCCC-F293-FDB4-6093F18D593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8D28E6-6F02-009F-216C-941440D61C6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A8C3B35-7ED6-D30A-9E91-F0435B17D00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DDA37AF-6D1E-36C3-D39E-3F2A532818D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F3A9088-D75A-E9BE-2FE2-F39F805605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1196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51D50-4AA1-85D7-77C0-A1F065360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A70D58D-EFE6-5CD9-3135-3B8A445C778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D0F742F-FD0E-5378-2358-6B409C4F0CA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ED96B15-C83C-842B-86C6-0C501663A79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4C76C5B-BE4A-210A-B0AA-5CBC3491D6D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6C6A242-185E-7F0D-A35B-CBC6680C59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827957C-4CE1-DDCC-5468-AAE283143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00135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7783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088CB-1364-6B99-37DE-7CB27E385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1FC3D3E-3F2F-C38D-008B-BB196181F57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6D676E-ED47-3FE1-2876-81E26129DEA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B2B0899-D6E1-01E3-F6B1-E745AC48412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ED80D36-CA64-186F-8099-4140F790FE1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B800566-2335-782E-E487-C8B37BF514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2AE30D9-F837-FF91-F690-5FEF16202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96126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7111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9D465-9705-D0C3-51AE-A9BB871B2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AFD6B41-5EC2-F668-2183-C03091C1623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BF74890-F150-F2E6-9B37-391B1D930DF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3A73ACE-18C4-3F7B-DFB0-3DE04C44B58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0DCCC98-3944-BB4F-ACE4-D67724F090C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B5D57F5-67BD-7AA8-9A48-0D8AF98D27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39A5154-5B5B-2F07-195D-B03915AC66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20522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7548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B12BE-36BF-D113-20F9-5D306C2D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136CD71-9766-9FF3-DD52-6C7C1402186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7B7375-969F-CE26-B589-E06D37049F3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4BAE8F9-F418-13DF-76A7-01313F3B455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B524D81-4572-95EF-F45B-6D8EBE31009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870BC98-49B9-33FA-E690-93CCC87CDA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91AE3FE-3532-8C8E-4226-F32F7063DE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37815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B7A8C50-657B-C912-4C89-2470F5C14DEF}"/>
              </a:ext>
            </a:extLst>
          </p:cNvPr>
          <p:cNvSpPr txBox="1">
            <a:spLocks/>
          </p:cNvSpPr>
          <p:nvPr/>
        </p:nvSpPr>
        <p:spPr>
          <a:xfrm>
            <a:off x="902309" y="17024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D128A7B-D70B-C722-5CB8-18B0F5E61FDF}"/>
              </a:ext>
            </a:extLst>
          </p:cNvPr>
          <p:cNvSpPr txBox="1">
            <a:spLocks/>
          </p:cNvSpPr>
          <p:nvPr/>
        </p:nvSpPr>
        <p:spPr>
          <a:xfrm>
            <a:off x="2053550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93E400F-8EFA-6E3F-E545-CF0B5223EEC3}"/>
              </a:ext>
            </a:extLst>
          </p:cNvPr>
          <p:cNvSpPr txBox="1">
            <a:spLocks/>
          </p:cNvSpPr>
          <p:nvPr/>
        </p:nvSpPr>
        <p:spPr>
          <a:xfrm>
            <a:off x="5252263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9E3B12C-882A-7F4A-512E-8C32909FE9EF}"/>
              </a:ext>
            </a:extLst>
          </p:cNvPr>
          <p:cNvSpPr txBox="1">
            <a:spLocks/>
          </p:cNvSpPr>
          <p:nvPr/>
        </p:nvSpPr>
        <p:spPr>
          <a:xfrm>
            <a:off x="1036012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FCFAE37-140C-F520-284E-53877B0ACD0B}"/>
              </a:ext>
            </a:extLst>
          </p:cNvPr>
          <p:cNvSpPr txBox="1">
            <a:spLocks/>
          </p:cNvSpPr>
          <p:nvPr/>
        </p:nvSpPr>
        <p:spPr>
          <a:xfrm>
            <a:off x="397530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A0D544F-DCF3-EEF0-978B-3713C7BB4FDC}"/>
              </a:ext>
            </a:extLst>
          </p:cNvPr>
          <p:cNvSpPr txBox="1">
            <a:spLocks/>
          </p:cNvSpPr>
          <p:nvPr/>
        </p:nvSpPr>
        <p:spPr>
          <a:xfrm>
            <a:off x="6197464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855CEE2-8366-8028-DF3B-29D5BF895A6D}"/>
              </a:ext>
            </a:extLst>
          </p:cNvPr>
          <p:cNvSpPr txBox="1">
            <a:spLocks/>
          </p:cNvSpPr>
          <p:nvPr/>
        </p:nvSpPr>
        <p:spPr>
          <a:xfrm>
            <a:off x="7403681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C53A064-4642-9DBD-2CEB-5FA74715A8E0}"/>
              </a:ext>
            </a:extLst>
          </p:cNvPr>
          <p:cNvSpPr txBox="1">
            <a:spLocks/>
          </p:cNvSpPr>
          <p:nvPr/>
        </p:nvSpPr>
        <p:spPr>
          <a:xfrm>
            <a:off x="8456966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0126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Temps de conjugaison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temps de conjugaison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du verbe.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</a:t>
            </a:r>
            <a:b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</a:b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s’il y en a.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Groupes nominaux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lang="fr-FR" sz="2400" b="1" u="sng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4760938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BF3C7-D8C4-6559-E15B-494E44F73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3856E8F-3BD7-DE33-5844-5E4EBBFEA7F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573731-A820-FDDF-F4B1-A1C37DB7516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152A371-640A-EB60-C33D-1FB37A90BBB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6AACB90-0851-A666-1F80-86D403B9064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CCE7E75-1B28-2FB5-7750-3691AABE71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3F57D14-47E4-92D8-7626-0B24BDE982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68620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6C2B394-4A92-3B50-5A0B-EEC351273179}"/>
              </a:ext>
            </a:extLst>
          </p:cNvPr>
          <p:cNvSpPr txBox="1">
            <a:spLocks/>
          </p:cNvSpPr>
          <p:nvPr/>
        </p:nvSpPr>
        <p:spPr>
          <a:xfrm>
            <a:off x="902309" y="17024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44B4458-228E-2EAF-A8AF-F1BF9AA5DD3B}"/>
              </a:ext>
            </a:extLst>
          </p:cNvPr>
          <p:cNvSpPr txBox="1">
            <a:spLocks/>
          </p:cNvSpPr>
          <p:nvPr/>
        </p:nvSpPr>
        <p:spPr>
          <a:xfrm>
            <a:off x="2053550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B5DB62F-4F80-5533-89A7-3DB28322C9D3}"/>
              </a:ext>
            </a:extLst>
          </p:cNvPr>
          <p:cNvSpPr txBox="1">
            <a:spLocks/>
          </p:cNvSpPr>
          <p:nvPr/>
        </p:nvSpPr>
        <p:spPr>
          <a:xfrm>
            <a:off x="5252263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636F211-F3C3-757A-5B2F-2F0F17B40A99}"/>
              </a:ext>
            </a:extLst>
          </p:cNvPr>
          <p:cNvSpPr txBox="1">
            <a:spLocks/>
          </p:cNvSpPr>
          <p:nvPr/>
        </p:nvSpPr>
        <p:spPr>
          <a:xfrm>
            <a:off x="1036012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98486CA-7FD8-61C0-5374-04EF340775FE}"/>
              </a:ext>
            </a:extLst>
          </p:cNvPr>
          <p:cNvSpPr txBox="1">
            <a:spLocks/>
          </p:cNvSpPr>
          <p:nvPr/>
        </p:nvSpPr>
        <p:spPr>
          <a:xfrm>
            <a:off x="397530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FB6E72F-103E-F1F6-AC58-2B1C898093BE}"/>
              </a:ext>
            </a:extLst>
          </p:cNvPr>
          <p:cNvSpPr txBox="1">
            <a:spLocks/>
          </p:cNvSpPr>
          <p:nvPr/>
        </p:nvSpPr>
        <p:spPr>
          <a:xfrm>
            <a:off x="6197464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5F6C5B2-4426-CEAE-81C3-C7C0A3BBD377}"/>
              </a:ext>
            </a:extLst>
          </p:cNvPr>
          <p:cNvSpPr txBox="1">
            <a:spLocks/>
          </p:cNvSpPr>
          <p:nvPr/>
        </p:nvSpPr>
        <p:spPr>
          <a:xfrm>
            <a:off x="7403681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2F7C876-B765-A6A4-AA9C-4684F823FF9E}"/>
              </a:ext>
            </a:extLst>
          </p:cNvPr>
          <p:cNvSpPr txBox="1">
            <a:spLocks/>
          </p:cNvSpPr>
          <p:nvPr/>
        </p:nvSpPr>
        <p:spPr>
          <a:xfrm>
            <a:off x="8456966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20196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1A0DA-3D28-260F-4D7F-AC1245869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8131D2-E197-C5BE-54AA-F161078AFC9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C9BA50-CBD2-603D-5878-9498DFF200C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explique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B4BA03E-BD17-FD6A-CEB7-3C195642959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BCC0F67-C0CA-F0B4-AE67-4A6E3B0F74F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103C475-AE64-9C25-A57A-A474B28A2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7153356-F6E3-2254-BFDC-F8F1F424B2A3}"/>
              </a:ext>
            </a:extLst>
          </p:cNvPr>
          <p:cNvSpPr txBox="1">
            <a:spLocks/>
          </p:cNvSpPr>
          <p:nvPr/>
        </p:nvSpPr>
        <p:spPr>
          <a:xfrm>
            <a:off x="3741165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0A98D67-D030-1D8C-682A-1BB73B43B7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09867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8562265-CBB8-ABDD-477E-309B5ED8F0C6}"/>
              </a:ext>
            </a:extLst>
          </p:cNvPr>
          <p:cNvSpPr txBox="1">
            <a:spLocks/>
          </p:cNvSpPr>
          <p:nvPr/>
        </p:nvSpPr>
        <p:spPr>
          <a:xfrm>
            <a:off x="902309" y="17024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5E7F2E6-574A-E982-54BC-629E42AA199B}"/>
              </a:ext>
            </a:extLst>
          </p:cNvPr>
          <p:cNvSpPr txBox="1">
            <a:spLocks/>
          </p:cNvSpPr>
          <p:nvPr/>
        </p:nvSpPr>
        <p:spPr>
          <a:xfrm>
            <a:off x="1570897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C4E8859-7CD1-13EC-A199-D1B1547BEA11}"/>
              </a:ext>
            </a:extLst>
          </p:cNvPr>
          <p:cNvSpPr txBox="1">
            <a:spLocks/>
          </p:cNvSpPr>
          <p:nvPr/>
        </p:nvSpPr>
        <p:spPr>
          <a:xfrm>
            <a:off x="2053550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21F9DDE-FA11-E24B-6A8E-344E0720338A}"/>
              </a:ext>
            </a:extLst>
          </p:cNvPr>
          <p:cNvSpPr txBox="1">
            <a:spLocks/>
          </p:cNvSpPr>
          <p:nvPr/>
        </p:nvSpPr>
        <p:spPr>
          <a:xfrm>
            <a:off x="5252263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EF9D456-87D2-98B0-E7AB-AFEF3761B3D1}"/>
              </a:ext>
            </a:extLst>
          </p:cNvPr>
          <p:cNvSpPr txBox="1">
            <a:spLocks/>
          </p:cNvSpPr>
          <p:nvPr/>
        </p:nvSpPr>
        <p:spPr>
          <a:xfrm>
            <a:off x="1036012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033A558-B828-1D4C-729B-E4176A0C0689}"/>
              </a:ext>
            </a:extLst>
          </p:cNvPr>
          <p:cNvSpPr txBox="1">
            <a:spLocks/>
          </p:cNvSpPr>
          <p:nvPr/>
        </p:nvSpPr>
        <p:spPr>
          <a:xfrm>
            <a:off x="397530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D22937D-FC81-D021-3469-F4F98A3761D3}"/>
              </a:ext>
            </a:extLst>
          </p:cNvPr>
          <p:cNvSpPr txBox="1">
            <a:spLocks/>
          </p:cNvSpPr>
          <p:nvPr/>
        </p:nvSpPr>
        <p:spPr>
          <a:xfrm>
            <a:off x="6197464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32929D0-3EE1-646E-9A73-3F5CB72F737D}"/>
              </a:ext>
            </a:extLst>
          </p:cNvPr>
          <p:cNvSpPr txBox="1">
            <a:spLocks/>
          </p:cNvSpPr>
          <p:nvPr/>
        </p:nvSpPr>
        <p:spPr>
          <a:xfrm>
            <a:off x="10346098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1DCFFAA-AB2A-1E7E-BE61-D6D16090770A}"/>
              </a:ext>
            </a:extLst>
          </p:cNvPr>
          <p:cNvSpPr txBox="1">
            <a:spLocks/>
          </p:cNvSpPr>
          <p:nvPr/>
        </p:nvSpPr>
        <p:spPr>
          <a:xfrm>
            <a:off x="8057840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B2235C0-7A64-34B4-54BC-889A0341E53F}"/>
              </a:ext>
            </a:extLst>
          </p:cNvPr>
          <p:cNvSpPr txBox="1">
            <a:spLocks/>
          </p:cNvSpPr>
          <p:nvPr/>
        </p:nvSpPr>
        <p:spPr>
          <a:xfrm>
            <a:off x="5407206" y="2605009"/>
            <a:ext cx="188964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9A49787-092E-8CA1-9A6B-4E5FA81FB69C}"/>
              </a:ext>
            </a:extLst>
          </p:cNvPr>
          <p:cNvSpPr txBox="1">
            <a:spLocks/>
          </p:cNvSpPr>
          <p:nvPr/>
        </p:nvSpPr>
        <p:spPr>
          <a:xfrm>
            <a:off x="7403681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5E4C7DC-0B44-A0AC-B8F4-F795F550F989}"/>
              </a:ext>
            </a:extLst>
          </p:cNvPr>
          <p:cNvSpPr txBox="1">
            <a:spLocks/>
          </p:cNvSpPr>
          <p:nvPr/>
        </p:nvSpPr>
        <p:spPr>
          <a:xfrm>
            <a:off x="8456966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61646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48F81-11C4-F95D-769B-2F222799A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ACD6B7B-4A1D-2DCF-333E-74DA9082278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D49C44-CF4B-6BE7-6713-76CFB2898FA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explique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90E62C4-C81F-DCA7-CEB7-999235C78B4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C07942B-BD42-FF16-49BE-A21AA2D326F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D44C186-5F31-E823-90CF-93ABA9EB40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AF43039-F139-C0DA-AC06-6EF74B64DF22}"/>
              </a:ext>
            </a:extLst>
          </p:cNvPr>
          <p:cNvSpPr txBox="1">
            <a:spLocks/>
          </p:cNvSpPr>
          <p:nvPr/>
        </p:nvSpPr>
        <p:spPr>
          <a:xfrm>
            <a:off x="3741165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1CDA36F-85A3-AD00-B28B-F00BAC6D02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32847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3995D97-78C1-C61D-2D3D-8605E4786DA7}"/>
              </a:ext>
            </a:extLst>
          </p:cNvPr>
          <p:cNvSpPr txBox="1">
            <a:spLocks/>
          </p:cNvSpPr>
          <p:nvPr/>
        </p:nvSpPr>
        <p:spPr>
          <a:xfrm>
            <a:off x="902309" y="17024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A8AB5E7-110E-A4FE-6EC0-25909C88E32B}"/>
              </a:ext>
            </a:extLst>
          </p:cNvPr>
          <p:cNvSpPr txBox="1">
            <a:spLocks/>
          </p:cNvSpPr>
          <p:nvPr/>
        </p:nvSpPr>
        <p:spPr>
          <a:xfrm>
            <a:off x="1570897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33AE356-856F-33B0-3ED3-8D44B0E4F270}"/>
              </a:ext>
            </a:extLst>
          </p:cNvPr>
          <p:cNvSpPr txBox="1">
            <a:spLocks/>
          </p:cNvSpPr>
          <p:nvPr/>
        </p:nvSpPr>
        <p:spPr>
          <a:xfrm>
            <a:off x="2053550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1CC687B-B932-2CC7-A6E2-9F8D430F4272}"/>
              </a:ext>
            </a:extLst>
          </p:cNvPr>
          <p:cNvSpPr txBox="1">
            <a:spLocks/>
          </p:cNvSpPr>
          <p:nvPr/>
        </p:nvSpPr>
        <p:spPr>
          <a:xfrm>
            <a:off x="5252263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FBD1FFA-0DAE-28B3-C1B1-B9DEEADEA5C4}"/>
              </a:ext>
            </a:extLst>
          </p:cNvPr>
          <p:cNvSpPr txBox="1">
            <a:spLocks/>
          </p:cNvSpPr>
          <p:nvPr/>
        </p:nvSpPr>
        <p:spPr>
          <a:xfrm>
            <a:off x="1036012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F91BDCA-3953-49B2-896A-335BBF0689D5}"/>
              </a:ext>
            </a:extLst>
          </p:cNvPr>
          <p:cNvSpPr txBox="1">
            <a:spLocks/>
          </p:cNvSpPr>
          <p:nvPr/>
        </p:nvSpPr>
        <p:spPr>
          <a:xfrm>
            <a:off x="397530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6301518-B3BA-C439-B3F5-623A8B1F8EF6}"/>
              </a:ext>
            </a:extLst>
          </p:cNvPr>
          <p:cNvSpPr txBox="1">
            <a:spLocks/>
          </p:cNvSpPr>
          <p:nvPr/>
        </p:nvSpPr>
        <p:spPr>
          <a:xfrm>
            <a:off x="6197464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F6B941B-82A2-9992-4DCC-5E1567EB6AD3}"/>
              </a:ext>
            </a:extLst>
          </p:cNvPr>
          <p:cNvSpPr txBox="1">
            <a:spLocks/>
          </p:cNvSpPr>
          <p:nvPr/>
        </p:nvSpPr>
        <p:spPr>
          <a:xfrm>
            <a:off x="10346098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7885E90-2990-9149-F0D4-A68668CADF8E}"/>
              </a:ext>
            </a:extLst>
          </p:cNvPr>
          <p:cNvSpPr txBox="1">
            <a:spLocks/>
          </p:cNvSpPr>
          <p:nvPr/>
        </p:nvSpPr>
        <p:spPr>
          <a:xfrm>
            <a:off x="8057840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26070DF-5134-EB73-2930-8996827F23E6}"/>
              </a:ext>
            </a:extLst>
          </p:cNvPr>
          <p:cNvSpPr txBox="1">
            <a:spLocks/>
          </p:cNvSpPr>
          <p:nvPr/>
        </p:nvSpPr>
        <p:spPr>
          <a:xfrm>
            <a:off x="5407206" y="2605009"/>
            <a:ext cx="188964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F58CDBC-AAF2-B476-3CA3-2D66229814E5}"/>
              </a:ext>
            </a:extLst>
          </p:cNvPr>
          <p:cNvSpPr txBox="1">
            <a:spLocks/>
          </p:cNvSpPr>
          <p:nvPr/>
        </p:nvSpPr>
        <p:spPr>
          <a:xfrm>
            <a:off x="7403681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4BDC103-2501-3883-E00A-7BF3234FE9BC}"/>
              </a:ext>
            </a:extLst>
          </p:cNvPr>
          <p:cNvSpPr txBox="1">
            <a:spLocks/>
          </p:cNvSpPr>
          <p:nvPr/>
        </p:nvSpPr>
        <p:spPr>
          <a:xfrm>
            <a:off x="8456966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71147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32D2A-E9EE-6132-E023-9CDF1B189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935D289-9755-1A34-CA08-B77FD4892FD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65C597-9012-DAAF-2914-65AC0F343A4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explique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67F41B8-383B-C383-793D-CB170A8C479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B868E1D-DD23-2291-90BA-9FCD4DCD502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363BF31-55CD-95A6-5F4E-2EA9A18FD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377BE68-FF28-35B0-7E3F-0F3A1352BF9B}"/>
              </a:ext>
            </a:extLst>
          </p:cNvPr>
          <p:cNvSpPr txBox="1">
            <a:spLocks/>
          </p:cNvSpPr>
          <p:nvPr/>
        </p:nvSpPr>
        <p:spPr>
          <a:xfrm>
            <a:off x="3741165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33F9285-45BA-62BE-694C-BE9B190E4C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5409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maitre / la leçon / les élèves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2A87A0A-DDF1-6FA7-802C-70EF1351CA5B}"/>
              </a:ext>
            </a:extLst>
          </p:cNvPr>
          <p:cNvSpPr txBox="1">
            <a:spLocks/>
          </p:cNvSpPr>
          <p:nvPr/>
        </p:nvSpPr>
        <p:spPr>
          <a:xfrm>
            <a:off x="902309" y="17024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481F5BA-DD4A-4AA0-7D10-CB1763A21C6E}"/>
              </a:ext>
            </a:extLst>
          </p:cNvPr>
          <p:cNvSpPr txBox="1">
            <a:spLocks/>
          </p:cNvSpPr>
          <p:nvPr/>
        </p:nvSpPr>
        <p:spPr>
          <a:xfrm>
            <a:off x="1570897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B4F59F2-015A-71CF-0DD9-9FE0CF6C8EA1}"/>
              </a:ext>
            </a:extLst>
          </p:cNvPr>
          <p:cNvSpPr txBox="1">
            <a:spLocks/>
          </p:cNvSpPr>
          <p:nvPr/>
        </p:nvSpPr>
        <p:spPr>
          <a:xfrm>
            <a:off x="2053550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9D14B75-6B83-655B-A913-3453F4C22BD8}"/>
              </a:ext>
            </a:extLst>
          </p:cNvPr>
          <p:cNvSpPr txBox="1">
            <a:spLocks/>
          </p:cNvSpPr>
          <p:nvPr/>
        </p:nvSpPr>
        <p:spPr>
          <a:xfrm>
            <a:off x="5252263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CBFA0B9-118E-9436-0201-673E4440B42D}"/>
              </a:ext>
            </a:extLst>
          </p:cNvPr>
          <p:cNvSpPr txBox="1">
            <a:spLocks/>
          </p:cNvSpPr>
          <p:nvPr/>
        </p:nvSpPr>
        <p:spPr>
          <a:xfrm>
            <a:off x="1036012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0E7D5BC-EFAB-AD4E-BC74-EF96CF87023E}"/>
              </a:ext>
            </a:extLst>
          </p:cNvPr>
          <p:cNvSpPr txBox="1">
            <a:spLocks/>
          </p:cNvSpPr>
          <p:nvPr/>
        </p:nvSpPr>
        <p:spPr>
          <a:xfrm>
            <a:off x="397530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733C020-40E2-4657-E345-94D5D53C57BE}"/>
              </a:ext>
            </a:extLst>
          </p:cNvPr>
          <p:cNvSpPr txBox="1">
            <a:spLocks/>
          </p:cNvSpPr>
          <p:nvPr/>
        </p:nvSpPr>
        <p:spPr>
          <a:xfrm>
            <a:off x="6197464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9E7A7CE-F553-B5AB-F307-726DC0E1A738}"/>
              </a:ext>
            </a:extLst>
          </p:cNvPr>
          <p:cNvSpPr txBox="1">
            <a:spLocks/>
          </p:cNvSpPr>
          <p:nvPr/>
        </p:nvSpPr>
        <p:spPr>
          <a:xfrm>
            <a:off x="10346098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CF9E4ED-E666-D631-FCC7-B11550C409EF}"/>
              </a:ext>
            </a:extLst>
          </p:cNvPr>
          <p:cNvSpPr txBox="1">
            <a:spLocks/>
          </p:cNvSpPr>
          <p:nvPr/>
        </p:nvSpPr>
        <p:spPr>
          <a:xfrm>
            <a:off x="8057840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A510AF9-212F-2824-CED0-7B9601C93355}"/>
              </a:ext>
            </a:extLst>
          </p:cNvPr>
          <p:cNvSpPr txBox="1">
            <a:spLocks/>
          </p:cNvSpPr>
          <p:nvPr/>
        </p:nvSpPr>
        <p:spPr>
          <a:xfrm>
            <a:off x="5407206" y="2605009"/>
            <a:ext cx="188964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2178D12-73A6-A9C8-2738-B757B9BCE4EE}"/>
              </a:ext>
            </a:extLst>
          </p:cNvPr>
          <p:cNvSpPr txBox="1">
            <a:spLocks/>
          </p:cNvSpPr>
          <p:nvPr/>
        </p:nvSpPr>
        <p:spPr>
          <a:xfrm>
            <a:off x="7403681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082BF04-66AB-7037-1619-C828AD16AC87}"/>
              </a:ext>
            </a:extLst>
          </p:cNvPr>
          <p:cNvSpPr txBox="1">
            <a:spLocks/>
          </p:cNvSpPr>
          <p:nvPr/>
        </p:nvSpPr>
        <p:spPr>
          <a:xfrm>
            <a:off x="8456966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35076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D62FE-C355-5869-CC41-47D03A13C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2FBD93-2880-8937-C68F-8AB232E0E89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CD8F67B-8279-DA77-9FC2-DC441DCEBA6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explique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0BE9DEC-3306-5772-3FF3-BCD65E0CF0B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52CE398-441B-D619-AD8F-F057E853939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1901A59-34C1-D40B-0E2E-51C9A0D0FE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878295E9-AEF2-95EC-171B-8D69DB3AC19F}"/>
              </a:ext>
            </a:extLst>
          </p:cNvPr>
          <p:cNvSpPr txBox="1">
            <a:spLocks/>
          </p:cNvSpPr>
          <p:nvPr/>
        </p:nvSpPr>
        <p:spPr>
          <a:xfrm>
            <a:off x="3741165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9594851-5C59-22FF-6A3F-9AF114374A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93319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maitre / la leçon / les élèves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5CC1997-2718-34C9-5AFE-CDC218834D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F51DD0C9-9F45-9376-8393-CB0E9C06A985}"/>
              </a:ext>
            </a:extLst>
          </p:cNvPr>
          <p:cNvSpPr txBox="1">
            <a:spLocks/>
          </p:cNvSpPr>
          <p:nvPr/>
        </p:nvSpPr>
        <p:spPr>
          <a:xfrm>
            <a:off x="902309" y="17024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80D96B9-3EEA-ED16-DFC2-8EFCEED88320}"/>
              </a:ext>
            </a:extLst>
          </p:cNvPr>
          <p:cNvSpPr txBox="1">
            <a:spLocks/>
          </p:cNvSpPr>
          <p:nvPr/>
        </p:nvSpPr>
        <p:spPr>
          <a:xfrm>
            <a:off x="1570897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338DF67-51FF-25C4-3C1B-E5D0069C86CB}"/>
              </a:ext>
            </a:extLst>
          </p:cNvPr>
          <p:cNvSpPr txBox="1">
            <a:spLocks/>
          </p:cNvSpPr>
          <p:nvPr/>
        </p:nvSpPr>
        <p:spPr>
          <a:xfrm>
            <a:off x="2053550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D49D64C-B4E9-84FD-094D-960A676968DB}"/>
              </a:ext>
            </a:extLst>
          </p:cNvPr>
          <p:cNvSpPr txBox="1">
            <a:spLocks/>
          </p:cNvSpPr>
          <p:nvPr/>
        </p:nvSpPr>
        <p:spPr>
          <a:xfrm>
            <a:off x="5252263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B080FC3-DE11-94F9-830F-60DE4CB389ED}"/>
              </a:ext>
            </a:extLst>
          </p:cNvPr>
          <p:cNvSpPr txBox="1">
            <a:spLocks/>
          </p:cNvSpPr>
          <p:nvPr/>
        </p:nvSpPr>
        <p:spPr>
          <a:xfrm>
            <a:off x="1036012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7A79758-CE07-9938-ADE8-992206049CC0}"/>
              </a:ext>
            </a:extLst>
          </p:cNvPr>
          <p:cNvSpPr txBox="1">
            <a:spLocks/>
          </p:cNvSpPr>
          <p:nvPr/>
        </p:nvSpPr>
        <p:spPr>
          <a:xfrm>
            <a:off x="397530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686EE92-6C1A-D147-49AD-F01ED52E4B3F}"/>
              </a:ext>
            </a:extLst>
          </p:cNvPr>
          <p:cNvSpPr txBox="1">
            <a:spLocks/>
          </p:cNvSpPr>
          <p:nvPr/>
        </p:nvSpPr>
        <p:spPr>
          <a:xfrm>
            <a:off x="6197464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0DB0C97-362B-897C-69A6-9878EBB1F518}"/>
              </a:ext>
            </a:extLst>
          </p:cNvPr>
          <p:cNvSpPr txBox="1">
            <a:spLocks/>
          </p:cNvSpPr>
          <p:nvPr/>
        </p:nvSpPr>
        <p:spPr>
          <a:xfrm>
            <a:off x="10346098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6E97EF7-CF60-C0DA-1DF7-9B4AD70D4810}"/>
              </a:ext>
            </a:extLst>
          </p:cNvPr>
          <p:cNvSpPr txBox="1">
            <a:spLocks/>
          </p:cNvSpPr>
          <p:nvPr/>
        </p:nvSpPr>
        <p:spPr>
          <a:xfrm>
            <a:off x="8057840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FB677EB-043C-8320-BBBC-B5F37D14DE72}"/>
              </a:ext>
            </a:extLst>
          </p:cNvPr>
          <p:cNvSpPr txBox="1">
            <a:spLocks/>
          </p:cNvSpPr>
          <p:nvPr/>
        </p:nvSpPr>
        <p:spPr>
          <a:xfrm>
            <a:off x="5407206" y="2605009"/>
            <a:ext cx="188964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5EA40B5-379D-BF93-A58B-28CEE20DB62D}"/>
              </a:ext>
            </a:extLst>
          </p:cNvPr>
          <p:cNvSpPr txBox="1">
            <a:spLocks/>
          </p:cNvSpPr>
          <p:nvPr/>
        </p:nvSpPr>
        <p:spPr>
          <a:xfrm>
            <a:off x="7403681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D1DC8B2-DA27-BF61-0369-F95891878B97}"/>
              </a:ext>
            </a:extLst>
          </p:cNvPr>
          <p:cNvSpPr txBox="1">
            <a:spLocks/>
          </p:cNvSpPr>
          <p:nvPr/>
        </p:nvSpPr>
        <p:spPr>
          <a:xfrm>
            <a:off x="8456966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74673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BFCC9-0102-59D5-7B4F-D7094C3ED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9269EF6-2E4C-BBF6-6CD4-5E189620F9E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D4ED7E-56FF-094C-6003-31DB9C52A74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maitre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explique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leçon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7C6C15C-4FE0-6B06-C47B-86A61D90E92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76A3334-82A0-EFCF-9B02-1F03EDE580A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06876B2-EDCC-76C7-7B74-ADC3553A5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4273626-2564-5EE3-827A-9DC2C7AFD7D3}"/>
              </a:ext>
            </a:extLst>
          </p:cNvPr>
          <p:cNvSpPr txBox="1">
            <a:spLocks/>
          </p:cNvSpPr>
          <p:nvPr/>
        </p:nvSpPr>
        <p:spPr>
          <a:xfrm>
            <a:off x="3741165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116529D-4369-07DA-AA22-2EAED457557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maitre / la leçon / les élèves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expliqueras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la leçon,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écouteras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BE88627-A310-3305-EC76-7B403402D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D00202F-0ECA-30A9-541D-998DBF2FC418}"/>
              </a:ext>
            </a:extLst>
          </p:cNvPr>
          <p:cNvSpPr txBox="1">
            <a:spLocks/>
          </p:cNvSpPr>
          <p:nvPr/>
        </p:nvSpPr>
        <p:spPr>
          <a:xfrm>
            <a:off x="902309" y="17024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007E6E7-886E-E2FE-212E-FB2BCD380DD5}"/>
              </a:ext>
            </a:extLst>
          </p:cNvPr>
          <p:cNvSpPr txBox="1">
            <a:spLocks/>
          </p:cNvSpPr>
          <p:nvPr/>
        </p:nvSpPr>
        <p:spPr>
          <a:xfrm>
            <a:off x="1570897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B4B76E6-2CB0-AC8A-3919-A0920CA50E23}"/>
              </a:ext>
            </a:extLst>
          </p:cNvPr>
          <p:cNvSpPr txBox="1">
            <a:spLocks/>
          </p:cNvSpPr>
          <p:nvPr/>
        </p:nvSpPr>
        <p:spPr>
          <a:xfrm>
            <a:off x="2053550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B1A9F6F-4DE2-E014-A4B6-79578D0E49DD}"/>
              </a:ext>
            </a:extLst>
          </p:cNvPr>
          <p:cNvSpPr txBox="1">
            <a:spLocks/>
          </p:cNvSpPr>
          <p:nvPr/>
        </p:nvSpPr>
        <p:spPr>
          <a:xfrm>
            <a:off x="5252263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DB281A3-C27C-25BA-AD00-1CAF7106A2CF}"/>
              </a:ext>
            </a:extLst>
          </p:cNvPr>
          <p:cNvSpPr txBox="1">
            <a:spLocks/>
          </p:cNvSpPr>
          <p:nvPr/>
        </p:nvSpPr>
        <p:spPr>
          <a:xfrm>
            <a:off x="1036012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5AC39E4-4953-C224-2018-7FBC6888B301}"/>
              </a:ext>
            </a:extLst>
          </p:cNvPr>
          <p:cNvSpPr txBox="1">
            <a:spLocks/>
          </p:cNvSpPr>
          <p:nvPr/>
        </p:nvSpPr>
        <p:spPr>
          <a:xfrm>
            <a:off x="3975305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3257D1E-9087-BEA0-A92E-436327B3C99B}"/>
              </a:ext>
            </a:extLst>
          </p:cNvPr>
          <p:cNvSpPr txBox="1">
            <a:spLocks/>
          </p:cNvSpPr>
          <p:nvPr/>
        </p:nvSpPr>
        <p:spPr>
          <a:xfrm>
            <a:off x="6197464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D3C4412-1D70-B5FA-F735-8DA38438C988}"/>
              </a:ext>
            </a:extLst>
          </p:cNvPr>
          <p:cNvSpPr txBox="1">
            <a:spLocks/>
          </p:cNvSpPr>
          <p:nvPr/>
        </p:nvSpPr>
        <p:spPr>
          <a:xfrm>
            <a:off x="10346098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1DDC2C22-4862-531F-C479-8789E55EA7C8}"/>
              </a:ext>
            </a:extLst>
          </p:cNvPr>
          <p:cNvSpPr txBox="1">
            <a:spLocks/>
          </p:cNvSpPr>
          <p:nvPr/>
        </p:nvSpPr>
        <p:spPr>
          <a:xfrm>
            <a:off x="8057840" y="26050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FA7B6EC-2C1A-8493-EAB4-828EF6286CCD}"/>
              </a:ext>
            </a:extLst>
          </p:cNvPr>
          <p:cNvSpPr txBox="1">
            <a:spLocks/>
          </p:cNvSpPr>
          <p:nvPr/>
        </p:nvSpPr>
        <p:spPr>
          <a:xfrm>
            <a:off x="5407206" y="2605009"/>
            <a:ext cx="188964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1344DBB-EE8A-EAE4-40AC-2496AA4C2A96}"/>
              </a:ext>
            </a:extLst>
          </p:cNvPr>
          <p:cNvSpPr txBox="1">
            <a:spLocks/>
          </p:cNvSpPr>
          <p:nvPr/>
        </p:nvSpPr>
        <p:spPr>
          <a:xfrm>
            <a:off x="7403681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C81799D-8D07-9D22-6BD4-44DC6FCC8D27}"/>
              </a:ext>
            </a:extLst>
          </p:cNvPr>
          <p:cNvSpPr txBox="1">
            <a:spLocks/>
          </p:cNvSpPr>
          <p:nvPr/>
        </p:nvSpPr>
        <p:spPr>
          <a:xfrm>
            <a:off x="8456966" y="170241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5247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8D77C-04FB-18AC-4530-BFC759897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F9E12AE-C9A7-0AB4-C548-FA33F5D9273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C1743D-4730-5237-88AC-95E678302E0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reçu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E417248-4FBC-96B7-B45A-7F305FC6099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3FA08D0-C279-6B4B-52A1-977A1C6B48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7441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68835-2E70-599A-E10B-5E753D87B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6A9B939-AAB9-39DC-3261-0FF0DE8BF76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041B67-FFB8-CA6D-B98B-EE032CDB2F5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reçu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6E81F19-E043-FDF5-3B33-95CBFE57307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7348518-1A6D-B59E-FAAD-9323371693C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58983AF-4171-0989-F561-152CB22D29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023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F59F7-552F-89B1-2720-72FDB8AB8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62F4D12-A573-6C14-CAFD-A2F02731049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F85280-99BA-583A-39AC-BCCA0C6D903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reçu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2732E09-F4D4-DFAC-FE5F-AE7A04BA8C2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7599DC4-112B-4137-1195-2803B2F8AA3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E05E690-F31C-BEA0-187E-C367EDF563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EAD25C0-D1A5-7160-B544-6FB4E1B89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0863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6870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E887E-7594-3305-60A4-292B499DA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4DC18EC-A001-2EDB-A2A0-847F37D5B08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B2A83E-504D-CBC8-686B-C9C882404AE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reçu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C316097-2122-9AFF-95BF-3E571B562F6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A7765D2-C6CF-F901-C557-2AA4846B0F9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3C9B855-BA5E-6068-1BC1-2F73A8A755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6F41504-7B5F-863B-4F40-B4339348D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28502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1571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319F3-46DE-04D8-4815-A177B6A51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704891C-C41D-4E9E-B179-F2415F0A3B3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5D867A-6BD8-DDFD-2E0B-F812B7991DC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reçu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3F43621-C4DC-8462-210F-B2793B0B6F8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FAFB316-E480-3811-473D-69D29B253C5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776D302-DC6E-E322-2C68-6918527782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26A1FA9-C8DA-603D-B8B6-1C971B5819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87312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2894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0C594-820E-57CB-B04B-A2909D7B2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9C08CBB-E816-B1BE-2825-DD887FEA3C5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453EB49-BFF2-508D-BE2B-5A0928FBE2A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reçu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9EA899A-AE07-264B-8C9F-AF8D22C9F7E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8E8CD54-6EBD-0B57-3AD5-650C4569D05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F7C34C1-D835-0C72-14EB-C3C32962E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72216FF-73BD-DB98-FEAC-DD383B4B9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49749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491ACBED-4E2E-A9CF-B1C2-836E036A3C21}"/>
              </a:ext>
            </a:extLst>
          </p:cNvPr>
          <p:cNvSpPr txBox="1">
            <a:spLocks/>
          </p:cNvSpPr>
          <p:nvPr/>
        </p:nvSpPr>
        <p:spPr>
          <a:xfrm>
            <a:off x="60781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F336A7B-B8CF-E135-5DC4-2D19905DE8D6}"/>
              </a:ext>
            </a:extLst>
          </p:cNvPr>
          <p:cNvSpPr txBox="1">
            <a:spLocks/>
          </p:cNvSpPr>
          <p:nvPr/>
        </p:nvSpPr>
        <p:spPr>
          <a:xfrm>
            <a:off x="809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66D4E9B-4FE7-37C5-8141-29C1E34734E8}"/>
              </a:ext>
            </a:extLst>
          </p:cNvPr>
          <p:cNvSpPr txBox="1">
            <a:spLocks/>
          </p:cNvSpPr>
          <p:nvPr/>
        </p:nvSpPr>
        <p:spPr>
          <a:xfrm>
            <a:off x="972212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F08AB09-D3B2-A46D-2B5E-7B7F8CA2649D}"/>
              </a:ext>
            </a:extLst>
          </p:cNvPr>
          <p:cNvSpPr txBox="1">
            <a:spLocks/>
          </p:cNvSpPr>
          <p:nvPr/>
        </p:nvSpPr>
        <p:spPr>
          <a:xfrm>
            <a:off x="210962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79EA376-0296-EEA7-E448-A9844C6AE6A0}"/>
              </a:ext>
            </a:extLst>
          </p:cNvPr>
          <p:cNvSpPr txBox="1">
            <a:spLocks/>
          </p:cNvSpPr>
          <p:nvPr/>
        </p:nvSpPr>
        <p:spPr>
          <a:xfrm>
            <a:off x="11124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211BC79-718A-26DA-7C0E-4D33F89D8983}"/>
              </a:ext>
            </a:extLst>
          </p:cNvPr>
          <p:cNvSpPr txBox="1">
            <a:spLocks/>
          </p:cNvSpPr>
          <p:nvPr/>
        </p:nvSpPr>
        <p:spPr>
          <a:xfrm>
            <a:off x="30186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0742E3C-5CA3-5C02-1B1B-8E535C361BA7}"/>
              </a:ext>
            </a:extLst>
          </p:cNvPr>
          <p:cNvSpPr txBox="1">
            <a:spLocks/>
          </p:cNvSpPr>
          <p:nvPr/>
        </p:nvSpPr>
        <p:spPr>
          <a:xfrm>
            <a:off x="38001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03B270F-E631-5D14-FC57-E7DA6E106E02}"/>
              </a:ext>
            </a:extLst>
          </p:cNvPr>
          <p:cNvSpPr txBox="1">
            <a:spLocks/>
          </p:cNvSpPr>
          <p:nvPr/>
        </p:nvSpPr>
        <p:spPr>
          <a:xfrm>
            <a:off x="484545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9F2BE35-B834-0D0F-5BB3-63CEE7714F2C}"/>
              </a:ext>
            </a:extLst>
          </p:cNvPr>
          <p:cNvSpPr txBox="1">
            <a:spLocks/>
          </p:cNvSpPr>
          <p:nvPr/>
        </p:nvSpPr>
        <p:spPr>
          <a:xfrm>
            <a:off x="1070597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71029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98ECD-2002-93CB-41DE-29FE30F21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77D7AD6-6B64-3151-4A6B-240EB8BF131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435E95-33B6-9AC3-209E-2C6D794E387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reçu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5B372CC-2560-D1E1-68CA-F99FD3E9C7B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93B7058-9871-34DC-699E-6459D286174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F5E5DEF-99D6-860C-C1DD-FE0A76D80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C32A612-AEFB-86FB-969F-4DD4FAEE0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3755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3939A99A-B433-3545-B94C-3A88A91FD312}"/>
              </a:ext>
            </a:extLst>
          </p:cNvPr>
          <p:cNvSpPr txBox="1">
            <a:spLocks/>
          </p:cNvSpPr>
          <p:nvPr/>
        </p:nvSpPr>
        <p:spPr>
          <a:xfrm>
            <a:off x="60781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A9B1993-87B3-4BC8-D783-751C88E7557F}"/>
              </a:ext>
            </a:extLst>
          </p:cNvPr>
          <p:cNvSpPr txBox="1">
            <a:spLocks/>
          </p:cNvSpPr>
          <p:nvPr/>
        </p:nvSpPr>
        <p:spPr>
          <a:xfrm>
            <a:off x="809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4C14699-873E-C4D9-6400-B16E0DB5D918}"/>
              </a:ext>
            </a:extLst>
          </p:cNvPr>
          <p:cNvSpPr txBox="1">
            <a:spLocks/>
          </p:cNvSpPr>
          <p:nvPr/>
        </p:nvSpPr>
        <p:spPr>
          <a:xfrm>
            <a:off x="972212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EE6DFA4-FCD3-B7D3-3E73-C23E470A8885}"/>
              </a:ext>
            </a:extLst>
          </p:cNvPr>
          <p:cNvSpPr txBox="1">
            <a:spLocks/>
          </p:cNvSpPr>
          <p:nvPr/>
        </p:nvSpPr>
        <p:spPr>
          <a:xfrm>
            <a:off x="210962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607E889-2EB5-5B67-3F46-EEE497C0031B}"/>
              </a:ext>
            </a:extLst>
          </p:cNvPr>
          <p:cNvSpPr txBox="1">
            <a:spLocks/>
          </p:cNvSpPr>
          <p:nvPr/>
        </p:nvSpPr>
        <p:spPr>
          <a:xfrm>
            <a:off x="11124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8A250C2-8221-8E40-201E-F8ABF480EBA6}"/>
              </a:ext>
            </a:extLst>
          </p:cNvPr>
          <p:cNvSpPr txBox="1">
            <a:spLocks/>
          </p:cNvSpPr>
          <p:nvPr/>
        </p:nvSpPr>
        <p:spPr>
          <a:xfrm>
            <a:off x="30186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EFDD86DF-86D9-2DD3-E315-4628F7699AC6}"/>
              </a:ext>
            </a:extLst>
          </p:cNvPr>
          <p:cNvSpPr txBox="1">
            <a:spLocks/>
          </p:cNvSpPr>
          <p:nvPr/>
        </p:nvSpPr>
        <p:spPr>
          <a:xfrm>
            <a:off x="38001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A1A042D-7300-956C-CF96-D373DC790411}"/>
              </a:ext>
            </a:extLst>
          </p:cNvPr>
          <p:cNvSpPr txBox="1">
            <a:spLocks/>
          </p:cNvSpPr>
          <p:nvPr/>
        </p:nvSpPr>
        <p:spPr>
          <a:xfrm>
            <a:off x="484545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2727BA5-D471-AE77-15C4-CDFCD8D88651}"/>
              </a:ext>
            </a:extLst>
          </p:cNvPr>
          <p:cNvSpPr txBox="1">
            <a:spLocks/>
          </p:cNvSpPr>
          <p:nvPr/>
        </p:nvSpPr>
        <p:spPr>
          <a:xfrm>
            <a:off x="1070597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276573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263AB-C680-A1BC-B5B4-2D889B015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E1618B2-6037-A6EF-B5F2-57B842DD84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071C10-26CC-E60B-1D47-1F71FB66153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reçu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3C18699-F700-F217-FE9E-071D6A6D8CA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9AEBFD2-58C1-0758-C760-D6CD38DAABA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30E2CDE-CCE6-53B5-A19E-A0229B0ECE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E096321-C292-1A4F-8ACB-41999DFCC0B8}"/>
              </a:ext>
            </a:extLst>
          </p:cNvPr>
          <p:cNvSpPr txBox="1">
            <a:spLocks/>
          </p:cNvSpPr>
          <p:nvPr/>
        </p:nvSpPr>
        <p:spPr>
          <a:xfrm>
            <a:off x="3421464" y="260442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8D0267F-E2AC-AEEF-23C0-1D9D78EA8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50755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604EE977-8B4E-9423-A781-A33471A018E5}"/>
              </a:ext>
            </a:extLst>
          </p:cNvPr>
          <p:cNvSpPr txBox="1">
            <a:spLocks/>
          </p:cNvSpPr>
          <p:nvPr/>
        </p:nvSpPr>
        <p:spPr>
          <a:xfrm>
            <a:off x="1505788" y="261425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04A9180-C6AF-258E-675E-0B595BAE5E7B}"/>
              </a:ext>
            </a:extLst>
          </p:cNvPr>
          <p:cNvSpPr txBox="1">
            <a:spLocks/>
          </p:cNvSpPr>
          <p:nvPr/>
        </p:nvSpPr>
        <p:spPr>
          <a:xfrm>
            <a:off x="60781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374A15D-4257-37EC-5B43-B108DFB7B97F}"/>
              </a:ext>
            </a:extLst>
          </p:cNvPr>
          <p:cNvSpPr txBox="1">
            <a:spLocks/>
          </p:cNvSpPr>
          <p:nvPr/>
        </p:nvSpPr>
        <p:spPr>
          <a:xfrm>
            <a:off x="809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FA14E85-1C4A-44D4-8B1D-34E95E9A45E8}"/>
              </a:ext>
            </a:extLst>
          </p:cNvPr>
          <p:cNvSpPr txBox="1">
            <a:spLocks/>
          </p:cNvSpPr>
          <p:nvPr/>
        </p:nvSpPr>
        <p:spPr>
          <a:xfrm>
            <a:off x="972212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A29CFCC-93DE-4BB9-3D23-71ED495B8AE2}"/>
              </a:ext>
            </a:extLst>
          </p:cNvPr>
          <p:cNvSpPr txBox="1">
            <a:spLocks/>
          </p:cNvSpPr>
          <p:nvPr/>
        </p:nvSpPr>
        <p:spPr>
          <a:xfrm>
            <a:off x="210962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B8D4B24-799C-81CC-BEA7-73E96991A8CC}"/>
              </a:ext>
            </a:extLst>
          </p:cNvPr>
          <p:cNvSpPr txBox="1">
            <a:spLocks/>
          </p:cNvSpPr>
          <p:nvPr/>
        </p:nvSpPr>
        <p:spPr>
          <a:xfrm>
            <a:off x="6094644" y="260644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AD2DA7E-73F1-C1B6-4CEE-EB06D5A991FB}"/>
              </a:ext>
            </a:extLst>
          </p:cNvPr>
          <p:cNvSpPr txBox="1">
            <a:spLocks/>
          </p:cNvSpPr>
          <p:nvPr/>
        </p:nvSpPr>
        <p:spPr>
          <a:xfrm>
            <a:off x="11124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C9071DD-E8D7-52A3-D6B8-FFFDB5145186}"/>
              </a:ext>
            </a:extLst>
          </p:cNvPr>
          <p:cNvSpPr txBox="1">
            <a:spLocks/>
          </p:cNvSpPr>
          <p:nvPr/>
        </p:nvSpPr>
        <p:spPr>
          <a:xfrm>
            <a:off x="9759018" y="2596644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BE6A3DA-13CB-D5FB-4530-4A4CA3605CEA}"/>
              </a:ext>
            </a:extLst>
          </p:cNvPr>
          <p:cNvSpPr txBox="1">
            <a:spLocks/>
          </p:cNvSpPr>
          <p:nvPr/>
        </p:nvSpPr>
        <p:spPr>
          <a:xfrm>
            <a:off x="30186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3524925-6B31-4129-C01C-8DA2543E9371}"/>
              </a:ext>
            </a:extLst>
          </p:cNvPr>
          <p:cNvSpPr txBox="1">
            <a:spLocks/>
          </p:cNvSpPr>
          <p:nvPr/>
        </p:nvSpPr>
        <p:spPr>
          <a:xfrm>
            <a:off x="38001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5632680-2B7C-BD73-1439-40D40DA4BC39}"/>
              </a:ext>
            </a:extLst>
          </p:cNvPr>
          <p:cNvSpPr txBox="1">
            <a:spLocks/>
          </p:cNvSpPr>
          <p:nvPr/>
        </p:nvSpPr>
        <p:spPr>
          <a:xfrm>
            <a:off x="484545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EB4719E-E3BF-2FEC-D826-8F027E574131}"/>
              </a:ext>
            </a:extLst>
          </p:cNvPr>
          <p:cNvSpPr txBox="1">
            <a:spLocks/>
          </p:cNvSpPr>
          <p:nvPr/>
        </p:nvSpPr>
        <p:spPr>
          <a:xfrm>
            <a:off x="1070597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18101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1F6B9-403A-6FED-7BB4-269B9A101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B35D7DD-046D-6429-C36E-C4F1FCF7C61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E06595-7AB7-EAD7-B37A-087066BB201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reçu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E18DFF2-F0E1-B792-C37B-43EDA43A1E2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12B6043-4CEF-6F97-16D3-85B9924BC1F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3E0A9D6-65A2-6939-4ADA-7B73A371F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7168641F-E525-0FE3-CE65-CBDC9F6C1EB2}"/>
              </a:ext>
            </a:extLst>
          </p:cNvPr>
          <p:cNvSpPr txBox="1">
            <a:spLocks/>
          </p:cNvSpPr>
          <p:nvPr/>
        </p:nvSpPr>
        <p:spPr>
          <a:xfrm>
            <a:off x="3421464" y="260442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6B73436-5BD8-B5F5-F029-47E8079D08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48559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D7F985C3-ACA2-F794-F742-4C4A935B75DC}"/>
              </a:ext>
            </a:extLst>
          </p:cNvPr>
          <p:cNvSpPr txBox="1">
            <a:spLocks/>
          </p:cNvSpPr>
          <p:nvPr/>
        </p:nvSpPr>
        <p:spPr>
          <a:xfrm>
            <a:off x="1505788" y="261425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95FB0FB-EF0D-3CA2-9CEB-0E7B859D3E19}"/>
              </a:ext>
            </a:extLst>
          </p:cNvPr>
          <p:cNvSpPr txBox="1">
            <a:spLocks/>
          </p:cNvSpPr>
          <p:nvPr/>
        </p:nvSpPr>
        <p:spPr>
          <a:xfrm>
            <a:off x="60781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3C5ECAC-D067-9CBD-B78D-6DBC7FD8579C}"/>
              </a:ext>
            </a:extLst>
          </p:cNvPr>
          <p:cNvSpPr txBox="1">
            <a:spLocks/>
          </p:cNvSpPr>
          <p:nvPr/>
        </p:nvSpPr>
        <p:spPr>
          <a:xfrm>
            <a:off x="809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DB70C14-BD17-DB08-F891-5F13C585AFA4}"/>
              </a:ext>
            </a:extLst>
          </p:cNvPr>
          <p:cNvSpPr txBox="1">
            <a:spLocks/>
          </p:cNvSpPr>
          <p:nvPr/>
        </p:nvSpPr>
        <p:spPr>
          <a:xfrm>
            <a:off x="972212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2DA16B3-DFC2-2BEA-B56D-0E81E1110341}"/>
              </a:ext>
            </a:extLst>
          </p:cNvPr>
          <p:cNvSpPr txBox="1">
            <a:spLocks/>
          </p:cNvSpPr>
          <p:nvPr/>
        </p:nvSpPr>
        <p:spPr>
          <a:xfrm>
            <a:off x="210962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842FE9F-BC82-C06A-AB4A-A3AEAEA20303}"/>
              </a:ext>
            </a:extLst>
          </p:cNvPr>
          <p:cNvSpPr txBox="1">
            <a:spLocks/>
          </p:cNvSpPr>
          <p:nvPr/>
        </p:nvSpPr>
        <p:spPr>
          <a:xfrm>
            <a:off x="6094644" y="260644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D5A8972-8BB3-ADA1-E9C0-CB9A42E2660F}"/>
              </a:ext>
            </a:extLst>
          </p:cNvPr>
          <p:cNvSpPr txBox="1">
            <a:spLocks/>
          </p:cNvSpPr>
          <p:nvPr/>
        </p:nvSpPr>
        <p:spPr>
          <a:xfrm>
            <a:off x="11124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E8FC88F-C59D-0320-C188-51403E65FE99}"/>
              </a:ext>
            </a:extLst>
          </p:cNvPr>
          <p:cNvSpPr txBox="1">
            <a:spLocks/>
          </p:cNvSpPr>
          <p:nvPr/>
        </p:nvSpPr>
        <p:spPr>
          <a:xfrm>
            <a:off x="9759018" y="2596644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0AF239B-7F43-84E1-EE75-7ED8F09D8FBD}"/>
              </a:ext>
            </a:extLst>
          </p:cNvPr>
          <p:cNvSpPr txBox="1">
            <a:spLocks/>
          </p:cNvSpPr>
          <p:nvPr/>
        </p:nvSpPr>
        <p:spPr>
          <a:xfrm>
            <a:off x="30186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A76DF78-340A-88C9-504A-9200A0B66912}"/>
              </a:ext>
            </a:extLst>
          </p:cNvPr>
          <p:cNvSpPr txBox="1">
            <a:spLocks/>
          </p:cNvSpPr>
          <p:nvPr/>
        </p:nvSpPr>
        <p:spPr>
          <a:xfrm>
            <a:off x="38001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17D0526-E28D-955F-029B-BBCEF6639325}"/>
              </a:ext>
            </a:extLst>
          </p:cNvPr>
          <p:cNvSpPr txBox="1">
            <a:spLocks/>
          </p:cNvSpPr>
          <p:nvPr/>
        </p:nvSpPr>
        <p:spPr>
          <a:xfrm>
            <a:off x="484545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096239B-D75C-1DC8-A527-B31884FEF7DD}"/>
              </a:ext>
            </a:extLst>
          </p:cNvPr>
          <p:cNvSpPr txBox="1">
            <a:spLocks/>
          </p:cNvSpPr>
          <p:nvPr/>
        </p:nvSpPr>
        <p:spPr>
          <a:xfrm>
            <a:off x="1070597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500312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DEBA2-16AB-E2AD-D43A-442200B7A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9CFD926-2125-C0E2-A954-726D43F245D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6C85D9-0653-B36B-65A8-2FCD7677163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reçu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AFA536D-E7D1-4F23-2493-ABD6E3B5DCF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1EF86E6-98AA-6F34-91A8-B6603491018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87DA309-5C00-E2CE-0BE9-554EACB40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414A7245-CE95-D264-4BBC-97A354F2B493}"/>
              </a:ext>
            </a:extLst>
          </p:cNvPr>
          <p:cNvSpPr txBox="1">
            <a:spLocks/>
          </p:cNvSpPr>
          <p:nvPr/>
        </p:nvSpPr>
        <p:spPr>
          <a:xfrm>
            <a:off x="3421464" y="260442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F761483-ED6C-C43F-2108-296E42DB0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606017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sœur / une lettre inattendue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ce matin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51272C69-610D-2AC1-9945-7B020D34D05F}"/>
              </a:ext>
            </a:extLst>
          </p:cNvPr>
          <p:cNvSpPr txBox="1">
            <a:spLocks/>
          </p:cNvSpPr>
          <p:nvPr/>
        </p:nvSpPr>
        <p:spPr>
          <a:xfrm>
            <a:off x="1505788" y="261425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4BD0D73-53AB-C7B3-A6C8-572D32178007}"/>
              </a:ext>
            </a:extLst>
          </p:cNvPr>
          <p:cNvSpPr txBox="1">
            <a:spLocks/>
          </p:cNvSpPr>
          <p:nvPr/>
        </p:nvSpPr>
        <p:spPr>
          <a:xfrm>
            <a:off x="60781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8BE2124-A9F0-BE35-963C-D92F628AD594}"/>
              </a:ext>
            </a:extLst>
          </p:cNvPr>
          <p:cNvSpPr txBox="1">
            <a:spLocks/>
          </p:cNvSpPr>
          <p:nvPr/>
        </p:nvSpPr>
        <p:spPr>
          <a:xfrm>
            <a:off x="809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4E2E9CF-7E75-C044-C67F-EE67B6846761}"/>
              </a:ext>
            </a:extLst>
          </p:cNvPr>
          <p:cNvSpPr txBox="1">
            <a:spLocks/>
          </p:cNvSpPr>
          <p:nvPr/>
        </p:nvSpPr>
        <p:spPr>
          <a:xfrm>
            <a:off x="972212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7A50A70-3980-1D31-8C7D-B018E9D9151E}"/>
              </a:ext>
            </a:extLst>
          </p:cNvPr>
          <p:cNvSpPr txBox="1">
            <a:spLocks/>
          </p:cNvSpPr>
          <p:nvPr/>
        </p:nvSpPr>
        <p:spPr>
          <a:xfrm>
            <a:off x="210962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4342122-D010-CA2D-7542-79B0146B42B4}"/>
              </a:ext>
            </a:extLst>
          </p:cNvPr>
          <p:cNvSpPr txBox="1">
            <a:spLocks/>
          </p:cNvSpPr>
          <p:nvPr/>
        </p:nvSpPr>
        <p:spPr>
          <a:xfrm>
            <a:off x="6094644" y="260644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7DFC5F7-5C72-1618-47BB-070673369AC0}"/>
              </a:ext>
            </a:extLst>
          </p:cNvPr>
          <p:cNvSpPr txBox="1">
            <a:spLocks/>
          </p:cNvSpPr>
          <p:nvPr/>
        </p:nvSpPr>
        <p:spPr>
          <a:xfrm>
            <a:off x="11124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EA81EA7-9F7D-742B-98D9-341A43712D00}"/>
              </a:ext>
            </a:extLst>
          </p:cNvPr>
          <p:cNvSpPr txBox="1">
            <a:spLocks/>
          </p:cNvSpPr>
          <p:nvPr/>
        </p:nvSpPr>
        <p:spPr>
          <a:xfrm>
            <a:off x="9759018" y="2596644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97A35A8-E8AE-34CF-93AA-30088548CB42}"/>
              </a:ext>
            </a:extLst>
          </p:cNvPr>
          <p:cNvSpPr txBox="1">
            <a:spLocks/>
          </p:cNvSpPr>
          <p:nvPr/>
        </p:nvSpPr>
        <p:spPr>
          <a:xfrm>
            <a:off x="30186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070D708-00A4-3893-EB95-00A705C9EF12}"/>
              </a:ext>
            </a:extLst>
          </p:cNvPr>
          <p:cNvSpPr txBox="1">
            <a:spLocks/>
          </p:cNvSpPr>
          <p:nvPr/>
        </p:nvSpPr>
        <p:spPr>
          <a:xfrm>
            <a:off x="38001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5724821-813A-A947-F347-3B4099811245}"/>
              </a:ext>
            </a:extLst>
          </p:cNvPr>
          <p:cNvSpPr txBox="1">
            <a:spLocks/>
          </p:cNvSpPr>
          <p:nvPr/>
        </p:nvSpPr>
        <p:spPr>
          <a:xfrm>
            <a:off x="484545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C368D7B-E1D2-D5BC-EAF6-1FF2F5A2DCFC}"/>
              </a:ext>
            </a:extLst>
          </p:cNvPr>
          <p:cNvSpPr txBox="1">
            <a:spLocks/>
          </p:cNvSpPr>
          <p:nvPr/>
        </p:nvSpPr>
        <p:spPr>
          <a:xfrm>
            <a:off x="1070597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765243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868CD-B359-560C-4DFB-43C208C5C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3084FAB-46B0-0BD7-8E9F-4835C7F5A29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DDBD0E9-FFCF-0F8E-EE58-17F788986D9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reçu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2D57F58-53E9-CD62-3902-0565EF623E8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FF0B5F2-2BA8-1499-3ED8-C2A844F0B54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ils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EC0DAB5-2B0B-F6F8-CD5B-4829624F8D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22F1159-4D90-5316-4179-41422884E603}"/>
              </a:ext>
            </a:extLst>
          </p:cNvPr>
          <p:cNvSpPr txBox="1">
            <a:spLocks/>
          </p:cNvSpPr>
          <p:nvPr/>
        </p:nvSpPr>
        <p:spPr>
          <a:xfrm>
            <a:off x="3421464" y="260442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EB99406-44D3-CCB7-D89B-8042096298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114200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sœur / une lettre inattendue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ce matin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2A88C909-826C-9337-DFAA-499A48EEA2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BA32A61E-6CB7-FB72-895E-0BF53C325B0C}"/>
              </a:ext>
            </a:extLst>
          </p:cNvPr>
          <p:cNvSpPr txBox="1">
            <a:spLocks/>
          </p:cNvSpPr>
          <p:nvPr/>
        </p:nvSpPr>
        <p:spPr>
          <a:xfrm>
            <a:off x="1505788" y="261425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1095260-5FD0-C8B2-6B1C-466D284E602D}"/>
              </a:ext>
            </a:extLst>
          </p:cNvPr>
          <p:cNvSpPr txBox="1">
            <a:spLocks/>
          </p:cNvSpPr>
          <p:nvPr/>
        </p:nvSpPr>
        <p:spPr>
          <a:xfrm>
            <a:off x="60781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EBDF598-D212-8047-DA15-B3C5C0936A6A}"/>
              </a:ext>
            </a:extLst>
          </p:cNvPr>
          <p:cNvSpPr txBox="1">
            <a:spLocks/>
          </p:cNvSpPr>
          <p:nvPr/>
        </p:nvSpPr>
        <p:spPr>
          <a:xfrm>
            <a:off x="809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1B78AD7-1E46-73DA-B224-433CACCC7507}"/>
              </a:ext>
            </a:extLst>
          </p:cNvPr>
          <p:cNvSpPr txBox="1">
            <a:spLocks/>
          </p:cNvSpPr>
          <p:nvPr/>
        </p:nvSpPr>
        <p:spPr>
          <a:xfrm>
            <a:off x="972212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BDB08D6-967E-63EC-1A59-E939CE66B988}"/>
              </a:ext>
            </a:extLst>
          </p:cNvPr>
          <p:cNvSpPr txBox="1">
            <a:spLocks/>
          </p:cNvSpPr>
          <p:nvPr/>
        </p:nvSpPr>
        <p:spPr>
          <a:xfrm>
            <a:off x="210962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3200B01-60DC-0C5D-64AF-8A3A08B2CF3A}"/>
              </a:ext>
            </a:extLst>
          </p:cNvPr>
          <p:cNvSpPr txBox="1">
            <a:spLocks/>
          </p:cNvSpPr>
          <p:nvPr/>
        </p:nvSpPr>
        <p:spPr>
          <a:xfrm>
            <a:off x="6094644" y="260644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0EDE612-FB59-4DC4-D72E-F38B504F7AD4}"/>
              </a:ext>
            </a:extLst>
          </p:cNvPr>
          <p:cNvSpPr txBox="1">
            <a:spLocks/>
          </p:cNvSpPr>
          <p:nvPr/>
        </p:nvSpPr>
        <p:spPr>
          <a:xfrm>
            <a:off x="11124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0FBA07D-02A5-2739-28BA-2D5BC23F2165}"/>
              </a:ext>
            </a:extLst>
          </p:cNvPr>
          <p:cNvSpPr txBox="1">
            <a:spLocks/>
          </p:cNvSpPr>
          <p:nvPr/>
        </p:nvSpPr>
        <p:spPr>
          <a:xfrm>
            <a:off x="9759018" y="2596644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3CB3F20-9598-0F49-D023-A0349D6C165C}"/>
              </a:ext>
            </a:extLst>
          </p:cNvPr>
          <p:cNvSpPr txBox="1">
            <a:spLocks/>
          </p:cNvSpPr>
          <p:nvPr/>
        </p:nvSpPr>
        <p:spPr>
          <a:xfrm>
            <a:off x="30186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162B09C-DCB6-599D-6249-C277E370ED62}"/>
              </a:ext>
            </a:extLst>
          </p:cNvPr>
          <p:cNvSpPr txBox="1">
            <a:spLocks/>
          </p:cNvSpPr>
          <p:nvPr/>
        </p:nvSpPr>
        <p:spPr>
          <a:xfrm>
            <a:off x="38001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3C83A15-16EF-52D6-3789-70C6F31FA79A}"/>
              </a:ext>
            </a:extLst>
          </p:cNvPr>
          <p:cNvSpPr txBox="1">
            <a:spLocks/>
          </p:cNvSpPr>
          <p:nvPr/>
        </p:nvSpPr>
        <p:spPr>
          <a:xfrm>
            <a:off x="484545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14E67CE-B497-F4A1-964D-4CC5FEA58BF7}"/>
              </a:ext>
            </a:extLst>
          </p:cNvPr>
          <p:cNvSpPr txBox="1">
            <a:spLocks/>
          </p:cNvSpPr>
          <p:nvPr/>
        </p:nvSpPr>
        <p:spPr>
          <a:xfrm>
            <a:off x="1070597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253415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CF1CC-140D-6D2E-93D4-DDFD8682F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A3860D6-6668-23A9-22D3-8CD254FFE8F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1D0810-E519-DA21-513B-7D95703581D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reçu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lettre inattendue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99AAD34-F74B-ADA6-986B-CF8D50F00B7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03B115F-70F5-D0FA-72F3-8252C76137C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ils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9B6A34D-115A-14A4-ECE4-9EF61880F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4CABDE8-EF4C-18A5-DEB2-A572575388FD}"/>
              </a:ext>
            </a:extLst>
          </p:cNvPr>
          <p:cNvSpPr txBox="1">
            <a:spLocks/>
          </p:cNvSpPr>
          <p:nvPr/>
        </p:nvSpPr>
        <p:spPr>
          <a:xfrm>
            <a:off x="3421464" y="260442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E76D7A3-B16E-7657-711C-E97AED9E8E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016998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sœur / une lettre inattendue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ce matin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reçoivent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une lettre inattendue ce matin.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DD5E4D8-27AB-A41C-C47C-87E7B64487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A7863D88-0E74-CF1A-F432-3704CD346980}"/>
              </a:ext>
            </a:extLst>
          </p:cNvPr>
          <p:cNvSpPr txBox="1">
            <a:spLocks/>
          </p:cNvSpPr>
          <p:nvPr/>
        </p:nvSpPr>
        <p:spPr>
          <a:xfrm>
            <a:off x="1505788" y="261425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8149CAA-4435-BE0A-F202-DA412F8BE0C5}"/>
              </a:ext>
            </a:extLst>
          </p:cNvPr>
          <p:cNvSpPr txBox="1">
            <a:spLocks/>
          </p:cNvSpPr>
          <p:nvPr/>
        </p:nvSpPr>
        <p:spPr>
          <a:xfrm>
            <a:off x="60781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2FF7289-D69C-46CA-3A7F-EAF09DBB9A31}"/>
              </a:ext>
            </a:extLst>
          </p:cNvPr>
          <p:cNvSpPr txBox="1">
            <a:spLocks/>
          </p:cNvSpPr>
          <p:nvPr/>
        </p:nvSpPr>
        <p:spPr>
          <a:xfrm>
            <a:off x="809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B2EC7AD-62A7-CEC7-C140-ED9BBC14F8EA}"/>
              </a:ext>
            </a:extLst>
          </p:cNvPr>
          <p:cNvSpPr txBox="1">
            <a:spLocks/>
          </p:cNvSpPr>
          <p:nvPr/>
        </p:nvSpPr>
        <p:spPr>
          <a:xfrm>
            <a:off x="972212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4B5D905-1DBB-A110-7E56-97C32EF2B822}"/>
              </a:ext>
            </a:extLst>
          </p:cNvPr>
          <p:cNvSpPr txBox="1">
            <a:spLocks/>
          </p:cNvSpPr>
          <p:nvPr/>
        </p:nvSpPr>
        <p:spPr>
          <a:xfrm>
            <a:off x="2109626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3A1C47D-489B-560C-A4A1-4DCD79C1C22F}"/>
              </a:ext>
            </a:extLst>
          </p:cNvPr>
          <p:cNvSpPr txBox="1">
            <a:spLocks/>
          </p:cNvSpPr>
          <p:nvPr/>
        </p:nvSpPr>
        <p:spPr>
          <a:xfrm>
            <a:off x="6094644" y="260644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84D2DE3-8523-2015-40AA-AF44BAF7D0E3}"/>
              </a:ext>
            </a:extLst>
          </p:cNvPr>
          <p:cNvSpPr txBox="1">
            <a:spLocks/>
          </p:cNvSpPr>
          <p:nvPr/>
        </p:nvSpPr>
        <p:spPr>
          <a:xfrm>
            <a:off x="11124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77E8BCD-8174-7258-B5BC-327A86CEC638}"/>
              </a:ext>
            </a:extLst>
          </p:cNvPr>
          <p:cNvSpPr txBox="1">
            <a:spLocks/>
          </p:cNvSpPr>
          <p:nvPr/>
        </p:nvSpPr>
        <p:spPr>
          <a:xfrm>
            <a:off x="9759018" y="2596644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53F3682-8CE6-F716-E9E0-004F532E6C00}"/>
              </a:ext>
            </a:extLst>
          </p:cNvPr>
          <p:cNvSpPr txBox="1">
            <a:spLocks/>
          </p:cNvSpPr>
          <p:nvPr/>
        </p:nvSpPr>
        <p:spPr>
          <a:xfrm>
            <a:off x="30186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E42236D7-2A94-7350-ECA1-E3E798A8EAC3}"/>
              </a:ext>
            </a:extLst>
          </p:cNvPr>
          <p:cNvSpPr txBox="1">
            <a:spLocks/>
          </p:cNvSpPr>
          <p:nvPr/>
        </p:nvSpPr>
        <p:spPr>
          <a:xfrm>
            <a:off x="38001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B387CD8-F6E7-6462-C11D-47B413C9D1F3}"/>
              </a:ext>
            </a:extLst>
          </p:cNvPr>
          <p:cNvSpPr txBox="1">
            <a:spLocks/>
          </p:cNvSpPr>
          <p:nvPr/>
        </p:nvSpPr>
        <p:spPr>
          <a:xfrm>
            <a:off x="484545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91FEBFD-78DD-725D-7619-585016368C79}"/>
              </a:ext>
            </a:extLst>
          </p:cNvPr>
          <p:cNvSpPr txBox="1">
            <a:spLocks/>
          </p:cNvSpPr>
          <p:nvPr/>
        </p:nvSpPr>
        <p:spPr>
          <a:xfrm>
            <a:off x="10705971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6875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36485-CE4A-1F14-420A-E2CA68CA6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C3A3E5E-1786-A486-F478-AB32B630AE4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883F952-B871-FA58-66A1-7F3EEC60C8A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ramassait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0C1E634-BC18-E24F-FD07-52E65DBFBE4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Elsa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0652C8E-05E1-CFCB-2AC8-C8D83CA6EE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9628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9F594-FE71-6CCA-753A-70F69C4DC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482F0A4-6EEA-3529-C167-9E629078577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B3176D4-9BDB-F255-078A-BD27680F044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ramassait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AF1FE17-BA5C-4D8C-3C8B-B5E0CBD639D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F2131F0-17C3-C604-4E7F-87FFC49A3C4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Elsa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E9FD6EB-309C-A7E7-DBD3-F2EE63099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975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50819-C492-FF85-8F1F-03DC69DCB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9D3258A-A05F-C41C-D253-10360E4CB42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18CC9E-EABB-9D12-9B2B-ABA1C666619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ramassait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7253BAA-89D6-D21B-23BC-2FFC41CE6BC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6DA15D2-D17F-520C-C7B0-57799C0304D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Elsa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FC707A6-C9D1-7554-A9C6-C4C0BBF017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12DBB80-9EF7-F909-662F-21FEBF7594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94449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298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6336F-49ED-E67D-1CF8-F8030386B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D5AFE06-3EA3-2073-E73F-55EB43E2780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0053F22-4D8B-D20D-CE4D-A9ADDA7A7D6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ramassait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feuilles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jardin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D5D0D18-51A9-EC7F-677B-0D9BEBAA003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B7A5DAC-738B-38B4-A231-12BF2AF41B6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Elsa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B11B3E9-B9F9-0840-FC76-75C93B1070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7F22001-47A1-C2E1-1CA6-5060A1DAF3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41748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2587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1265</TotalTime>
  <Words>2801</Words>
  <Application>Microsoft Office PowerPoint</Application>
  <PresentationFormat>Grand écran</PresentationFormat>
  <Paragraphs>715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Arial</vt:lpstr>
      <vt:lpstr>Aptos Display</vt:lpstr>
      <vt:lpstr>Calibri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56</cp:revision>
  <dcterms:created xsi:type="dcterms:W3CDTF">2024-11-28T14:19:02Z</dcterms:created>
  <dcterms:modified xsi:type="dcterms:W3CDTF">2025-07-15T13:04:22Z</dcterms:modified>
</cp:coreProperties>
</file>