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117" r:id="rId7"/>
    <p:sldId id="1154" r:id="rId8"/>
    <p:sldId id="1155" r:id="rId9"/>
    <p:sldId id="1156" r:id="rId10"/>
    <p:sldId id="1157" r:id="rId11"/>
    <p:sldId id="1158" r:id="rId12"/>
    <p:sldId id="1159" r:id="rId13"/>
    <p:sldId id="1160" r:id="rId14"/>
    <p:sldId id="1161" r:id="rId15"/>
    <p:sldId id="1162" r:id="rId16"/>
    <p:sldId id="1163" r:id="rId17"/>
    <p:sldId id="1164" r:id="rId18"/>
    <p:sldId id="275" r:id="rId19"/>
    <p:sldId id="290" r:id="rId20"/>
    <p:sldId id="1129" r:id="rId21"/>
    <p:sldId id="1165" r:id="rId22"/>
    <p:sldId id="1166" r:id="rId23"/>
    <p:sldId id="1167" r:id="rId24"/>
    <p:sldId id="1168" r:id="rId25"/>
    <p:sldId id="1169" r:id="rId26"/>
    <p:sldId id="1170" r:id="rId27"/>
    <p:sldId id="1171" r:id="rId28"/>
    <p:sldId id="1172" r:id="rId29"/>
    <p:sldId id="1173" r:id="rId30"/>
    <p:sldId id="1174" r:id="rId31"/>
    <p:sldId id="1175" r:id="rId32"/>
    <p:sldId id="288" r:id="rId33"/>
    <p:sldId id="291" r:id="rId34"/>
    <p:sldId id="1141" r:id="rId35"/>
    <p:sldId id="1176" r:id="rId36"/>
    <p:sldId id="1177" r:id="rId37"/>
    <p:sldId id="1178" r:id="rId38"/>
    <p:sldId id="1179" r:id="rId39"/>
    <p:sldId id="1180" r:id="rId40"/>
    <p:sldId id="1181" r:id="rId41"/>
    <p:sldId id="1182" r:id="rId42"/>
    <p:sldId id="1183" r:id="rId43"/>
    <p:sldId id="1184" r:id="rId44"/>
    <p:sldId id="1185" r:id="rId45"/>
    <p:sldId id="1186" r:id="rId46"/>
    <p:sldId id="304" r:id="rId47"/>
    <p:sldId id="305" r:id="rId48"/>
    <p:sldId id="1153" r:id="rId49"/>
    <p:sldId id="1187" r:id="rId50"/>
    <p:sldId id="1188" r:id="rId51"/>
    <p:sldId id="1189" r:id="rId52"/>
    <p:sldId id="1190" r:id="rId53"/>
    <p:sldId id="1191" r:id="rId54"/>
    <p:sldId id="1192" r:id="rId55"/>
    <p:sldId id="1193" r:id="rId56"/>
    <p:sldId id="1194" r:id="rId57"/>
    <p:sldId id="1195" r:id="rId58"/>
    <p:sldId id="1196" r:id="rId59"/>
    <p:sldId id="1197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8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P4/S2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P4/S2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2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CC0FE-7160-4D4B-AFBD-290EA57BC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64D235E-0486-72B1-BE3A-2ECC5767158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862857-4933-D695-8AB4-A5E74D6941A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4A9078C-F970-9D5B-1F1D-5F3FB94A523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D213317-4D73-7449-F35F-F8274C989C9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4B9C3F0-403B-2DA9-0531-4FD8C7A1A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EF22151-B929-2582-1757-E6F7C60E4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04383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336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1EDD8-0A77-A91B-307B-0C5482D30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744C27-7045-2563-8A65-BBAB24185DB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9845DD-9592-4731-D572-86796516818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E52871-3753-D6C4-1066-180D249E165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8CA2473-9C5C-50F1-0258-677708CBD68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953FE03-32C0-BD0F-9A64-7902555F9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0591D32-9C66-5CEC-8CAB-2865F51A1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25884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E2A0B01-C2E3-2312-E164-8A1934520017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52BE869-069F-8F37-1D8E-A590D71DAF56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CAF9D68-82EE-D46E-8758-8FF45C1CDCEB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2CA7148-1BB2-D247-25BB-CD2D83288FDE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7946D19-7820-B005-2E76-9443923D38DD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0776659-A664-822E-B02A-88848E50E0C8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3116886-DCDD-5BAF-9313-68A06C7981D5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0ABCFAC-4A3C-BB93-3E8E-AF6FDB3DA5F0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4941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EEF1C-91D3-926D-1DC5-45E98077F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0363BB-29EF-C2D3-5865-43EC6D6B52C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0949EA-77D8-376B-AF89-90F0726345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7E43DA-AD5B-6219-1AB8-BEC8507A3F1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46B8DAA-139D-8D47-A8D0-0BAA89715E8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2FD1037-930D-CDC8-54EA-4C7B653BA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DA79AE5-8767-4E6E-D5A4-24DC59D96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77016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8F988B9-3625-E1A3-FA09-A86C37F43F2D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F4EAFAC-39D7-E7C6-D240-0235FD347B3D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08D8464-7871-40CD-8930-50D523E7BF5E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9EB9BDB-54C8-E8D5-F6B0-013BCF4CBC7B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A1314C8-2559-8EB4-640D-296EC2D2DC85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7F76DE6-A609-DF3A-265E-4EFC39BD62AF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4FE5D99-0F85-11F1-6B0C-BE5D6159A327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A9114FA-187F-3DF2-391B-D49D738508D9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4178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6D8E1-6557-0A09-13F1-01A4D034A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B6C3BAD-4695-B2E0-EA21-52F7C5DB23F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5B3AAC-4F35-9446-42E1-E2AD17E912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290C5C-2494-F836-BC4C-0901C3CF11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CA2872C-4024-6DF5-B2B4-03765051DE7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A82647A-37F3-7075-F961-69B9B75B9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1006624-F95F-FDA9-FA66-CA7663D0CAA8}"/>
              </a:ext>
            </a:extLst>
          </p:cNvPr>
          <p:cNvSpPr txBox="1">
            <a:spLocks/>
          </p:cNvSpPr>
          <p:nvPr/>
        </p:nvSpPr>
        <p:spPr>
          <a:xfrm>
            <a:off x="3859154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39F609D-0772-CD8D-E947-D8B728FED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25812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0F167C4-13AE-76C4-8FF3-633159883F7C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C4B8100-6137-0EE3-6424-F81935383762}"/>
              </a:ext>
            </a:extLst>
          </p:cNvPr>
          <p:cNvSpPr txBox="1">
            <a:spLocks/>
          </p:cNvSpPr>
          <p:nvPr/>
        </p:nvSpPr>
        <p:spPr>
          <a:xfrm>
            <a:off x="1688885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9E2F287-2A71-6497-09F0-442E33658C7A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0E1228B-1409-D96C-AD9A-3CFE79511C6C}"/>
              </a:ext>
            </a:extLst>
          </p:cNvPr>
          <p:cNvSpPr txBox="1">
            <a:spLocks/>
          </p:cNvSpPr>
          <p:nvPr/>
        </p:nvSpPr>
        <p:spPr>
          <a:xfrm>
            <a:off x="9766003" y="266591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DD0B2B9-CB63-ED1E-A485-C842E17CD80D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EC2CE67-B369-55AE-FB3A-2E72E43C9556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6CC8B36-5DC2-B5E5-7DE6-E859B6A85ABA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503E8E-5BF0-D9DA-6FDB-7CB75D6519EE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B58C6A0-8E7F-0AE6-B2D3-712DF442A1FB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4917A9D-8316-C37B-BF0F-CCDBC3274DC8}"/>
              </a:ext>
            </a:extLst>
          </p:cNvPr>
          <p:cNvSpPr txBox="1">
            <a:spLocks/>
          </p:cNvSpPr>
          <p:nvPr/>
        </p:nvSpPr>
        <p:spPr>
          <a:xfrm>
            <a:off x="798032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B1D9560-D4E2-70E8-E24E-9B425B055E78}"/>
              </a:ext>
            </a:extLst>
          </p:cNvPr>
          <p:cNvSpPr txBox="1">
            <a:spLocks/>
          </p:cNvSpPr>
          <p:nvPr/>
        </p:nvSpPr>
        <p:spPr>
          <a:xfrm>
            <a:off x="651325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3FBF1E2-112D-6FAB-322B-CA5D4CF14071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8056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9FACB-F98F-0BC8-65E6-C63EFAB55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1D39380-49BE-02CD-52FB-4BC8BB6CB88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C678D5-4376-AB85-99D9-2D89DC0E761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A6D2703-E859-7F53-0EE1-33009F9AB46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2A9D2F6-E51B-F8DF-684F-B02F8FDF320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A38BBB8-5467-F3E9-6DFF-26D58F474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072A8A9-41E6-3F3D-5FB6-99D4C0D10DB3}"/>
              </a:ext>
            </a:extLst>
          </p:cNvPr>
          <p:cNvSpPr txBox="1">
            <a:spLocks/>
          </p:cNvSpPr>
          <p:nvPr/>
        </p:nvSpPr>
        <p:spPr>
          <a:xfrm>
            <a:off x="3859154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44A269B-CEA4-113D-36FF-E2B4B2C98A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16435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DEFA3A9-1F43-138A-43AA-7BF8A48C8398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2C1EC11-2CC4-DAD5-E846-E866F5664F08}"/>
              </a:ext>
            </a:extLst>
          </p:cNvPr>
          <p:cNvSpPr txBox="1">
            <a:spLocks/>
          </p:cNvSpPr>
          <p:nvPr/>
        </p:nvSpPr>
        <p:spPr>
          <a:xfrm>
            <a:off x="1688885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1B90331-AE6F-8309-073A-3883D3E853A3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E89EB36-1350-FDBE-0115-E014132C9EC6}"/>
              </a:ext>
            </a:extLst>
          </p:cNvPr>
          <p:cNvSpPr txBox="1">
            <a:spLocks/>
          </p:cNvSpPr>
          <p:nvPr/>
        </p:nvSpPr>
        <p:spPr>
          <a:xfrm>
            <a:off x="9766003" y="266591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4BC5CC9-8A75-1C8E-5361-853B831139A7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827EDF3-7111-DE98-C8EC-D89BDF65278D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0F7E83C-AF01-0FF1-0A6C-53CCB725BA22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E801C36-FF15-DAD4-5224-0645817E5241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7EB8D7-C573-4451-81A9-A873A81BB099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96CDE0E-1C7E-84F4-FB19-6C2BC701C8DF}"/>
              </a:ext>
            </a:extLst>
          </p:cNvPr>
          <p:cNvSpPr txBox="1">
            <a:spLocks/>
          </p:cNvSpPr>
          <p:nvPr/>
        </p:nvSpPr>
        <p:spPr>
          <a:xfrm>
            <a:off x="798032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C1A1476-1E3C-0729-538F-CD5A852B7A76}"/>
              </a:ext>
            </a:extLst>
          </p:cNvPr>
          <p:cNvSpPr txBox="1">
            <a:spLocks/>
          </p:cNvSpPr>
          <p:nvPr/>
        </p:nvSpPr>
        <p:spPr>
          <a:xfrm>
            <a:off x="651325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F496EBC-CB42-4322-5F73-58A31AC6E51D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4338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7B663-EE47-7261-A2CB-AA6C7C74C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33C41EF-DA1E-5084-BC21-8EB377FAFB4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70BFEA9-C39B-6F19-E70B-607E103D31F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DA2C18-8811-EAC1-A422-7C79EF5B1C8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73EF339-BB08-CC7C-D51F-CA154E3E02D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065496B-2E80-35AC-8DE8-C31AC39095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E045E70-3131-593B-9248-5BDC5FBCA041}"/>
              </a:ext>
            </a:extLst>
          </p:cNvPr>
          <p:cNvSpPr txBox="1">
            <a:spLocks/>
          </p:cNvSpPr>
          <p:nvPr/>
        </p:nvSpPr>
        <p:spPr>
          <a:xfrm>
            <a:off x="3859154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B22F11E-5C36-DBA8-1B41-B9F05955B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09340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chien / sa balle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E0AC1DF-D03A-39B6-43C3-360B38B6E17B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77DE247-359F-B31F-63E4-D58D8C4F0E3D}"/>
              </a:ext>
            </a:extLst>
          </p:cNvPr>
          <p:cNvSpPr txBox="1">
            <a:spLocks/>
          </p:cNvSpPr>
          <p:nvPr/>
        </p:nvSpPr>
        <p:spPr>
          <a:xfrm>
            <a:off x="1688885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F1B92FD-F5A5-ED8C-E499-714E4EDBB602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868D30D-EFE3-0100-4C72-7637A0CE46AC}"/>
              </a:ext>
            </a:extLst>
          </p:cNvPr>
          <p:cNvSpPr txBox="1">
            <a:spLocks/>
          </p:cNvSpPr>
          <p:nvPr/>
        </p:nvSpPr>
        <p:spPr>
          <a:xfrm>
            <a:off x="9766003" y="266591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938E199-848F-F220-9C9C-B5F3871BF6B1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50542C6-131E-0F4D-27DE-FFC48ADEF4D7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ABFE908-5368-67D2-38A7-F246A9CDC9E2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2458605-D89A-F102-C151-9D5A2E68B2AD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CD72B2-B33E-0FFC-E4A5-2C24D162FB14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5586464-9134-9CC8-7864-E96AEA50676F}"/>
              </a:ext>
            </a:extLst>
          </p:cNvPr>
          <p:cNvSpPr txBox="1">
            <a:spLocks/>
          </p:cNvSpPr>
          <p:nvPr/>
        </p:nvSpPr>
        <p:spPr>
          <a:xfrm>
            <a:off x="798032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1F5B810-6B45-0BB6-A705-D1C76467E9B9}"/>
              </a:ext>
            </a:extLst>
          </p:cNvPr>
          <p:cNvSpPr txBox="1">
            <a:spLocks/>
          </p:cNvSpPr>
          <p:nvPr/>
        </p:nvSpPr>
        <p:spPr>
          <a:xfrm>
            <a:off x="651325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A9054D7-1304-9742-9F1B-8A7FFDC6D693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1155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55247-8069-AD89-95B3-D2C83D4E6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AF09254-399D-9DE5-6503-E3E0CF12AA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8F4D7D-E6D5-88ED-CCEC-4468261A865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BEBC5AF-6897-4681-B34A-296EAB5E2CA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EA738D7-39D4-CEB2-6DFE-0D0D64885CA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8F80614-D55F-BB1D-2049-34C355B90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84C2F29-3263-9BAA-9EAD-4E9BC07229E0}"/>
              </a:ext>
            </a:extLst>
          </p:cNvPr>
          <p:cNvSpPr txBox="1">
            <a:spLocks/>
          </p:cNvSpPr>
          <p:nvPr/>
        </p:nvSpPr>
        <p:spPr>
          <a:xfrm>
            <a:off x="3859154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642D59D-2955-7032-BCBC-620EFC7A9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33037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chien / sa balle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b="1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79B89F5-3FFC-3057-BE74-3ECD66C935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EF06F72-3436-0ED1-1258-E6D87178F2AB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2D55F0C-FEAF-4D66-C613-58E6C5E58354}"/>
              </a:ext>
            </a:extLst>
          </p:cNvPr>
          <p:cNvSpPr txBox="1">
            <a:spLocks/>
          </p:cNvSpPr>
          <p:nvPr/>
        </p:nvSpPr>
        <p:spPr>
          <a:xfrm>
            <a:off x="1688885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48F3B4D-23CF-D1B8-D8A4-0DDD7C61E382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673CF6F-5A45-BF39-0464-23EE5A4A3F9F}"/>
              </a:ext>
            </a:extLst>
          </p:cNvPr>
          <p:cNvSpPr txBox="1">
            <a:spLocks/>
          </p:cNvSpPr>
          <p:nvPr/>
        </p:nvSpPr>
        <p:spPr>
          <a:xfrm>
            <a:off x="9766003" y="266591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2557BD9-9932-1DF4-8717-5B4037EDF96C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0C456A9-CE06-CF95-44CA-C8D4BC7A89D9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1D83CF6-A327-5341-4DF7-DD08D3AA667B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A0E53EC-54AE-ABD2-DF73-CA991E1A3A95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95AE7C9-889C-6A48-5452-7E7FE536B7E7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E02EF1D-F627-B1EF-0F03-03F0FBB9DAD1}"/>
              </a:ext>
            </a:extLst>
          </p:cNvPr>
          <p:cNvSpPr txBox="1">
            <a:spLocks/>
          </p:cNvSpPr>
          <p:nvPr/>
        </p:nvSpPr>
        <p:spPr>
          <a:xfrm>
            <a:off x="798032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49F5537-67A7-6E27-613D-7FB1627BCF78}"/>
              </a:ext>
            </a:extLst>
          </p:cNvPr>
          <p:cNvSpPr txBox="1">
            <a:spLocks/>
          </p:cNvSpPr>
          <p:nvPr/>
        </p:nvSpPr>
        <p:spPr>
          <a:xfrm>
            <a:off x="651325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1669942-CD02-279F-DE6C-0F9E0877F387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9341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36485-CE4A-1F14-420A-E2CA68CA6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C3A3E5E-1786-A486-F478-AB32B630AE4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83F952-B871-FA58-66A1-7F3EEC60C8A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dormait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puis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7A5E66B-5165-D159-2265-FC25440234E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0C1E634-BC18-E24F-FD07-52E65DBFBE4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0652C8E-05E1-CFCB-2AC8-C8D83CA6E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A2ABA9D-8194-1A44-9B72-01BD55EB288B}"/>
              </a:ext>
            </a:extLst>
          </p:cNvPr>
          <p:cNvSpPr txBox="1">
            <a:spLocks/>
          </p:cNvSpPr>
          <p:nvPr/>
        </p:nvSpPr>
        <p:spPr>
          <a:xfrm>
            <a:off x="3859154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44DBF13-8588-4A49-636F-B24DE78F831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chien / sa balle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dormiras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puis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chercheras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balle.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5F1965F-F6D5-1BED-C5DE-B04C6C581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A339C8F-DB0D-9282-5FBE-DE3740C279AD}"/>
              </a:ext>
            </a:extLst>
          </p:cNvPr>
          <p:cNvSpPr txBox="1">
            <a:spLocks/>
          </p:cNvSpPr>
          <p:nvPr/>
        </p:nvSpPr>
        <p:spPr>
          <a:xfrm>
            <a:off x="1089123" y="170367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59A8A5E-5EC0-0598-0153-5303C1527510}"/>
              </a:ext>
            </a:extLst>
          </p:cNvPr>
          <p:cNvSpPr txBox="1">
            <a:spLocks/>
          </p:cNvSpPr>
          <p:nvPr/>
        </p:nvSpPr>
        <p:spPr>
          <a:xfrm>
            <a:off x="1688885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A3CC2C9-235A-8F38-6395-FEE51115A2D4}"/>
              </a:ext>
            </a:extLst>
          </p:cNvPr>
          <p:cNvSpPr txBox="1">
            <a:spLocks/>
          </p:cNvSpPr>
          <p:nvPr/>
        </p:nvSpPr>
        <p:spPr>
          <a:xfrm>
            <a:off x="22108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A192773-C254-8D57-9612-9DBDCDD090D3}"/>
              </a:ext>
            </a:extLst>
          </p:cNvPr>
          <p:cNvSpPr txBox="1">
            <a:spLocks/>
          </p:cNvSpPr>
          <p:nvPr/>
        </p:nvSpPr>
        <p:spPr>
          <a:xfrm>
            <a:off x="9766003" y="266591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550FD83-DD00-2044-D8CC-241D5089A222}"/>
              </a:ext>
            </a:extLst>
          </p:cNvPr>
          <p:cNvSpPr txBox="1">
            <a:spLocks/>
          </p:cNvSpPr>
          <p:nvPr/>
        </p:nvSpPr>
        <p:spPr>
          <a:xfrm>
            <a:off x="5842203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B722055-8B71-1A50-EC54-6F483C160C02}"/>
              </a:ext>
            </a:extLst>
          </p:cNvPr>
          <p:cNvSpPr txBox="1">
            <a:spLocks/>
          </p:cNvSpPr>
          <p:nvPr/>
        </p:nvSpPr>
        <p:spPr>
          <a:xfrm>
            <a:off x="8118368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A577EC9-E5D9-6970-A3C9-5C0D0C107CD6}"/>
              </a:ext>
            </a:extLst>
          </p:cNvPr>
          <p:cNvSpPr txBox="1">
            <a:spLocks/>
          </p:cNvSpPr>
          <p:nvPr/>
        </p:nvSpPr>
        <p:spPr>
          <a:xfrm>
            <a:off x="10587366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5CBE9E6-1902-45DC-E61B-B21075FE3B44}"/>
              </a:ext>
            </a:extLst>
          </p:cNvPr>
          <p:cNvSpPr txBox="1">
            <a:spLocks/>
          </p:cNvSpPr>
          <p:nvPr/>
        </p:nvSpPr>
        <p:spPr>
          <a:xfrm>
            <a:off x="4014635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E741BE8-58CB-09BD-1E8F-7A5D2F9E0DCE}"/>
              </a:ext>
            </a:extLst>
          </p:cNvPr>
          <p:cNvSpPr txBox="1">
            <a:spLocks/>
          </p:cNvSpPr>
          <p:nvPr/>
        </p:nvSpPr>
        <p:spPr>
          <a:xfrm>
            <a:off x="6689081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FA31A80-C202-75FF-72E8-DE0795DF5ED0}"/>
              </a:ext>
            </a:extLst>
          </p:cNvPr>
          <p:cNvSpPr txBox="1">
            <a:spLocks/>
          </p:cNvSpPr>
          <p:nvPr/>
        </p:nvSpPr>
        <p:spPr>
          <a:xfrm>
            <a:off x="798032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17A1B85-7844-C26F-7E30-153E2D1B0FCF}"/>
              </a:ext>
            </a:extLst>
          </p:cNvPr>
          <p:cNvSpPr txBox="1">
            <a:spLocks/>
          </p:cNvSpPr>
          <p:nvPr/>
        </p:nvSpPr>
        <p:spPr>
          <a:xfrm>
            <a:off x="6513258" y="266591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E4998EB-8BCB-6BA6-8D3F-BD5F763C9435}"/>
              </a:ext>
            </a:extLst>
          </p:cNvPr>
          <p:cNvSpPr txBox="1">
            <a:spLocks/>
          </p:cNvSpPr>
          <p:nvPr/>
        </p:nvSpPr>
        <p:spPr>
          <a:xfrm>
            <a:off x="9677882" y="170367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696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54261-FF08-3B54-4827-7D0DFE5A1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9E1E11-9B90-7527-7A87-C518FEE308D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0A694D-9B48-3E10-EFC6-78C34A577B7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270F010-56CB-CA7F-985E-2AA3C34364A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8151AFC-CD3C-FD6A-81C6-815F3B8A51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588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1E720-36E2-D044-0E11-40FBA8DEC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F3C3BE8-4FA7-B17D-EFF6-D74A0D8026B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B91C52-7BE0-CA9D-BC3A-12526D5CBC3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485FFDA-DE20-2A22-C10C-0ACEBC97FAE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2C35596-E1CA-A111-3852-36F7E81D286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18A2BB0-71DD-4CA0-D6D9-0007166A67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356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BB0B5-3A9D-2699-4676-C197339B4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C5CF46-DD6B-685B-AB61-F5DD5D8E78D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5828F0-7984-48F6-3154-44D1F2B187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07FD5A4-6FCE-79C7-8334-5015EF0085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53214EC-D555-BFA2-63B9-FB379A9FDC6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EEE72A9-2521-5D46-DDEC-33FFA863A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B0C818C-BCB5-3D0D-60EA-AA51C96C0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93056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631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CF971-B315-189D-3818-28578999F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E759E0-A161-F110-61A5-65F40D97B2E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1345DB-2291-5FD3-C302-46B5C50BA7A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131C363-863B-355B-0BDF-FD62744D04A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CC1AB76-A319-4FB1-B8B3-A5A6BF62A79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5CFF7C3-7DEE-7E4C-5852-AB41589E4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614F7D5-AEEE-5509-38F9-CB39FC2750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24293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395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9EE28-F4AB-BBA9-1E8B-45C7E0F75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BA76F9-774C-0FD0-6AA4-72573AE9A85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31A5738-04C6-4577-27EF-80B1EE32F2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DC2008D-7BBA-D406-5E27-7315F730D11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C4E64C1-12E2-4A34-D639-1DFC1BC9158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5EC5843-E9CE-ACA2-01C0-0616105BA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B81DE6F-4610-B330-F9E1-9730391CD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83822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461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553F7-A96D-0E7E-3555-4E7688D2D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2D7F80-F18A-9223-5185-70BC982A5BB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2AC9E6-6D10-7A50-410E-E534DE11E6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A9D1C5E-986A-1459-7B70-73F295A579F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95AD317-ABED-9766-2E42-0DCDE173D6C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DBE4CEC-8D5C-FE06-A773-E0AFB121DD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F98F23C-F80E-3BE9-729F-C1986F82E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22086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4939B1C-C590-3A69-9440-441709D83CB2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F2CE23C-56E1-609F-D4D3-AB3A84B4C96E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E6014FE-666B-615C-7EF2-3E12715BFA66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9D9AF0-F82B-1519-B2FE-368579BFBA5F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13EC1BF-8C92-6101-E980-01E167C08743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9B3226F-6E43-537C-1A6E-136499DEC09E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CB8DF9C-0013-FFEA-8839-6CD79FBD4C48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6CD7DE7-1968-CCB0-0B30-C8029C41E704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5819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8231E-2544-3AA6-ACA2-C3A857102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04E0-5AD8-E10D-B46B-AF642DEEBC2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F80284-DDC7-2BB9-0DCE-7F87949A4B0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avons retrouvé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8206BA5-C25C-4BD8-9552-A050E097CFA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1A84F28-E245-3F32-1DDC-0C01F8FE570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E7332EC-FCE4-39DF-F153-F2F3371169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D1C03B3-81F7-F46B-07DF-4DC079A77D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77099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14CD233-885E-CEEA-E5E0-F017A2AED5D3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2707010-F9D6-57BF-9DA2-465DA0BC4E5A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D350229-7C54-0C8F-A6D1-60254E05615C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861BF07-CF57-0B66-AC57-78F1A14CE398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0225BF6-69AF-1E21-0B02-D32F3923B63C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125350D-33E5-4797-F489-09A7B44EA25B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270A393-7BE5-53E7-FA0F-7C87A8D19912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D0A13F4-D801-913E-052D-B12825165E6D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5738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B1B3B-2A62-8452-2812-D2A1CF1BF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7724F90-9BF3-1BA4-4B99-DF7B18A30DF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00B659-47E0-154D-231A-590761F7708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retrouvé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35088B-3E3C-DBC8-F778-4A090DEA3A9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83B13A-E2A2-21B8-F425-7A4897961FF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7458314-C1AB-9153-B291-149132B6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CBAE677-888B-495D-EE77-34D3E671E131}"/>
              </a:ext>
            </a:extLst>
          </p:cNvPr>
          <p:cNvSpPr txBox="1">
            <a:spLocks/>
          </p:cNvSpPr>
          <p:nvPr/>
        </p:nvSpPr>
        <p:spPr>
          <a:xfrm>
            <a:off x="3544523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7423F2-54CF-AAE6-4E98-D80DF994D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11782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9EE526B-1713-D682-B360-79A49DD2DDD6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17AC03E-9DDB-F2FC-2805-2E374F3940AE}"/>
              </a:ext>
            </a:extLst>
          </p:cNvPr>
          <p:cNvSpPr txBox="1">
            <a:spLocks/>
          </p:cNvSpPr>
          <p:nvPr/>
        </p:nvSpPr>
        <p:spPr>
          <a:xfrm>
            <a:off x="1069450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F6A0526-FCD4-C866-0745-29FB1ED0B375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4D3E14E-8663-FCC6-BDC0-60423EE4CD4E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78943E6-AA72-F97A-BA4F-CADF7F49CF17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8A43B16-B5BC-0A19-5EA1-31F3FCC27CE6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CF86283-BC1A-DD52-9701-85D836DE0112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CC3E907-382A-3002-1389-AFFCB29D6794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983675F-FA21-05A6-2F0E-AF6D0B183776}"/>
              </a:ext>
            </a:extLst>
          </p:cNvPr>
          <p:cNvSpPr txBox="1">
            <a:spLocks/>
          </p:cNvSpPr>
          <p:nvPr/>
        </p:nvSpPr>
        <p:spPr>
          <a:xfrm>
            <a:off x="9586443" y="2599721"/>
            <a:ext cx="19271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80EF602-13F6-0EDB-AB2D-5FC22E4D30A8}"/>
              </a:ext>
            </a:extLst>
          </p:cNvPr>
          <p:cNvSpPr txBox="1">
            <a:spLocks/>
          </p:cNvSpPr>
          <p:nvPr/>
        </p:nvSpPr>
        <p:spPr>
          <a:xfrm>
            <a:off x="6631242" y="2599721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ED43131-E797-C0DD-8BE4-551645FA9A0F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77747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3F281-1557-26B6-4F43-B86E4022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F3B9E02-6439-A9FE-C5CD-0C9B7AA837A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FFD971-763E-5F5F-B6F6-64151776C60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retrouvé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9EB0307-18E2-6B02-E60C-D6A7DB6C474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D4B2D3B-FB3E-2401-DEE4-C7776FB75AA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BD5D4FC-3364-BFC9-2778-02B32AF78A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5B86357-CE87-795B-B7EE-F810A5599760}"/>
              </a:ext>
            </a:extLst>
          </p:cNvPr>
          <p:cNvSpPr txBox="1">
            <a:spLocks/>
          </p:cNvSpPr>
          <p:nvPr/>
        </p:nvSpPr>
        <p:spPr>
          <a:xfrm>
            <a:off x="3544523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139104B-71AC-9C4B-C915-C6091C846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1630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5026A5F-8580-373B-D7BA-9FD94C6C6BF3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D0337E0-18E4-D2D3-524C-FD722D8CB514}"/>
              </a:ext>
            </a:extLst>
          </p:cNvPr>
          <p:cNvSpPr txBox="1">
            <a:spLocks/>
          </p:cNvSpPr>
          <p:nvPr/>
        </p:nvSpPr>
        <p:spPr>
          <a:xfrm>
            <a:off x="1069450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60DFFE8-26A7-0F67-0559-CF8246E855C7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D814C46-9AF0-5F36-3593-C881D674DFE6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310072E-64F7-D9C1-A61B-C431A4B94267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BEB7F68-7B55-CFF7-897C-4F98FFA26D54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272F993-7902-81F6-9B5D-89DDDF3DB281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91CF720-3190-C3C6-B1B1-C3A2F8B15E2C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8D42A78-2C62-2DE9-8EC2-757A71EF4C33}"/>
              </a:ext>
            </a:extLst>
          </p:cNvPr>
          <p:cNvSpPr txBox="1">
            <a:spLocks/>
          </p:cNvSpPr>
          <p:nvPr/>
        </p:nvSpPr>
        <p:spPr>
          <a:xfrm>
            <a:off x="9586443" y="2599721"/>
            <a:ext cx="19271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3DDEA51-BB39-DF03-F28C-C816766E1554}"/>
              </a:ext>
            </a:extLst>
          </p:cNvPr>
          <p:cNvSpPr txBox="1">
            <a:spLocks/>
          </p:cNvSpPr>
          <p:nvPr/>
        </p:nvSpPr>
        <p:spPr>
          <a:xfrm>
            <a:off x="6631242" y="2599721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0FDF31B-E026-3472-70EA-946DCDC5BB20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1009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43DD5-D114-4CF9-1746-B02AE9861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E647CE-E8C8-F6C1-D929-4FE68E5A55C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097FD04-46A5-FA76-980F-31F63029671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retrouvé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69B1D58-28B8-E3B0-CE1E-CA3D68E8ECB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0CBF474-F414-630E-1FCC-1C0687A6A34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Hugo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5C65702-5965-32E8-B9B7-8D44BFBD6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4FB07CC-D8DC-EBE7-5BC0-EA0EF0829105}"/>
              </a:ext>
            </a:extLst>
          </p:cNvPr>
          <p:cNvSpPr txBox="1">
            <a:spLocks/>
          </p:cNvSpPr>
          <p:nvPr/>
        </p:nvSpPr>
        <p:spPr>
          <a:xfrm>
            <a:off x="3544523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4857219-1099-BAB5-D794-85B20EE4A7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22716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notre trousse / la cour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07644CC-1C8D-C4AE-88EC-E35DEB7A62F9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B9D9312-2258-EB94-C45A-235F8827181E}"/>
              </a:ext>
            </a:extLst>
          </p:cNvPr>
          <p:cNvSpPr txBox="1">
            <a:spLocks/>
          </p:cNvSpPr>
          <p:nvPr/>
        </p:nvSpPr>
        <p:spPr>
          <a:xfrm>
            <a:off x="1069450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ADED445-9DDC-70CE-2A24-6421B2AEA83D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1772A56-9461-E23D-1EC9-3B72EB036159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5DA148B-D9EC-4ED6-6BFD-8E2BD9B92BFF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D364BB2-2856-6563-27E9-34141930B20C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CD36CD-8FE8-8F71-0581-56DEAF543444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3D98378-EF06-B3A6-9155-557E363F038D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F0D36C9-0AD6-31DE-1746-BFB117AC96B0}"/>
              </a:ext>
            </a:extLst>
          </p:cNvPr>
          <p:cNvSpPr txBox="1">
            <a:spLocks/>
          </p:cNvSpPr>
          <p:nvPr/>
        </p:nvSpPr>
        <p:spPr>
          <a:xfrm>
            <a:off x="9586443" y="2599721"/>
            <a:ext cx="19271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D55844D-C756-8E00-53AD-162E14C1F346}"/>
              </a:ext>
            </a:extLst>
          </p:cNvPr>
          <p:cNvSpPr txBox="1">
            <a:spLocks/>
          </p:cNvSpPr>
          <p:nvPr/>
        </p:nvSpPr>
        <p:spPr>
          <a:xfrm>
            <a:off x="6631242" y="2599721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210B5E3-8E4C-B93D-14F7-6BE1F0B5817C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641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E0CE5-CC63-DA70-A761-F6FB1CDC3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ECE49EC-B71E-494E-BED3-4A10FA1D65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46C2F8-4DCC-5838-8C84-522F7C13C8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retrouvé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97E28A2-60A8-DF21-BB65-64EB1B0407C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BC18FB5-1DB8-56C4-DB33-5EF6A804802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Hugo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AC6E093-5C22-E65F-167E-69F1D8EC7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D54C2B5-5666-80CE-E8D0-4CE9110C8F2F}"/>
              </a:ext>
            </a:extLst>
          </p:cNvPr>
          <p:cNvSpPr txBox="1">
            <a:spLocks/>
          </p:cNvSpPr>
          <p:nvPr/>
        </p:nvSpPr>
        <p:spPr>
          <a:xfrm>
            <a:off x="3544523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E2E855-E258-A23B-8CD4-4D8FCBB0F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5671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notre trousse / la cour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FB37968-1EDF-D0BF-E2FE-7546B9B783DB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8735F1D-F5FB-5570-4AC8-8CB26F7A9E5E}"/>
              </a:ext>
            </a:extLst>
          </p:cNvPr>
          <p:cNvSpPr txBox="1">
            <a:spLocks/>
          </p:cNvSpPr>
          <p:nvPr/>
        </p:nvSpPr>
        <p:spPr>
          <a:xfrm>
            <a:off x="1069450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11E59DD-23D7-F700-70C0-41F5A1798EEA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BA3640B-45DA-4EB1-8825-D2409B24FB43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7AF38C1-9EFE-A37E-EB73-7CDD33CE23A0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DFB3A38-D267-3ADA-1640-C1AB64A3F8BE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862867A-D780-1383-2B0D-9D9E00AFF8B9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DF5A433-AAEC-A4A3-88A8-73676290B604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11AA677-9F5B-D00E-0842-43761E0303A1}"/>
              </a:ext>
            </a:extLst>
          </p:cNvPr>
          <p:cNvSpPr txBox="1">
            <a:spLocks/>
          </p:cNvSpPr>
          <p:nvPr/>
        </p:nvSpPr>
        <p:spPr>
          <a:xfrm>
            <a:off x="9586443" y="2599721"/>
            <a:ext cx="19271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B40B1DB-58D7-13C5-A670-8834363EAE9E}"/>
              </a:ext>
            </a:extLst>
          </p:cNvPr>
          <p:cNvSpPr txBox="1">
            <a:spLocks/>
          </p:cNvSpPr>
          <p:nvPr/>
        </p:nvSpPr>
        <p:spPr>
          <a:xfrm>
            <a:off x="6631242" y="2599721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D26CAF2-E994-52E1-CF8D-D4ADCBDFF2D3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5862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042C6-0641-AEB2-42C0-4DA10CFA0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022D752-A12C-D0E4-665D-F924D780A86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3A074A-F223-F639-A8F0-D5B90A2F4F9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avons retrouvé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notre trousse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cour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51D56DB-843D-AD3D-FD88-094E5BB6C9F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C4532ED-69E0-AE9E-B4EF-3D514066FC1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Hugo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CCCE01B-5F47-FF09-A5C8-583D1356B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D40452A-A24D-6408-1317-7F6735A7D372}"/>
              </a:ext>
            </a:extLst>
          </p:cNvPr>
          <p:cNvSpPr txBox="1">
            <a:spLocks/>
          </p:cNvSpPr>
          <p:nvPr/>
        </p:nvSpPr>
        <p:spPr>
          <a:xfrm>
            <a:off x="3544523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576918-BD60-EFE6-916F-EF61435FFA2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notre trousse / la cour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Hugo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retrouvait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trousse dans la cour.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943555E-BFC2-7A79-6701-257833749C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E74D76D6-42F2-BBAD-32FC-89E7131398EF}"/>
              </a:ext>
            </a:extLst>
          </p:cNvPr>
          <p:cNvSpPr txBox="1">
            <a:spLocks/>
          </p:cNvSpPr>
          <p:nvPr/>
        </p:nvSpPr>
        <p:spPr>
          <a:xfrm>
            <a:off x="1187445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96AABAF-93AB-C5B9-2D44-B84EF46FABC2}"/>
              </a:ext>
            </a:extLst>
          </p:cNvPr>
          <p:cNvSpPr txBox="1">
            <a:spLocks/>
          </p:cNvSpPr>
          <p:nvPr/>
        </p:nvSpPr>
        <p:spPr>
          <a:xfrm>
            <a:off x="1069450" y="259972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0638271-E016-357A-A8F6-25A3AC1C28B6}"/>
              </a:ext>
            </a:extLst>
          </p:cNvPr>
          <p:cNvSpPr txBox="1">
            <a:spLocks/>
          </p:cNvSpPr>
          <p:nvPr/>
        </p:nvSpPr>
        <p:spPr>
          <a:xfrm>
            <a:off x="26238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4126A98-1E02-6F85-9FFC-E4B9EABA88A5}"/>
              </a:ext>
            </a:extLst>
          </p:cNvPr>
          <p:cNvSpPr txBox="1">
            <a:spLocks/>
          </p:cNvSpPr>
          <p:nvPr/>
        </p:nvSpPr>
        <p:spPr>
          <a:xfrm>
            <a:off x="616666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80D820A-4644-F33E-262B-BF404A1FB7B2}"/>
              </a:ext>
            </a:extLst>
          </p:cNvPr>
          <p:cNvSpPr txBox="1">
            <a:spLocks/>
          </p:cNvSpPr>
          <p:nvPr/>
        </p:nvSpPr>
        <p:spPr>
          <a:xfrm>
            <a:off x="101634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C8159A3-C49B-89BB-42D7-8CB44B8CB922}"/>
              </a:ext>
            </a:extLst>
          </p:cNvPr>
          <p:cNvSpPr txBox="1">
            <a:spLocks/>
          </p:cNvSpPr>
          <p:nvPr/>
        </p:nvSpPr>
        <p:spPr>
          <a:xfrm>
            <a:off x="1103964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F480968-9D6C-EA40-65C8-4B5D48D7F772}"/>
              </a:ext>
            </a:extLst>
          </p:cNvPr>
          <p:cNvSpPr txBox="1">
            <a:spLocks/>
          </p:cNvSpPr>
          <p:nvPr/>
        </p:nvSpPr>
        <p:spPr>
          <a:xfrm>
            <a:off x="43980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CCFCA27-1531-6B16-AD12-EA10C5BDE183}"/>
              </a:ext>
            </a:extLst>
          </p:cNvPr>
          <p:cNvSpPr txBox="1">
            <a:spLocks/>
          </p:cNvSpPr>
          <p:nvPr/>
        </p:nvSpPr>
        <p:spPr>
          <a:xfrm>
            <a:off x="780012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AF6B81A-169D-6093-FFA6-889ACACDE1BE}"/>
              </a:ext>
            </a:extLst>
          </p:cNvPr>
          <p:cNvSpPr txBox="1">
            <a:spLocks/>
          </p:cNvSpPr>
          <p:nvPr/>
        </p:nvSpPr>
        <p:spPr>
          <a:xfrm>
            <a:off x="9586443" y="2599721"/>
            <a:ext cx="19271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3BE1B47-2C4F-EE42-8A21-4351D5E6FB7E}"/>
              </a:ext>
            </a:extLst>
          </p:cNvPr>
          <p:cNvSpPr txBox="1">
            <a:spLocks/>
          </p:cNvSpPr>
          <p:nvPr/>
        </p:nvSpPr>
        <p:spPr>
          <a:xfrm>
            <a:off x="6631242" y="2599721"/>
            <a:ext cx="18570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FBD0DA8-14FC-9BD2-DC5C-7129652D783C}"/>
              </a:ext>
            </a:extLst>
          </p:cNvPr>
          <p:cNvSpPr txBox="1">
            <a:spLocks/>
          </p:cNvSpPr>
          <p:nvPr/>
        </p:nvSpPr>
        <p:spPr>
          <a:xfrm>
            <a:off x="931681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2832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8AA89-00EF-C58A-A5DA-5C546D2BF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0324408-351E-D8AD-ACE4-961E44840A7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EFE6C7-9E3F-5EDE-1D0E-E0FDF69FF0B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699603F-3AF5-3ED4-FD4F-E394BCF1F5D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0A84640-F119-7819-F536-CF788BD52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909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EC1DC-D2A8-594A-7381-BBD8074C6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BC9DC08-95B7-F415-FB49-36B7B4A11E5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BE929D-3744-45AA-2BDF-F6D76ECA10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1FC7C66-2C5A-3EC8-965D-090C2747DC4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92D498D-A2C3-6535-35D5-443BEED188A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61C4EF4-5776-0CF5-26FB-93DC83AA6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9481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4CF39-669C-08C7-03EC-4C787421D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DE906BE-ECDA-6825-2130-FF795200E5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76E3CF-475A-C55A-1CB7-8914224EBC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7D55FFC-3B99-771B-DC37-972392B3258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5854A25-CD9A-A0CB-6DD9-0723F430E8F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9B8B080-5F7C-0A57-0EC1-2C0A1E9BE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23C5D0-3569-321A-2C3B-52A831C09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52855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6594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82172-CDC6-E5EC-C7FD-511D7F043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D92D794-4D7F-E518-AB74-ADA4D50EAFD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4856F6-A516-7387-CD3C-F39551A3D8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9E3CF26-349F-110B-25B2-5AC46A586EE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3F16249-2629-87BA-1D81-22C8F5D4546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ED359DE-7D1F-63D9-ACC9-78E8D06B3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334E2FD-55B3-0CFB-7027-8AF9EAA07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26746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1572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B821C-28B4-72F1-8A92-153ADCB5E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5A2B2FE-6D7F-819B-01DC-87812372D3B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1DAA39-A35C-8B20-E79B-6E51240C94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5364BA-A499-9405-1EBA-5B007899B12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D978225-F66F-170B-5C6E-E4FABAE6FA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DBD611B-A0A9-D682-2259-2D308D799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B0E9D33-6C04-8DDA-E42C-794D18C38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408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6995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7FD5C-C3A7-52C5-8C45-7CCB53E45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83424D-7836-E735-529A-290F65D15ED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5E1D19-E6B7-2F6E-CB31-F9CF56BE036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9E8F70-004F-60A2-AF8E-434A481CDF1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EEA9135-2563-65B0-4BD6-93462BC7A76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5FE9A55-C1A6-4441-E9A3-5E7EEB110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8EEEDB1-DFB7-927A-2CA1-DC9735204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50801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04F93A2-BD18-64BC-32AA-B42A8C6D90AA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974056D-BF93-AC07-F739-47794FCFED93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7FCA413-DDC9-7269-BCEC-A757645B6645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9C2C63F-1520-795D-8578-AC912F1C0279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680BAD8-2578-423F-338D-FE862205929B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1EB0B19-40CA-886C-45C4-2FEF37C7EF11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D51AAAA-6C26-8146-B736-1128018DAA40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602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EACAA-C2E6-4E97-EE92-F6D741CF4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391449-B67D-D30A-BE8D-243ED0E9FD2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10FB39A-23C3-8149-9D88-35248B4F729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s’arrête,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5A0E848-40A2-5351-7773-1747EC613E3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003F3BC-D663-A2EE-7302-5C17471E738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98E2E1C-F96D-59DE-2DB0-A8C263348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C284A52-B29E-B88C-9C0D-3CFC16DA5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36020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E35020B-A43B-4435-5D9E-8B76111EA389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80CBB3C-D06B-F78F-B00A-C73CAFBCF8E7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A6C4DB5-7559-6379-6CB8-80049C62ABE0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F4F81A0-213A-3F33-A88C-2CDB210FA832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FADFC80-7555-4E93-89B6-DA65849856BB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F91F47F-2B85-31AA-35DB-EA36BEB997A3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2730F1B-8BC9-E56E-BF58-A75E27E4E2D0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73032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F2499-B08F-F529-2EA4-57500FBE2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1214C0-914F-8C47-5C5D-409C5816BF1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7FA83E-A3FB-DEDB-7767-8ACFE06DAE4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0AD0CCA-5F20-7E4B-5622-1398B1E5114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6796E02-D760-DF0D-2909-F2A648C8BFF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ACD35E8-F01F-B0A7-82C7-7BADB58C0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C7347B0-599E-B1D2-FCCD-CA17ADE33936}"/>
              </a:ext>
            </a:extLst>
          </p:cNvPr>
          <p:cNvSpPr txBox="1">
            <a:spLocks/>
          </p:cNvSpPr>
          <p:nvPr/>
        </p:nvSpPr>
        <p:spPr>
          <a:xfrm>
            <a:off x="4350767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B98C530-066B-2F8A-04CE-947DE4DC3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0269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51DA560-9D39-BFE0-B848-8377072B82C6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1A97FFD-8BF7-8D58-94DB-3263268A07AF}"/>
              </a:ext>
            </a:extLst>
          </p:cNvPr>
          <p:cNvSpPr txBox="1">
            <a:spLocks/>
          </p:cNvSpPr>
          <p:nvPr/>
        </p:nvSpPr>
        <p:spPr>
          <a:xfrm>
            <a:off x="2298486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AAD61DE-365F-3FD1-5A1F-4C219E201E70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9A36804-2D5B-D586-695E-2B2EF170189B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0EE4541-6D3F-BD27-F993-FFF73C5DD679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7CC2531-E754-F83D-0237-BFBD44977F10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7C3057A-4DF8-D1FA-AFBC-5012394A73C4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B742AD6-065C-B679-BA7A-FF9E54EA6E10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242DC5F-03FD-8DA0-8EB3-130063E03657}"/>
              </a:ext>
            </a:extLst>
          </p:cNvPr>
          <p:cNvSpPr txBox="1">
            <a:spLocks/>
          </p:cNvSpPr>
          <p:nvPr/>
        </p:nvSpPr>
        <p:spPr>
          <a:xfrm>
            <a:off x="9559515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B46F0A8-88AF-128B-80EB-39E480271F44}"/>
              </a:ext>
            </a:extLst>
          </p:cNvPr>
          <p:cNvSpPr txBox="1">
            <a:spLocks/>
          </p:cNvSpPr>
          <p:nvPr/>
        </p:nvSpPr>
        <p:spPr>
          <a:xfrm>
            <a:off x="6976290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96959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0B2F1-E1F8-B4CB-7A05-D4047D67C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50D69E7-DF21-8835-B171-0D5B8053DAA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DBD131C-C568-7276-243D-97B1689CE0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FC8FBAA-03E5-4107-38DB-C1E84B9C6E1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509688A-B898-2C11-2547-2A7EA6884C7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F2C3025-080A-45EE-6587-B513BDB25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731B042-4ACE-FD26-F3D0-55C8ED7A2E04}"/>
              </a:ext>
            </a:extLst>
          </p:cNvPr>
          <p:cNvSpPr txBox="1">
            <a:spLocks/>
          </p:cNvSpPr>
          <p:nvPr/>
        </p:nvSpPr>
        <p:spPr>
          <a:xfrm>
            <a:off x="4350767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1B7097A-08E5-8FD9-4876-A7B2EEA44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64355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8051A47-211E-F682-4506-0920658C0FB2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E21560B-374D-6ED8-F8F3-1C4A3416299F}"/>
              </a:ext>
            </a:extLst>
          </p:cNvPr>
          <p:cNvSpPr txBox="1">
            <a:spLocks/>
          </p:cNvSpPr>
          <p:nvPr/>
        </p:nvSpPr>
        <p:spPr>
          <a:xfrm>
            <a:off x="2298486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0D623E7-2364-F256-5FAD-C561F5872A71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7CC6DE5-3D7B-8F74-CF4F-4C5A7B8CDF69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3D2D0ED-1DEC-3786-7C46-A88B9AC9E9CB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2E27C3-6F5D-9C69-1391-5C2159929EEE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0877C76-B8DE-A288-1861-EA95EAC175B6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270C555-83B9-9F53-EDE5-ED74C16482BA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8121F1B-0DA3-4505-EE40-B755EDC100CF}"/>
              </a:ext>
            </a:extLst>
          </p:cNvPr>
          <p:cNvSpPr txBox="1">
            <a:spLocks/>
          </p:cNvSpPr>
          <p:nvPr/>
        </p:nvSpPr>
        <p:spPr>
          <a:xfrm>
            <a:off x="9559515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C67DA5B-0BF9-6165-8658-F25E43CC6564}"/>
              </a:ext>
            </a:extLst>
          </p:cNvPr>
          <p:cNvSpPr txBox="1">
            <a:spLocks/>
          </p:cNvSpPr>
          <p:nvPr/>
        </p:nvSpPr>
        <p:spPr>
          <a:xfrm>
            <a:off x="6976290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76961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2D2AC-2120-78F7-39D2-D520BC19E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998D0A1-021D-DEF3-98CC-5C23292C63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36649C-E7FC-A739-4B8E-CC90E7229D0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118AF88-F0ED-1765-2C8D-9D497AB0B9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630738C-8090-634F-A82A-8862F031E15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C4BB7F2-0B70-84B6-501A-86D3785D0B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887D169-EB2A-7C5C-5E20-C251B891C91D}"/>
              </a:ext>
            </a:extLst>
          </p:cNvPr>
          <p:cNvSpPr txBox="1">
            <a:spLocks/>
          </p:cNvSpPr>
          <p:nvPr/>
        </p:nvSpPr>
        <p:spPr>
          <a:xfrm>
            <a:off x="4350767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BE71EED-162B-E45C-23C8-9BF950730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0129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pluie / les enfants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0269B39-DBC1-9DA6-0DA2-E7F521E29551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093CAC9-7F53-F217-9CBE-10B7191F61AC}"/>
              </a:ext>
            </a:extLst>
          </p:cNvPr>
          <p:cNvSpPr txBox="1">
            <a:spLocks/>
          </p:cNvSpPr>
          <p:nvPr/>
        </p:nvSpPr>
        <p:spPr>
          <a:xfrm>
            <a:off x="2298486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8CBC2F3-9B97-A7C6-7064-ABFD2103A8CD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822BDB0-8ADD-C1DB-BE5F-C6B020A8A4AE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A375921-569C-A13A-8554-FB348D4B23EC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E280E26-8BD0-3553-C9AE-AFD41E59E623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56E4AAC-1E15-3388-BBF1-3715811342A9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B955092-1FCA-5E2A-5FB7-E2B84253EF05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2E35C81-B9E5-1971-61B6-AAC8224BAC1D}"/>
              </a:ext>
            </a:extLst>
          </p:cNvPr>
          <p:cNvSpPr txBox="1">
            <a:spLocks/>
          </p:cNvSpPr>
          <p:nvPr/>
        </p:nvSpPr>
        <p:spPr>
          <a:xfrm>
            <a:off x="9559515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4121641-98A4-57BC-F611-AE2C95B2DCD6}"/>
              </a:ext>
            </a:extLst>
          </p:cNvPr>
          <p:cNvSpPr txBox="1">
            <a:spLocks/>
          </p:cNvSpPr>
          <p:nvPr/>
        </p:nvSpPr>
        <p:spPr>
          <a:xfrm>
            <a:off x="6976290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07939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83814-B227-4BB2-5C1E-BD57DB018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DBBE6B1-820C-F3E3-9D99-C06E47E0955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E93F66-B8AC-68DD-7D96-2DAE151053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4F8B6E-E155-2136-244D-F89E09B2ED4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724EE0A-4A88-095C-4C05-0F76EC07758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48BE799-1AFB-2E1D-B2F3-82F3569E8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E980177-0378-1670-A01F-B9C3F1B0D336}"/>
              </a:ext>
            </a:extLst>
          </p:cNvPr>
          <p:cNvSpPr txBox="1">
            <a:spLocks/>
          </p:cNvSpPr>
          <p:nvPr/>
        </p:nvSpPr>
        <p:spPr>
          <a:xfrm>
            <a:off x="4350767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DE277D-E92C-442C-D848-0293C182A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25125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pluie / les enfants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3C0B44E-E5FF-0143-BE57-BCAB609DF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F8258A7-245D-BC7C-75AD-39995B1A0101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CC0C928-3933-6A67-9C36-888673F00ED3}"/>
              </a:ext>
            </a:extLst>
          </p:cNvPr>
          <p:cNvSpPr txBox="1">
            <a:spLocks/>
          </p:cNvSpPr>
          <p:nvPr/>
        </p:nvSpPr>
        <p:spPr>
          <a:xfrm>
            <a:off x="2298486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055265C-69EC-464D-D7E7-C20F2000C8C5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CD5001C-3059-C253-7B9B-3C20065724F0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5A32BF4-58D8-FABB-1EDD-69B73948539A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AFF1713-9EFE-F040-8561-301197A73DBC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31E8086-F9FD-10E5-DD45-F55AB8E44FBB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018A6B8-24B0-E1DA-CDE5-25E6B09B7253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573CA48-FD1B-FB95-AA91-B85E5D0E5A12}"/>
              </a:ext>
            </a:extLst>
          </p:cNvPr>
          <p:cNvSpPr txBox="1">
            <a:spLocks/>
          </p:cNvSpPr>
          <p:nvPr/>
        </p:nvSpPr>
        <p:spPr>
          <a:xfrm>
            <a:off x="9559515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6D6A093-157B-9264-E876-54CC59C1CF30}"/>
              </a:ext>
            </a:extLst>
          </p:cNvPr>
          <p:cNvSpPr txBox="1">
            <a:spLocks/>
          </p:cNvSpPr>
          <p:nvPr/>
        </p:nvSpPr>
        <p:spPr>
          <a:xfrm>
            <a:off x="6976290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32651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3455E-0968-8A5D-28E2-DF17ADEB2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343351-193B-9927-58BA-06E3D77190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B3FB21-DFDB-2271-A000-B21C967F2C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pluie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enfants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sourient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292DE70-7897-B9DF-C2BB-5BF430E21FB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5B11778-E816-2CF3-4913-32053597C0B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C3EA74A-0990-AB37-793F-0E8A03602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F9B9DF6-E2B7-FE2A-9746-A2B1DB6AAD6E}"/>
              </a:ext>
            </a:extLst>
          </p:cNvPr>
          <p:cNvSpPr txBox="1">
            <a:spLocks/>
          </p:cNvSpPr>
          <p:nvPr/>
        </p:nvSpPr>
        <p:spPr>
          <a:xfrm>
            <a:off x="4350767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9A6B7B5-C3BA-3F5D-4826-B000B28D345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pluie / les enfants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êtes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arrêtés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souri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C2D8867-62AF-5418-0055-65781A75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761713C-5340-36EA-18C5-E84D626050B0}"/>
              </a:ext>
            </a:extLst>
          </p:cNvPr>
          <p:cNvSpPr txBox="1">
            <a:spLocks/>
          </p:cNvSpPr>
          <p:nvPr/>
        </p:nvSpPr>
        <p:spPr>
          <a:xfrm>
            <a:off x="1738053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D89835B-E6EF-BD76-BDAA-9417E4EF451F}"/>
              </a:ext>
            </a:extLst>
          </p:cNvPr>
          <p:cNvSpPr txBox="1">
            <a:spLocks/>
          </p:cNvSpPr>
          <p:nvPr/>
        </p:nvSpPr>
        <p:spPr>
          <a:xfrm>
            <a:off x="2298486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3516E09-B6E4-85F5-A4AF-5849AEC0B739}"/>
              </a:ext>
            </a:extLst>
          </p:cNvPr>
          <p:cNvSpPr txBox="1">
            <a:spLocks/>
          </p:cNvSpPr>
          <p:nvPr/>
        </p:nvSpPr>
        <p:spPr>
          <a:xfrm>
            <a:off x="27811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DDE5C19-8AEF-BD67-7F92-3A3610393B84}"/>
              </a:ext>
            </a:extLst>
          </p:cNvPr>
          <p:cNvSpPr txBox="1">
            <a:spLocks/>
          </p:cNvSpPr>
          <p:nvPr/>
        </p:nvSpPr>
        <p:spPr>
          <a:xfrm>
            <a:off x="610767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DB24AC3-22AB-A167-5201-93072A8CABEB}"/>
              </a:ext>
            </a:extLst>
          </p:cNvPr>
          <p:cNvSpPr txBox="1">
            <a:spLocks/>
          </p:cNvSpPr>
          <p:nvPr/>
        </p:nvSpPr>
        <p:spPr>
          <a:xfrm>
            <a:off x="959320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97523EE-3783-73C8-FC04-921BCE59EA73}"/>
              </a:ext>
            </a:extLst>
          </p:cNvPr>
          <p:cNvSpPr txBox="1">
            <a:spLocks/>
          </p:cNvSpPr>
          <p:nvPr/>
        </p:nvSpPr>
        <p:spPr>
          <a:xfrm>
            <a:off x="463406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D9D5A80-3697-3157-D422-2F442B32EB0F}"/>
              </a:ext>
            </a:extLst>
          </p:cNvPr>
          <p:cNvSpPr txBox="1">
            <a:spLocks/>
          </p:cNvSpPr>
          <p:nvPr/>
        </p:nvSpPr>
        <p:spPr>
          <a:xfrm>
            <a:off x="74461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443E79D-348E-D4A1-65CD-5CDD4B0002EF}"/>
              </a:ext>
            </a:extLst>
          </p:cNvPr>
          <p:cNvSpPr txBox="1">
            <a:spLocks/>
          </p:cNvSpPr>
          <p:nvPr/>
        </p:nvSpPr>
        <p:spPr>
          <a:xfrm>
            <a:off x="362946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752CEF4-6EC4-5E14-3A4B-B29810DCED95}"/>
              </a:ext>
            </a:extLst>
          </p:cNvPr>
          <p:cNvSpPr txBox="1">
            <a:spLocks/>
          </p:cNvSpPr>
          <p:nvPr/>
        </p:nvSpPr>
        <p:spPr>
          <a:xfrm>
            <a:off x="9559515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F5C36CE-D5B5-4FB2-008A-E17BBAF98C6A}"/>
              </a:ext>
            </a:extLst>
          </p:cNvPr>
          <p:cNvSpPr txBox="1">
            <a:spLocks/>
          </p:cNvSpPr>
          <p:nvPr/>
        </p:nvSpPr>
        <p:spPr>
          <a:xfrm>
            <a:off x="6976290" y="26574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43570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0ACDA-BB36-71ED-E9D1-58C37F21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637AEAA-5805-8FEE-92FA-0446C2E67CE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BCC952-2676-D6B2-8BF2-83ACAF52A34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B122001-83E9-1003-974E-70C7F410030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33F9B00-AB95-4281-BBEC-181300F12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1212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A04DC-3B5B-0A1F-0EB9-BC7A3B1CA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A5D577-EC6C-D731-61D5-60C590E232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13E293-1D31-C1B5-0409-AF5C7F6C730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FA2B69D-66EA-F02C-1E9A-3D3BA0DF59E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D1AE383-D796-C582-3826-485CAA60E37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2EC9EE5-7EB3-A799-A03A-13C5B2B9B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95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2C7FA-5EA0-B1EF-9788-8EA7081EF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558D4B-4AEF-F964-934E-A19926DB7B6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66C800-94A6-5AE7-38D5-F0069B6F40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A174173-558F-CC99-2F81-AF554C15CEC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EA09E9D-8362-0648-D9BD-5736486C15D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95FCC14-FED2-ECCE-56D3-6FD1ED6186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6E51072-4AEB-B2E0-35C0-8E3F8A147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98761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6746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7C54C-0ADF-8B9D-BF05-CE2E4B0D4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03B430-158A-2537-151C-81154294D95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2F3F7B-42D9-1AA4-89C2-4F608AB70E5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A79541E-CFB7-8145-5536-627965053BA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81301FC-6B55-F1BC-7BBE-E692BB4D347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EEE11E1-A792-2137-8D45-D52C9FBEF9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3A45F63-C939-5E4B-EA9C-18868A695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80267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2342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5D7AB-C894-3331-5C53-A6BB79551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24924AF-C3FE-EA61-6FE3-2A7770F8CE5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BB0490-81F9-89D1-6112-5334DAD4D21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A862257-5C0F-6D92-198A-4EFBFEAB92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008110C-EC7E-436E-F77C-E0216A0D35F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E9753C1-53BD-86EA-BD8F-0A2C47E3A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51DE95F-6F22-BC95-3C1B-D038B29A7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04962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1859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9ECB0-5B8B-B4DD-5EFD-1364F4571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381D51B-1E43-45DB-0E70-A168FAAF290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B9AD22-ACA8-0B7F-5F83-D92EF6D9EF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46B38AF-6CA1-CB8B-9DD6-8E5FE5D8A9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68DC228-A2CC-914D-6CFB-2D344A57B33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2AF9134-6347-A31C-016F-26A8E2D648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BF2551-61B5-D75C-65FA-D0C28ABFC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65991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195B874-AE48-C46D-DDB9-12773ABD1F1B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2BAC765-E472-4ADC-CFAC-D1355995FD83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6F94EFD-8EC1-EB6E-93A3-8EBD601276DF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E5842A9-6FAC-4F9F-21BF-D8809493C4FD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A2B4830-3430-7A37-2100-AB4EB8B0C822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7F91DFA-2A8C-0B00-E627-5D9AC681A2C7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E6C0A7E-B989-98DB-8B43-6542A9C903C9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A86C00E-02D4-939C-90DE-60AB60EEAC8B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0CC41E0-A452-CC52-9A22-A386DC91F229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42E0218-608E-E620-45E0-FE51B2EECEAE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06588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27B54-D62A-53A6-9811-5D4ED0B09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D9160F2-16E6-327C-00BA-6775CA9298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B2AA75-2CF5-ED52-7F38-90F38D8F0AE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félicitera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A4B305-71E4-F87E-AC4D-191F00A8AE1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568D105-6F41-B0FC-48C9-0C39EA7FC5A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520CE28-636F-B16B-2411-45326B4D3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147E012-C1B7-A411-94EC-9D1CF3C6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46064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6B16D60-E71F-8646-CC77-9A9CED5C1100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9ADDBD8-4BFD-6563-52C7-AE7C5FAF1DF1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F257A10-331E-C5A5-BA8F-F94FB14A0769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5A29F57-32D5-EE78-FCF2-C4A2B2B5CB02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EE16ABB-23FB-D052-B45B-059E72483490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7BA8C60-CDC4-A982-37FF-D95F63528748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868EEFC-95A3-929B-3CE9-17D200081F9D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034FAB4-A3E1-FD2A-ABA8-EF270C4F0E7C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BEE5990-73B5-517C-1C97-98334844E9BF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6D75F2E-A897-B268-0183-E4E7B8FE9D30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2282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B5FA1-0FE0-72D5-CBE9-AABDDBD56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0011A64-5CE3-AD5F-759C-03125415E66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ED471D-43CE-E335-0FB7-3FD433FDE36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félicitera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573D13-8411-D22E-0569-007684AAFC4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78CF189-5C36-AF07-F5B3-D835BCEB552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32EC46E-76BB-4414-1C50-5570052D2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6963C0E-4C04-5203-B1AC-03CFFB987C2A}"/>
              </a:ext>
            </a:extLst>
          </p:cNvPr>
          <p:cNvSpPr txBox="1">
            <a:spLocks/>
          </p:cNvSpPr>
          <p:nvPr/>
        </p:nvSpPr>
        <p:spPr>
          <a:xfrm>
            <a:off x="8248721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BF37739-B653-EABC-CACF-71CA74BC8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22310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F01809A-BC1C-C228-3285-92F1FD94FC48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80D9BF5-9245-C3D1-4C39-9E2DBEB309C1}"/>
              </a:ext>
            </a:extLst>
          </p:cNvPr>
          <p:cNvSpPr txBox="1">
            <a:spLocks/>
          </p:cNvSpPr>
          <p:nvPr/>
        </p:nvSpPr>
        <p:spPr>
          <a:xfrm>
            <a:off x="6096000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1EE9477-0D1A-D9FE-9FD2-632B6CEAD92D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80D69B8-2111-749D-8BD4-85D5952FFDA1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EEE9165-5D2E-8027-F1BD-6D784635B9A1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E718ABC-2043-2A03-B4A1-E845952715FF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6B7B863-8BB3-32C6-9E71-A11D28103669}"/>
              </a:ext>
            </a:extLst>
          </p:cNvPr>
          <p:cNvSpPr txBox="1">
            <a:spLocks/>
          </p:cNvSpPr>
          <p:nvPr/>
        </p:nvSpPr>
        <p:spPr>
          <a:xfrm>
            <a:off x="9601816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3CE7452-B0A3-1A42-889D-9AABED1FF77E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0CBBB65-425D-AA4E-75BF-DC4F1E097F32}"/>
              </a:ext>
            </a:extLst>
          </p:cNvPr>
          <p:cNvSpPr txBox="1">
            <a:spLocks/>
          </p:cNvSpPr>
          <p:nvPr/>
        </p:nvSpPr>
        <p:spPr>
          <a:xfrm>
            <a:off x="2120891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3E42AB7-9DBF-64FF-2919-AC702BBB022B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99406E6-1915-B433-315B-D54E744A8CE8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29EA019-A55A-7D41-EE26-80D6BEE810C8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41D3002-FAE3-924C-270B-E17FF8798037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1166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72030-8DA9-9D6F-3D38-DEAD785CA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C95641D-2213-F7B1-8286-027F70A532C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91FEFC-0F31-789F-C8CB-C500E4BCFDA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félicitera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458908-0D4B-9435-7D2F-95B991B28ED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7C89764-FC75-8AE9-B99C-1EA7817E07F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13C2635-06A4-F776-A7B3-67B69641C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45545E3-722D-1824-AEBB-BE3E68B644EF}"/>
              </a:ext>
            </a:extLst>
          </p:cNvPr>
          <p:cNvSpPr txBox="1">
            <a:spLocks/>
          </p:cNvSpPr>
          <p:nvPr/>
        </p:nvSpPr>
        <p:spPr>
          <a:xfrm>
            <a:off x="8248721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335AFD-88B7-F00A-AB45-07B82B211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19265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F7513C5-2586-99F6-7781-BD978B675FAF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A8D6A7C-BBA5-73C6-279A-E002ABEAEE0F}"/>
              </a:ext>
            </a:extLst>
          </p:cNvPr>
          <p:cNvSpPr txBox="1">
            <a:spLocks/>
          </p:cNvSpPr>
          <p:nvPr/>
        </p:nvSpPr>
        <p:spPr>
          <a:xfrm>
            <a:off x="6096000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8C9E3E8-B25D-7E8A-A982-5E29C917BDBB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5D68348-7021-EE77-7E8A-9FDB1C7CD5F1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2E76243-1A2F-3912-F4BE-FFC2C1847650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B95906D-3544-89E8-F11C-1BB20EE392C6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4AF83BF-7AD9-D7ED-6F51-78F0A82EC41D}"/>
              </a:ext>
            </a:extLst>
          </p:cNvPr>
          <p:cNvSpPr txBox="1">
            <a:spLocks/>
          </p:cNvSpPr>
          <p:nvPr/>
        </p:nvSpPr>
        <p:spPr>
          <a:xfrm>
            <a:off x="9601816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1FEB174-B968-C517-9882-34121DE96A38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BFAA786-7BF7-B132-495E-2263A05B9F23}"/>
              </a:ext>
            </a:extLst>
          </p:cNvPr>
          <p:cNvSpPr txBox="1">
            <a:spLocks/>
          </p:cNvSpPr>
          <p:nvPr/>
        </p:nvSpPr>
        <p:spPr>
          <a:xfrm>
            <a:off x="2120891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FA81863-59D4-97E4-C8C0-1171A9D2BB64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F5F345D-113F-F57B-CF23-BD3AF452EEF3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5FDBFF6-5CE6-3A58-3E55-0A516D2CA7C2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211C0F2-AE1D-7BCD-DFAC-0184756126DA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0217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AAFDE-708F-1BA7-56AA-66508E71E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D7CBEE-CAA5-9D81-44FB-7A03C8F8621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39758F-E698-1563-8CE9-C0526F5533F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félicitera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9BA589C-31A6-E627-49AD-97BF3F38CCB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D6A5D57-3957-4E3A-E808-E660185052D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6E51511-D9C9-B7F1-F915-E66B52F6B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938AC0A-E371-194D-80C8-A6F0B42F73A9}"/>
              </a:ext>
            </a:extLst>
          </p:cNvPr>
          <p:cNvSpPr txBox="1">
            <a:spLocks/>
          </p:cNvSpPr>
          <p:nvPr/>
        </p:nvSpPr>
        <p:spPr>
          <a:xfrm>
            <a:off x="8248721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F2269BB-8563-C315-52CC-FFDBE6ADC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088872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fin du spectacle / le directeur /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les élèves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1A2FFD6-4280-054E-6236-42F5E0ECF668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842256A-0A58-D185-30E7-A38307CD708C}"/>
              </a:ext>
            </a:extLst>
          </p:cNvPr>
          <p:cNvSpPr txBox="1">
            <a:spLocks/>
          </p:cNvSpPr>
          <p:nvPr/>
        </p:nvSpPr>
        <p:spPr>
          <a:xfrm>
            <a:off x="6096000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E9314A2-F3C9-B4F9-1C67-2EB7A38FF72D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78AABA3-D41D-96AF-70FA-1A4F9E4438EB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28A9808-0D58-24F7-AD73-EB26717F0AD8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91DC02A-B251-C735-EFE2-08F5493BA82C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8BF88F7-EE73-6FAD-5CAB-D50F458E5865}"/>
              </a:ext>
            </a:extLst>
          </p:cNvPr>
          <p:cNvSpPr txBox="1">
            <a:spLocks/>
          </p:cNvSpPr>
          <p:nvPr/>
        </p:nvSpPr>
        <p:spPr>
          <a:xfrm>
            <a:off x="9601816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CAA9D83-0489-36DB-E463-E13186ED7041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291CF9F-B27A-5ADE-E6F7-2E290FC7320A}"/>
              </a:ext>
            </a:extLst>
          </p:cNvPr>
          <p:cNvSpPr txBox="1">
            <a:spLocks/>
          </p:cNvSpPr>
          <p:nvPr/>
        </p:nvSpPr>
        <p:spPr>
          <a:xfrm>
            <a:off x="2120891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0AF30D5-90DD-CCE3-F97E-F49B165E93EA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F1EF35E-3D22-4DC1-653E-619894E2447D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7EC470D-D48A-A356-C0D7-05D89C1DDCCD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6AF8FA5-1D58-7A97-B9B4-EC28A6498629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63943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53B38-DEC7-41EF-4A56-958C60D7E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B6AEDC4-FE56-8121-1E2E-C8E3DA1452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5A7CF7-098A-3102-5031-64BA57E96D9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félicitera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FCE61D4-147E-6EBD-D1B4-2CEC6EF4D92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7440107-6792-E8A3-5932-944A07D6229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B802D6-216A-6D7C-485D-21812B7C6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43ED9D9-74FC-E12F-1B00-B6765A779990}"/>
              </a:ext>
            </a:extLst>
          </p:cNvPr>
          <p:cNvSpPr txBox="1">
            <a:spLocks/>
          </p:cNvSpPr>
          <p:nvPr/>
        </p:nvSpPr>
        <p:spPr>
          <a:xfrm>
            <a:off x="8248721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C682A97-309E-FC63-2C90-8A08D0DE40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211838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fin du spectacle / le directeur /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les élèves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6A94C5B-80E8-9B57-8776-273A9BA04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52C4C93D-166C-A566-85BA-45D4F5F92466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C7CAE5E-E35E-9B24-41ED-6D03580064A1}"/>
              </a:ext>
            </a:extLst>
          </p:cNvPr>
          <p:cNvSpPr txBox="1">
            <a:spLocks/>
          </p:cNvSpPr>
          <p:nvPr/>
        </p:nvSpPr>
        <p:spPr>
          <a:xfrm>
            <a:off x="6096000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E5FA6E6-EAE7-5351-9624-769BA9D4E0D5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1A678EE-16D8-D0B1-0B4B-B546B08EEF31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B939F4-6E76-4C0E-B51D-E803985AC0C8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C745ACF-0BF2-77AA-8357-6BFFE9D6ECF9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86805F9-66C2-9E11-1564-4E8F825CD31E}"/>
              </a:ext>
            </a:extLst>
          </p:cNvPr>
          <p:cNvSpPr txBox="1">
            <a:spLocks/>
          </p:cNvSpPr>
          <p:nvPr/>
        </p:nvSpPr>
        <p:spPr>
          <a:xfrm>
            <a:off x="9601816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7710906-DC42-9A62-F439-2458351021CA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F80406E-C521-D58B-1318-DB1B9789AF40}"/>
              </a:ext>
            </a:extLst>
          </p:cNvPr>
          <p:cNvSpPr txBox="1">
            <a:spLocks/>
          </p:cNvSpPr>
          <p:nvPr/>
        </p:nvSpPr>
        <p:spPr>
          <a:xfrm>
            <a:off x="2120891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621CA13-F673-9A64-E55D-389E610D3654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F294F71-0C11-E591-4E6B-E26BCC1CF989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23952AA-75A1-62CB-F5EA-3C771CB887AB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2AB472B-99CB-6ED2-3707-49DC82FD85AD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0726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8D77C-04FB-18AC-4530-BFC759897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9E12AE-C9A7-0AB4-C548-FA33F5D927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C1743D-4730-5237-88AC-95E678302E0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la fin du spectacle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directeur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félicitera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6269F04-FDE3-1E99-9D1F-C35CC515065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E417248-4FBC-96B7-B45A-7F305FC6099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3FA08D0-C279-6B4B-52A1-977A1C6B4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D2D2A05-76EA-40B5-25A7-A43FA85D67E9}"/>
              </a:ext>
            </a:extLst>
          </p:cNvPr>
          <p:cNvSpPr txBox="1">
            <a:spLocks/>
          </p:cNvSpPr>
          <p:nvPr/>
        </p:nvSpPr>
        <p:spPr>
          <a:xfrm>
            <a:off x="8248721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9B741AD-36B6-5AA7-D455-F0C02E8CCD0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fin du spectacle / le directeur /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les élèves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À la fin du spectacle,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félicitent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élèves.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97C935A-2B4B-0C3F-0BA9-22E13EB7EC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05B2AF8-464C-4D5C-DB75-9F93E16761F6}"/>
              </a:ext>
            </a:extLst>
          </p:cNvPr>
          <p:cNvSpPr txBox="1">
            <a:spLocks/>
          </p:cNvSpPr>
          <p:nvPr/>
        </p:nvSpPr>
        <p:spPr>
          <a:xfrm>
            <a:off x="980968" y="162655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9D61DD6-B8D8-9FE6-86C6-ECA9B2431A7E}"/>
              </a:ext>
            </a:extLst>
          </p:cNvPr>
          <p:cNvSpPr txBox="1">
            <a:spLocks/>
          </p:cNvSpPr>
          <p:nvPr/>
        </p:nvSpPr>
        <p:spPr>
          <a:xfrm>
            <a:off x="6096000" y="25390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F5FB8D6-C9C0-C37A-B947-F44E80590661}"/>
              </a:ext>
            </a:extLst>
          </p:cNvPr>
          <p:cNvSpPr txBox="1">
            <a:spLocks/>
          </p:cNvSpPr>
          <p:nvPr/>
        </p:nvSpPr>
        <p:spPr>
          <a:xfrm>
            <a:off x="640263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7B21086-65E9-FD8D-9831-9AF4B50A6438}"/>
              </a:ext>
            </a:extLst>
          </p:cNvPr>
          <p:cNvSpPr txBox="1">
            <a:spLocks/>
          </p:cNvSpPr>
          <p:nvPr/>
        </p:nvSpPr>
        <p:spPr>
          <a:xfrm>
            <a:off x="83641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F343B63-07F9-AD13-7427-D805AD468A08}"/>
              </a:ext>
            </a:extLst>
          </p:cNvPr>
          <p:cNvSpPr txBox="1">
            <a:spLocks/>
          </p:cNvSpPr>
          <p:nvPr/>
        </p:nvSpPr>
        <p:spPr>
          <a:xfrm>
            <a:off x="95943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E3F9886-B5C7-975B-7E3D-82EEF0D09E6F}"/>
              </a:ext>
            </a:extLst>
          </p:cNvPr>
          <p:cNvSpPr txBox="1">
            <a:spLocks/>
          </p:cNvSpPr>
          <p:nvPr/>
        </p:nvSpPr>
        <p:spPr>
          <a:xfrm>
            <a:off x="2050633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85103E0-9866-DC3E-833B-EF08A6549482}"/>
              </a:ext>
            </a:extLst>
          </p:cNvPr>
          <p:cNvSpPr txBox="1">
            <a:spLocks/>
          </p:cNvSpPr>
          <p:nvPr/>
        </p:nvSpPr>
        <p:spPr>
          <a:xfrm>
            <a:off x="9601816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026BA9D-6642-DFF1-7D17-C4839C3E2EF9}"/>
              </a:ext>
            </a:extLst>
          </p:cNvPr>
          <p:cNvSpPr txBox="1">
            <a:spLocks/>
          </p:cNvSpPr>
          <p:nvPr/>
        </p:nvSpPr>
        <p:spPr>
          <a:xfrm>
            <a:off x="152535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9CCA78E-6510-6DF7-6846-BB98B02A606B}"/>
              </a:ext>
            </a:extLst>
          </p:cNvPr>
          <p:cNvSpPr txBox="1">
            <a:spLocks/>
          </p:cNvSpPr>
          <p:nvPr/>
        </p:nvSpPr>
        <p:spPr>
          <a:xfrm>
            <a:off x="2120891" y="2539016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27147B8-7687-A653-8FFC-8D87D0941D86}"/>
              </a:ext>
            </a:extLst>
          </p:cNvPr>
          <p:cNvSpPr txBox="1">
            <a:spLocks/>
          </p:cNvSpPr>
          <p:nvPr/>
        </p:nvSpPr>
        <p:spPr>
          <a:xfrm>
            <a:off x="268432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52B79D0-4ECE-A89A-1C3B-59E505A961B2}"/>
              </a:ext>
            </a:extLst>
          </p:cNvPr>
          <p:cNvSpPr txBox="1">
            <a:spLocks/>
          </p:cNvSpPr>
          <p:nvPr/>
        </p:nvSpPr>
        <p:spPr>
          <a:xfrm>
            <a:off x="392801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0EE8996-DB89-536A-269D-E582D93585C9}"/>
              </a:ext>
            </a:extLst>
          </p:cNvPr>
          <p:cNvSpPr txBox="1">
            <a:spLocks/>
          </p:cNvSpPr>
          <p:nvPr/>
        </p:nvSpPr>
        <p:spPr>
          <a:xfrm>
            <a:off x="524858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6803910-CFF9-0ECF-60A9-B8D1D4599884}"/>
              </a:ext>
            </a:extLst>
          </p:cNvPr>
          <p:cNvSpPr txBox="1">
            <a:spLocks/>
          </p:cNvSpPr>
          <p:nvPr/>
        </p:nvSpPr>
        <p:spPr>
          <a:xfrm>
            <a:off x="1064697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674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AEABF-3CC2-D675-EBE1-57AC81C6B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CAF06E0-5B75-A7E9-B114-EC7862EBF8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76D834-EFF1-973B-FC21-64C65DA5A0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1783C5D-BC0E-7608-824C-B449C77EFA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BF2D021-79B3-7F28-B98B-C464228FA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36195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AFEBA-3278-3E40-CFC7-45570364E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72A5AE4-E307-63F9-93A2-F419F4628FE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2B5983-1018-8BC6-50A8-21D440485C0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EC50C27-DFB5-733B-1CCD-4EA81C0695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D851B2C-5420-1786-CD6B-D572D0FE92D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8B093D2-3302-F9D6-3FD4-46804696B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19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89760-555F-2114-4884-CD956C54F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0100F45-CE62-033D-2861-A23AE1DFB23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32F105-5AD7-F3FE-30CE-355CB6BB8C4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FA09B86-41F7-28CA-7B1B-825A459A9B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A096044-1DFC-23C9-1452-6316FD4F379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6799CAE-3CD5-6E01-AD93-D60AF16917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9395ABE-AE5A-365B-0C9C-5FF14A696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13606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53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A503-C2DF-6324-CECE-3CDF95DEE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519A4C9-0745-66F6-337B-660050C24ED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DE2C4C-00F3-5033-AFB7-2E532B48393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chien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dormait, puis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cherchait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sa balle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D740E77-10BD-886B-AC51-1CB65F8415A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2181F79-1F4D-2F2D-26CE-AD572B7B4ED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4AB25A2-3360-248A-1408-F21AEAF75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A01FC4D-92AC-9E0B-C287-E7114788F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23068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3002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1239</TotalTime>
  <Words>2757</Words>
  <Application>Microsoft Office PowerPoint</Application>
  <PresentationFormat>Grand écran</PresentationFormat>
  <Paragraphs>698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54</cp:revision>
  <dcterms:created xsi:type="dcterms:W3CDTF">2024-11-28T14:19:02Z</dcterms:created>
  <dcterms:modified xsi:type="dcterms:W3CDTF">2025-07-14T13:46:06Z</dcterms:modified>
</cp:coreProperties>
</file>