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320" r:id="rId4"/>
    <p:sldId id="319" r:id="rId5"/>
    <p:sldId id="289" r:id="rId6"/>
    <p:sldId id="1079" r:id="rId7"/>
    <p:sldId id="1107" r:id="rId8"/>
    <p:sldId id="1108" r:id="rId9"/>
    <p:sldId id="1109" r:id="rId10"/>
    <p:sldId id="1110" r:id="rId11"/>
    <p:sldId id="1111" r:id="rId12"/>
    <p:sldId id="1112" r:id="rId13"/>
    <p:sldId id="1113" r:id="rId14"/>
    <p:sldId id="1114" r:id="rId15"/>
    <p:sldId id="1115" r:id="rId16"/>
    <p:sldId id="1116" r:id="rId17"/>
    <p:sldId id="1117" r:id="rId18"/>
    <p:sldId id="275" r:id="rId19"/>
    <p:sldId id="290" r:id="rId20"/>
    <p:sldId id="1118" r:id="rId21"/>
    <p:sldId id="1119" r:id="rId22"/>
    <p:sldId id="1120" r:id="rId23"/>
    <p:sldId id="1121" r:id="rId24"/>
    <p:sldId id="1122" r:id="rId25"/>
    <p:sldId id="1123" r:id="rId26"/>
    <p:sldId id="1124" r:id="rId27"/>
    <p:sldId id="1125" r:id="rId28"/>
    <p:sldId id="1126" r:id="rId29"/>
    <p:sldId id="1127" r:id="rId30"/>
    <p:sldId id="1128" r:id="rId31"/>
    <p:sldId id="1129" r:id="rId32"/>
    <p:sldId id="288" r:id="rId33"/>
    <p:sldId id="291" r:id="rId34"/>
    <p:sldId id="1130" r:id="rId35"/>
    <p:sldId id="1131" r:id="rId36"/>
    <p:sldId id="1132" r:id="rId37"/>
    <p:sldId id="1133" r:id="rId38"/>
    <p:sldId id="1134" r:id="rId39"/>
    <p:sldId id="1135" r:id="rId40"/>
    <p:sldId id="1136" r:id="rId41"/>
    <p:sldId id="1137" r:id="rId42"/>
    <p:sldId id="1138" r:id="rId43"/>
    <p:sldId id="1139" r:id="rId44"/>
    <p:sldId id="1140" r:id="rId45"/>
    <p:sldId id="1141" r:id="rId46"/>
    <p:sldId id="304" r:id="rId47"/>
    <p:sldId id="305" r:id="rId48"/>
    <p:sldId id="1142" r:id="rId49"/>
    <p:sldId id="1143" r:id="rId50"/>
    <p:sldId id="1144" r:id="rId51"/>
    <p:sldId id="1145" r:id="rId52"/>
    <p:sldId id="1146" r:id="rId53"/>
    <p:sldId id="1147" r:id="rId54"/>
    <p:sldId id="1148" r:id="rId55"/>
    <p:sldId id="1149" r:id="rId56"/>
    <p:sldId id="1150" r:id="rId57"/>
    <p:sldId id="1151" r:id="rId58"/>
    <p:sldId id="1152" r:id="rId59"/>
    <p:sldId id="1153" r:id="rId60"/>
    <p:sldId id="318" r:id="rId6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1E7F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408" y="30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430A70-BAB2-1B1D-AEB7-E4DFA157740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Une image contenant Graphique, Police, symbole, logo&#10;&#10;Description générée automatiquement">
            <a:extLst>
              <a:ext uri="{FF2B5EF4-FFF2-40B4-BE49-F238E27FC236}">
                <a16:creationId xmlns:a16="http://schemas.microsoft.com/office/drawing/2014/main" id="{0BA3E640-BA40-581D-A995-B206D91F74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04" y="178306"/>
            <a:ext cx="737243" cy="61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9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norm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68E805-7BC4-3D40-A22A-1C41C96A3CBE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F5D99F2-5F38-AF02-ECD2-C9D8E5F33497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CM1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P4/S1</a:t>
            </a:r>
          </a:p>
        </p:txBody>
      </p:sp>
    </p:spTree>
    <p:extLst>
      <p:ext uri="{BB962C8B-B14F-4D97-AF65-F5344CB8AC3E}">
        <p14:creationId xmlns:p14="http://schemas.microsoft.com/office/powerpoint/2010/main" val="423398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ic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7D7D80-0936-4FED-6101-008869D0E588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C59F701-6152-5E52-CEF4-6C70CA6FCF9A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CM1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P4/S1</a:t>
            </a:r>
          </a:p>
        </p:txBody>
      </p:sp>
    </p:spTree>
    <p:extLst>
      <p:ext uri="{BB962C8B-B14F-4D97-AF65-F5344CB8AC3E}">
        <p14:creationId xmlns:p14="http://schemas.microsoft.com/office/powerpoint/2010/main" val="1631943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306EA2D-8067-8176-C9CE-8CA267799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977BA9-DEAD-0AF1-985A-40D44D75C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D49F7B-BC43-AE81-6A05-07DF739BCC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E0E7A6-B89B-4AEA-8E78-84BDA4205F0E}" type="datetimeFigureOut">
              <a:rPr lang="fr-FR" smtClean="0"/>
              <a:t>14/07/2025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73005A-F7F0-0E25-7DC7-C3DA1E3C3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2FC0FD-2D13-0657-2274-89E810D7C7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598993-CF0D-40BD-9CC6-072C93196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40.png"/><Relationship Id="rId18" Type="http://schemas.openxmlformats.org/officeDocument/2006/relationships/slide" Target="slide3.xml"/><Relationship Id="rId7" Type="http://schemas.openxmlformats.org/officeDocument/2006/relationships/image" Target="../media/image20.png"/><Relationship Id="rId12" Type="http://schemas.openxmlformats.org/officeDocument/2006/relationships/slide" Target="slide33.xml"/><Relationship Id="rId17" Type="http://schemas.openxmlformats.org/officeDocument/2006/relationships/image" Target="../media/image7.png"/><Relationship Id="rId2" Type="http://schemas.openxmlformats.org/officeDocument/2006/relationships/image" Target="../media/image2.png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slide" Target="slide5.xml"/><Relationship Id="rId11" Type="http://schemas.openxmlformats.org/officeDocument/2006/relationships/image" Target="../media/image4.png"/><Relationship Id="rId15" Type="http://schemas.openxmlformats.org/officeDocument/2006/relationships/slide" Target="slide47.xml"/><Relationship Id="rId10" Type="http://schemas.openxmlformats.org/officeDocument/2006/relationships/image" Target="../media/image30.png"/><Relationship Id="rId19" Type="http://schemas.openxmlformats.org/officeDocument/2006/relationships/image" Target="../media/image70.png"/><Relationship Id="rId9" Type="http://schemas.openxmlformats.org/officeDocument/2006/relationships/slide" Target="slide19.xml"/><Relationship Id="rId1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0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FA436572-796A-E522-D82C-50B60E7185EA}"/>
              </a:ext>
            </a:extLst>
          </p:cNvPr>
          <p:cNvSpPr txBox="1">
            <a:spLocks/>
          </p:cNvSpPr>
          <p:nvPr/>
        </p:nvSpPr>
        <p:spPr>
          <a:xfrm>
            <a:off x="2477691" y="9525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chemeClr val="bg1">
                    <a:lumMod val="75000"/>
                  </a:schemeClr>
                </a:solidFill>
                <a:latin typeface="Calibri"/>
              </a:rPr>
              <a:t>Étude de la langue</a:t>
            </a: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libri"/>
              </a:rPr>
              <a:t> CM1</a:t>
            </a: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90D2B30-F58A-1268-3530-84E0E42371D7}"/>
              </a:ext>
            </a:extLst>
          </p:cNvPr>
          <p:cNvSpPr txBox="1">
            <a:spLocks/>
          </p:cNvSpPr>
          <p:nvPr/>
        </p:nvSpPr>
        <p:spPr>
          <a:xfrm>
            <a:off x="2477691" y="2162473"/>
            <a:ext cx="7236618" cy="12003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72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Calibri"/>
              </a:rPr>
              <a:t>Étude de phrase</a:t>
            </a:r>
            <a:endParaRPr kumimoji="0" lang="fr-FR" sz="7200" b="1" i="0" u="none" strike="noStrike" kern="1200" cap="none" spc="0" normalizeH="0" baseline="0" noProof="0" dirty="0">
              <a:ln>
                <a:solidFill>
                  <a:srgbClr val="FF0000"/>
                </a:solidFill>
              </a:ln>
              <a:solidFill>
                <a:srgbClr val="FFFF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4CDCADF-2289-1A52-DBFD-224573040601}"/>
              </a:ext>
            </a:extLst>
          </p:cNvPr>
          <p:cNvSpPr txBox="1">
            <a:spLocks/>
          </p:cNvSpPr>
          <p:nvPr/>
        </p:nvSpPr>
        <p:spPr>
          <a:xfrm>
            <a:off x="2477691" y="3772198"/>
            <a:ext cx="7236618" cy="92333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5400" b="1" i="1" dirty="0">
                <a:solidFill>
                  <a:schemeClr val="bg1"/>
                </a:solidFill>
                <a:latin typeface="Calibri"/>
              </a:rPr>
              <a:t>Période 4 – Semaine 1</a:t>
            </a:r>
            <a:endParaRPr kumimoji="0" lang="fr-FR" sz="54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8926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3FF998-8A86-35B3-6F5F-0CCB482D45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75546F3-F26B-B1A0-C14C-7119F86D858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4FB8163-AA5A-5212-E238-F49D1312DC8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facteur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apporte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courrier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chaque matin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21CF2C8-C974-A806-3905-FB7771F107A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3E85DD1-BEF2-75BC-0DD0-02673ADABFC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AFA45452-8942-645E-97FD-6E2E277A7F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C9C4785-6E37-3E50-40D2-6C21504D4A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9379248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82457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93FB1F-1AA7-512C-A80D-138146E518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7D0845B-0168-0889-0161-6317CCB6469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8DA078E-82E2-F4FB-C940-E5C0862C45F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facteur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apporte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courrier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chaque matin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E0260F6-5ADE-DCBA-8D2C-8D35781291A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44F30B4-9428-83E2-0E21-140198A5449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8105CD71-238C-A93A-EBA1-E2BF039FE6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3BA2803-06B4-32CF-62EB-0E90010D88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6745141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9A32E92E-FB9F-2422-D5B5-1CBD57E0153A}"/>
              </a:ext>
            </a:extLst>
          </p:cNvPr>
          <p:cNvSpPr txBox="1">
            <a:spLocks/>
          </p:cNvSpPr>
          <p:nvPr/>
        </p:nvSpPr>
        <p:spPr>
          <a:xfrm>
            <a:off x="1108787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117451D-253E-1AA8-9999-DF25141D5261}"/>
              </a:ext>
            </a:extLst>
          </p:cNvPr>
          <p:cNvSpPr txBox="1">
            <a:spLocks/>
          </p:cNvSpPr>
          <p:nvPr/>
        </p:nvSpPr>
        <p:spPr>
          <a:xfrm>
            <a:off x="2230530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4104A81-90CE-E8EC-B487-E07DBAC76504}"/>
              </a:ext>
            </a:extLst>
          </p:cNvPr>
          <p:cNvSpPr txBox="1">
            <a:spLocks/>
          </p:cNvSpPr>
          <p:nvPr/>
        </p:nvSpPr>
        <p:spPr>
          <a:xfrm>
            <a:off x="5576731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DD1D551D-0B14-F174-E6B3-7660C69329EC}"/>
              </a:ext>
            </a:extLst>
          </p:cNvPr>
          <p:cNvSpPr txBox="1">
            <a:spLocks/>
          </p:cNvSpPr>
          <p:nvPr/>
        </p:nvSpPr>
        <p:spPr>
          <a:xfrm>
            <a:off x="888528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1FB3EBCB-C121-D3D6-554C-973B2D7D184D}"/>
              </a:ext>
            </a:extLst>
          </p:cNvPr>
          <p:cNvSpPr txBox="1">
            <a:spLocks/>
          </p:cNvSpPr>
          <p:nvPr/>
        </p:nvSpPr>
        <p:spPr>
          <a:xfrm>
            <a:off x="1058736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D2169E6-1553-DD3B-E482-3EDCFF306498}"/>
              </a:ext>
            </a:extLst>
          </p:cNvPr>
          <p:cNvSpPr txBox="1">
            <a:spLocks/>
          </p:cNvSpPr>
          <p:nvPr/>
        </p:nvSpPr>
        <p:spPr>
          <a:xfrm>
            <a:off x="431943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1CFAE04-9969-EB25-97C0-BBAC92EDCC5F}"/>
              </a:ext>
            </a:extLst>
          </p:cNvPr>
          <p:cNvSpPr txBox="1">
            <a:spLocks/>
          </p:cNvSpPr>
          <p:nvPr/>
        </p:nvSpPr>
        <p:spPr>
          <a:xfrm>
            <a:off x="680706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108330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7C33FB-B6E1-FC8C-16B1-C4BDD0A2C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CA23FBE-8F22-1E16-A60F-A303C8923A1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4247BC9-E543-1F36-9434-499EA9A8E11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facteur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apporte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courrier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chaque matin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74A101F-C827-470D-0A8D-0BC06CBFF43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718BA51-5BDC-4655-190F-EF747517630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CFDB1C4-6122-90E7-F3DB-1033DF5B0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0ABD646-7AF6-42C1-7026-AA1EB62774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2484774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163D4015-6D52-16DC-4066-736487C4E6D1}"/>
              </a:ext>
            </a:extLst>
          </p:cNvPr>
          <p:cNvSpPr txBox="1">
            <a:spLocks/>
          </p:cNvSpPr>
          <p:nvPr/>
        </p:nvSpPr>
        <p:spPr>
          <a:xfrm>
            <a:off x="1108787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BA9DBF0-4525-5E02-6C6C-52AFF3B83092}"/>
              </a:ext>
            </a:extLst>
          </p:cNvPr>
          <p:cNvSpPr txBox="1">
            <a:spLocks/>
          </p:cNvSpPr>
          <p:nvPr/>
        </p:nvSpPr>
        <p:spPr>
          <a:xfrm>
            <a:off x="2230530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DB5500D-9AAB-89BD-CD80-75320D9B2E81}"/>
              </a:ext>
            </a:extLst>
          </p:cNvPr>
          <p:cNvSpPr txBox="1">
            <a:spLocks/>
          </p:cNvSpPr>
          <p:nvPr/>
        </p:nvSpPr>
        <p:spPr>
          <a:xfrm>
            <a:off x="5576731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F1C2ECC3-E6A2-08EA-7156-699E5EEFD105}"/>
              </a:ext>
            </a:extLst>
          </p:cNvPr>
          <p:cNvSpPr txBox="1">
            <a:spLocks/>
          </p:cNvSpPr>
          <p:nvPr/>
        </p:nvSpPr>
        <p:spPr>
          <a:xfrm>
            <a:off x="888528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A7B4865C-8B21-D25A-F133-E8850E81AADB}"/>
              </a:ext>
            </a:extLst>
          </p:cNvPr>
          <p:cNvSpPr txBox="1">
            <a:spLocks/>
          </p:cNvSpPr>
          <p:nvPr/>
        </p:nvSpPr>
        <p:spPr>
          <a:xfrm>
            <a:off x="1058736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D6C9135-A871-E045-3EB0-DE34DB6CAE14}"/>
              </a:ext>
            </a:extLst>
          </p:cNvPr>
          <p:cNvSpPr txBox="1">
            <a:spLocks/>
          </p:cNvSpPr>
          <p:nvPr/>
        </p:nvSpPr>
        <p:spPr>
          <a:xfrm>
            <a:off x="431943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4B929ED-E29E-7CA9-3483-E4261B115571}"/>
              </a:ext>
            </a:extLst>
          </p:cNvPr>
          <p:cNvSpPr txBox="1">
            <a:spLocks/>
          </p:cNvSpPr>
          <p:nvPr/>
        </p:nvSpPr>
        <p:spPr>
          <a:xfrm>
            <a:off x="680706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29671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ADDF97-AF82-C0CD-AD3D-3120E14215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F4AC31B-0A26-9CBC-1380-A699E4288F0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0CE57E3-8510-B8CE-10E1-0EAF467DE92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facteur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apporte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courrier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chaque matin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910276B-B948-F24D-38FB-D914626C6BF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4E9AB4FA-D540-6628-26F5-B4A7DD0F338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EE78708-8647-1785-0B08-CEDB976FA2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F294AFCA-DE88-2462-2DB4-25475E581171}"/>
              </a:ext>
            </a:extLst>
          </p:cNvPr>
          <p:cNvSpPr txBox="1">
            <a:spLocks/>
          </p:cNvSpPr>
          <p:nvPr/>
        </p:nvSpPr>
        <p:spPr>
          <a:xfrm>
            <a:off x="4124627" y="263904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4C18E05-2335-2033-BDB0-C85D88323B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219852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B3D2337B-B100-5412-F66D-77BAAA197504}"/>
              </a:ext>
            </a:extLst>
          </p:cNvPr>
          <p:cNvSpPr txBox="1">
            <a:spLocks/>
          </p:cNvSpPr>
          <p:nvPr/>
        </p:nvSpPr>
        <p:spPr>
          <a:xfrm>
            <a:off x="1108787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154F2A7-A375-5518-A856-93A895942DC2}"/>
              </a:ext>
            </a:extLst>
          </p:cNvPr>
          <p:cNvSpPr txBox="1">
            <a:spLocks/>
          </p:cNvSpPr>
          <p:nvPr/>
        </p:nvSpPr>
        <p:spPr>
          <a:xfrm>
            <a:off x="1875698" y="263904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2BFE517-39D1-40B4-E825-5D66B44AF637}"/>
              </a:ext>
            </a:extLst>
          </p:cNvPr>
          <p:cNvSpPr txBox="1">
            <a:spLocks/>
          </p:cNvSpPr>
          <p:nvPr/>
        </p:nvSpPr>
        <p:spPr>
          <a:xfrm>
            <a:off x="2230530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00ABD086-B221-F60D-BA41-CCC55E6D0F33}"/>
              </a:ext>
            </a:extLst>
          </p:cNvPr>
          <p:cNvSpPr txBox="1">
            <a:spLocks/>
          </p:cNvSpPr>
          <p:nvPr/>
        </p:nvSpPr>
        <p:spPr>
          <a:xfrm>
            <a:off x="6043492" y="2639049"/>
            <a:ext cx="208826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67036F24-C785-4FC6-21FE-73541C58B2B1}"/>
              </a:ext>
            </a:extLst>
          </p:cNvPr>
          <p:cNvSpPr txBox="1">
            <a:spLocks/>
          </p:cNvSpPr>
          <p:nvPr/>
        </p:nvSpPr>
        <p:spPr>
          <a:xfrm>
            <a:off x="5576731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3E5F2847-1787-BFB8-A506-7911AA5144FD}"/>
              </a:ext>
            </a:extLst>
          </p:cNvPr>
          <p:cNvSpPr txBox="1">
            <a:spLocks/>
          </p:cNvSpPr>
          <p:nvPr/>
        </p:nvSpPr>
        <p:spPr>
          <a:xfrm>
            <a:off x="888528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1712AD1E-FF72-F71A-1112-6955A173AEA2}"/>
              </a:ext>
            </a:extLst>
          </p:cNvPr>
          <p:cNvSpPr txBox="1">
            <a:spLocks/>
          </p:cNvSpPr>
          <p:nvPr/>
        </p:nvSpPr>
        <p:spPr>
          <a:xfrm>
            <a:off x="1058736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B497ABC-147F-9B01-993E-BDC19AD5563B}"/>
              </a:ext>
            </a:extLst>
          </p:cNvPr>
          <p:cNvSpPr txBox="1">
            <a:spLocks/>
          </p:cNvSpPr>
          <p:nvPr/>
        </p:nvSpPr>
        <p:spPr>
          <a:xfrm>
            <a:off x="431943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E38302D-CB34-40BC-5727-599BD2A35DB3}"/>
              </a:ext>
            </a:extLst>
          </p:cNvPr>
          <p:cNvSpPr txBox="1">
            <a:spLocks/>
          </p:cNvSpPr>
          <p:nvPr/>
        </p:nvSpPr>
        <p:spPr>
          <a:xfrm>
            <a:off x="680706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BB0C8A8-0C11-3064-B6A8-FD9D6E06E631}"/>
              </a:ext>
            </a:extLst>
          </p:cNvPr>
          <p:cNvSpPr txBox="1">
            <a:spLocks/>
          </p:cNvSpPr>
          <p:nvPr/>
        </p:nvSpPr>
        <p:spPr>
          <a:xfrm>
            <a:off x="9113074" y="2639049"/>
            <a:ext cx="208826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954537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102209-0FD0-FF7E-89FC-A6D7DA2734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CBDDEA8-5FF2-6ECD-6D00-1206C3DD270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B8F8CCB-AA07-45CC-07BF-6A7565AFE34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facteur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apporte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courrier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chaque matin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81E8C59-9D81-83BE-500F-DCADF3CC0C9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D34F695-7861-CDB6-D814-F49D72B2715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1E5098FE-43EF-4A03-9950-F1DF612FF2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27EB3091-62F9-6D88-2D61-07D2324B2CEB}"/>
              </a:ext>
            </a:extLst>
          </p:cNvPr>
          <p:cNvSpPr txBox="1">
            <a:spLocks/>
          </p:cNvSpPr>
          <p:nvPr/>
        </p:nvSpPr>
        <p:spPr>
          <a:xfrm>
            <a:off x="4124627" y="263904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305DB07-9032-4808-68A0-E9A8D44A99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797614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3921C811-2E06-D171-D187-2BDF19ED6D3F}"/>
              </a:ext>
            </a:extLst>
          </p:cNvPr>
          <p:cNvSpPr txBox="1">
            <a:spLocks/>
          </p:cNvSpPr>
          <p:nvPr/>
        </p:nvSpPr>
        <p:spPr>
          <a:xfrm>
            <a:off x="1108787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7F29E69-7022-EF03-A597-F70104109A49}"/>
              </a:ext>
            </a:extLst>
          </p:cNvPr>
          <p:cNvSpPr txBox="1">
            <a:spLocks/>
          </p:cNvSpPr>
          <p:nvPr/>
        </p:nvSpPr>
        <p:spPr>
          <a:xfrm>
            <a:off x="1875698" y="263904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396C854-A04A-5705-7E28-D88423A8A0CE}"/>
              </a:ext>
            </a:extLst>
          </p:cNvPr>
          <p:cNvSpPr txBox="1">
            <a:spLocks/>
          </p:cNvSpPr>
          <p:nvPr/>
        </p:nvSpPr>
        <p:spPr>
          <a:xfrm>
            <a:off x="2230530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7FA03D4E-779D-8767-11FD-F6CB144F2A48}"/>
              </a:ext>
            </a:extLst>
          </p:cNvPr>
          <p:cNvSpPr txBox="1">
            <a:spLocks/>
          </p:cNvSpPr>
          <p:nvPr/>
        </p:nvSpPr>
        <p:spPr>
          <a:xfrm>
            <a:off x="6043492" y="2639049"/>
            <a:ext cx="208826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24A196C1-7D58-B372-F0AD-FD9F87E47A1F}"/>
              </a:ext>
            </a:extLst>
          </p:cNvPr>
          <p:cNvSpPr txBox="1">
            <a:spLocks/>
          </p:cNvSpPr>
          <p:nvPr/>
        </p:nvSpPr>
        <p:spPr>
          <a:xfrm>
            <a:off x="5576731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4F194122-31A8-BB61-8628-FCAB69157E6F}"/>
              </a:ext>
            </a:extLst>
          </p:cNvPr>
          <p:cNvSpPr txBox="1">
            <a:spLocks/>
          </p:cNvSpPr>
          <p:nvPr/>
        </p:nvSpPr>
        <p:spPr>
          <a:xfrm>
            <a:off x="888528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A42E605B-C254-CBF3-9A50-99618DA7C906}"/>
              </a:ext>
            </a:extLst>
          </p:cNvPr>
          <p:cNvSpPr txBox="1">
            <a:spLocks/>
          </p:cNvSpPr>
          <p:nvPr/>
        </p:nvSpPr>
        <p:spPr>
          <a:xfrm>
            <a:off x="1058736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6F42483-2970-337A-D7D1-04F5339954BA}"/>
              </a:ext>
            </a:extLst>
          </p:cNvPr>
          <p:cNvSpPr txBox="1">
            <a:spLocks/>
          </p:cNvSpPr>
          <p:nvPr/>
        </p:nvSpPr>
        <p:spPr>
          <a:xfrm>
            <a:off x="431943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EC220B6F-C3EE-27B0-6B9F-89C9B6534F67}"/>
              </a:ext>
            </a:extLst>
          </p:cNvPr>
          <p:cNvSpPr txBox="1">
            <a:spLocks/>
          </p:cNvSpPr>
          <p:nvPr/>
        </p:nvSpPr>
        <p:spPr>
          <a:xfrm>
            <a:off x="680706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2CB684F9-CC5F-A9A3-D530-F02EBDE6F2CE}"/>
              </a:ext>
            </a:extLst>
          </p:cNvPr>
          <p:cNvSpPr txBox="1">
            <a:spLocks/>
          </p:cNvSpPr>
          <p:nvPr/>
        </p:nvSpPr>
        <p:spPr>
          <a:xfrm>
            <a:off x="9113074" y="2639049"/>
            <a:ext cx="208826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39414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6DE02C-B19D-BF40-F1B8-6D927E6F62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1725046-34A9-19BD-967C-4F2BA6D4B16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B37BA3E-7281-EEC7-098B-0E52D79F4DF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facteur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apporte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courrier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chaque matin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E8E6588D-3505-4A21-48EC-54E6592BC98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961E637-510D-1FBF-8763-747092574312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8C6B4C0-55D1-9FF3-3527-884FA1DFF1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812776CD-7B77-01E6-DC3B-A254D811F099}"/>
              </a:ext>
            </a:extLst>
          </p:cNvPr>
          <p:cNvSpPr txBox="1">
            <a:spLocks/>
          </p:cNvSpPr>
          <p:nvPr/>
        </p:nvSpPr>
        <p:spPr>
          <a:xfrm>
            <a:off x="4124627" y="263904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293C556-BF8D-AE92-9DB9-42C23F1B83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3252736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facteur / le courrier / chaque matin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BF5A8765-59A3-7BB2-DBF4-DBA9419E171A}"/>
              </a:ext>
            </a:extLst>
          </p:cNvPr>
          <p:cNvSpPr txBox="1">
            <a:spLocks/>
          </p:cNvSpPr>
          <p:nvPr/>
        </p:nvSpPr>
        <p:spPr>
          <a:xfrm>
            <a:off x="1108787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0F6F7F31-6296-0701-808B-6601B02B455D}"/>
              </a:ext>
            </a:extLst>
          </p:cNvPr>
          <p:cNvSpPr txBox="1">
            <a:spLocks/>
          </p:cNvSpPr>
          <p:nvPr/>
        </p:nvSpPr>
        <p:spPr>
          <a:xfrm>
            <a:off x="1875698" y="263904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BF53A8D5-0AD5-F5DD-D50C-EC34284502BA}"/>
              </a:ext>
            </a:extLst>
          </p:cNvPr>
          <p:cNvSpPr txBox="1">
            <a:spLocks/>
          </p:cNvSpPr>
          <p:nvPr/>
        </p:nvSpPr>
        <p:spPr>
          <a:xfrm>
            <a:off x="2230530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39885A95-0AF8-DDBD-6EBB-7F20F9C2D518}"/>
              </a:ext>
            </a:extLst>
          </p:cNvPr>
          <p:cNvSpPr txBox="1">
            <a:spLocks/>
          </p:cNvSpPr>
          <p:nvPr/>
        </p:nvSpPr>
        <p:spPr>
          <a:xfrm>
            <a:off x="6043492" y="2639049"/>
            <a:ext cx="208826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E6DCB441-8056-B096-3C3F-10EBCA4FD27A}"/>
              </a:ext>
            </a:extLst>
          </p:cNvPr>
          <p:cNvSpPr txBox="1">
            <a:spLocks/>
          </p:cNvSpPr>
          <p:nvPr/>
        </p:nvSpPr>
        <p:spPr>
          <a:xfrm>
            <a:off x="5576731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DC51D65-F457-60DD-D55D-B70777F9C538}"/>
              </a:ext>
            </a:extLst>
          </p:cNvPr>
          <p:cNvSpPr txBox="1">
            <a:spLocks/>
          </p:cNvSpPr>
          <p:nvPr/>
        </p:nvSpPr>
        <p:spPr>
          <a:xfrm>
            <a:off x="888528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39BD2A5F-6F68-2268-97C3-1737C4F65CCD}"/>
              </a:ext>
            </a:extLst>
          </p:cNvPr>
          <p:cNvSpPr txBox="1">
            <a:spLocks/>
          </p:cNvSpPr>
          <p:nvPr/>
        </p:nvSpPr>
        <p:spPr>
          <a:xfrm>
            <a:off x="1058736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E7BD06E-281C-34FE-ADE0-8783593DD480}"/>
              </a:ext>
            </a:extLst>
          </p:cNvPr>
          <p:cNvSpPr txBox="1">
            <a:spLocks/>
          </p:cNvSpPr>
          <p:nvPr/>
        </p:nvSpPr>
        <p:spPr>
          <a:xfrm>
            <a:off x="431943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1D40A35-DEEF-BD47-8E46-80EFDE369EF6}"/>
              </a:ext>
            </a:extLst>
          </p:cNvPr>
          <p:cNvSpPr txBox="1">
            <a:spLocks/>
          </p:cNvSpPr>
          <p:nvPr/>
        </p:nvSpPr>
        <p:spPr>
          <a:xfrm>
            <a:off x="680706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BF95B031-F565-9A8B-8146-28AFE3B4A52D}"/>
              </a:ext>
            </a:extLst>
          </p:cNvPr>
          <p:cNvSpPr txBox="1">
            <a:spLocks/>
          </p:cNvSpPr>
          <p:nvPr/>
        </p:nvSpPr>
        <p:spPr>
          <a:xfrm>
            <a:off x="9113074" y="2639049"/>
            <a:ext cx="208826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383189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49D4F8-EDF5-0CC5-8026-505441C52E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B59394D-B5E0-6E6F-F3C6-B9EA9400E5C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B55CFC3-7FEC-4521-93D2-90F38F42A60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facteur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apporte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courrier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chaque matin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7F888F3-A55D-758A-D763-D22971518BD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80F2C29-93A5-F679-85EE-8F95B1F9D6E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je / imparfait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7059ABF-A313-9D5C-0A93-9EEEB40BEB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B9E430B5-E1FC-E247-2133-7980F6B22B16}"/>
              </a:ext>
            </a:extLst>
          </p:cNvPr>
          <p:cNvSpPr txBox="1">
            <a:spLocks/>
          </p:cNvSpPr>
          <p:nvPr/>
        </p:nvSpPr>
        <p:spPr>
          <a:xfrm>
            <a:off x="4124627" y="263904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D454F99-6C9D-9FDA-50D1-A43F2C11E9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589123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facteur / le courrier / chaque matin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9B0A6BE6-B01A-5CE1-D7AD-6951AD25DC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DD7C477C-F3E0-61B4-C0C8-8DA77DFCBD39}"/>
              </a:ext>
            </a:extLst>
          </p:cNvPr>
          <p:cNvSpPr txBox="1">
            <a:spLocks/>
          </p:cNvSpPr>
          <p:nvPr/>
        </p:nvSpPr>
        <p:spPr>
          <a:xfrm>
            <a:off x="1108787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87D5E5B-A792-768B-D178-9ACF6EFCC1C2}"/>
              </a:ext>
            </a:extLst>
          </p:cNvPr>
          <p:cNvSpPr txBox="1">
            <a:spLocks/>
          </p:cNvSpPr>
          <p:nvPr/>
        </p:nvSpPr>
        <p:spPr>
          <a:xfrm>
            <a:off x="1875698" y="263904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3D0973D-9F82-47F5-1EDD-55C3C0E01E14}"/>
              </a:ext>
            </a:extLst>
          </p:cNvPr>
          <p:cNvSpPr txBox="1">
            <a:spLocks/>
          </p:cNvSpPr>
          <p:nvPr/>
        </p:nvSpPr>
        <p:spPr>
          <a:xfrm>
            <a:off x="2230530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FAF77D52-052D-3D19-D9C9-7F923F3421F9}"/>
              </a:ext>
            </a:extLst>
          </p:cNvPr>
          <p:cNvSpPr txBox="1">
            <a:spLocks/>
          </p:cNvSpPr>
          <p:nvPr/>
        </p:nvSpPr>
        <p:spPr>
          <a:xfrm>
            <a:off x="6043492" y="2639049"/>
            <a:ext cx="208826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7E913440-1A4E-6011-0872-A42FDF776723}"/>
              </a:ext>
            </a:extLst>
          </p:cNvPr>
          <p:cNvSpPr txBox="1">
            <a:spLocks/>
          </p:cNvSpPr>
          <p:nvPr/>
        </p:nvSpPr>
        <p:spPr>
          <a:xfrm>
            <a:off x="5576731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D520012-1D06-D81F-148D-CC437C1724A6}"/>
              </a:ext>
            </a:extLst>
          </p:cNvPr>
          <p:cNvSpPr txBox="1">
            <a:spLocks/>
          </p:cNvSpPr>
          <p:nvPr/>
        </p:nvSpPr>
        <p:spPr>
          <a:xfrm>
            <a:off x="888528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F0C6FC1A-4E44-8804-1C73-F5E09402C823}"/>
              </a:ext>
            </a:extLst>
          </p:cNvPr>
          <p:cNvSpPr txBox="1">
            <a:spLocks/>
          </p:cNvSpPr>
          <p:nvPr/>
        </p:nvSpPr>
        <p:spPr>
          <a:xfrm>
            <a:off x="1058736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2641EB1-1D96-0D6B-6008-F1C8BB2E8E63}"/>
              </a:ext>
            </a:extLst>
          </p:cNvPr>
          <p:cNvSpPr txBox="1">
            <a:spLocks/>
          </p:cNvSpPr>
          <p:nvPr/>
        </p:nvSpPr>
        <p:spPr>
          <a:xfrm>
            <a:off x="431943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F3CF7B1-8A81-CE0E-F694-7F4EB44B4A7B}"/>
              </a:ext>
            </a:extLst>
          </p:cNvPr>
          <p:cNvSpPr txBox="1">
            <a:spLocks/>
          </p:cNvSpPr>
          <p:nvPr/>
        </p:nvSpPr>
        <p:spPr>
          <a:xfrm>
            <a:off x="680706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58372416-6619-0C08-9EE7-03EB8A3EC1DD}"/>
              </a:ext>
            </a:extLst>
          </p:cNvPr>
          <p:cNvSpPr txBox="1">
            <a:spLocks/>
          </p:cNvSpPr>
          <p:nvPr/>
        </p:nvSpPr>
        <p:spPr>
          <a:xfrm>
            <a:off x="9113074" y="2639049"/>
            <a:ext cx="208826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352138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FAEABF-3CC2-D675-EBE1-57AC81C6B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CAF06E0-5B75-A7E9-B114-EC7862EBF8A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276D834-EFF1-973B-FC21-64C65DA5A0E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facteur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apporte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courrier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chaque matin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E25D33D-9F70-F8ED-6D41-F99E2E391FD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41783C5D-BC0E-7608-824C-B449C77EFAF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je / imparfait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DBF2D021-79B3-7F28-B98B-C464228FA2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051C93CE-5FC0-38A4-321C-BFC716184479}"/>
              </a:ext>
            </a:extLst>
          </p:cNvPr>
          <p:cNvSpPr txBox="1">
            <a:spLocks/>
          </p:cNvSpPr>
          <p:nvPr/>
        </p:nvSpPr>
        <p:spPr>
          <a:xfrm>
            <a:off x="4124627" y="263904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081EFCC-ED56-7B44-08C9-98EBC5E5236D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facteur / le courrier / chaque matin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J’apportais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 courrier chaque matin.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FFD5F03B-E92D-7804-1F52-0EB4087913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18F0FB26-224D-44A7-ED54-3F6025786836}"/>
              </a:ext>
            </a:extLst>
          </p:cNvPr>
          <p:cNvSpPr txBox="1">
            <a:spLocks/>
          </p:cNvSpPr>
          <p:nvPr/>
        </p:nvSpPr>
        <p:spPr>
          <a:xfrm>
            <a:off x="1108787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2170DA2-78B4-71B8-732A-145918D77B49}"/>
              </a:ext>
            </a:extLst>
          </p:cNvPr>
          <p:cNvSpPr txBox="1">
            <a:spLocks/>
          </p:cNvSpPr>
          <p:nvPr/>
        </p:nvSpPr>
        <p:spPr>
          <a:xfrm>
            <a:off x="1875698" y="2639049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E08ACAD-2B50-6013-6ABB-47B3E271A086}"/>
              </a:ext>
            </a:extLst>
          </p:cNvPr>
          <p:cNvSpPr txBox="1">
            <a:spLocks/>
          </p:cNvSpPr>
          <p:nvPr/>
        </p:nvSpPr>
        <p:spPr>
          <a:xfrm>
            <a:off x="2230530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9" name="Sous-titre 2">
            <a:extLst>
              <a:ext uri="{FF2B5EF4-FFF2-40B4-BE49-F238E27FC236}">
                <a16:creationId xmlns:a16="http://schemas.microsoft.com/office/drawing/2014/main" id="{465D72A5-E28A-8579-73CB-7FA0111C62EB}"/>
              </a:ext>
            </a:extLst>
          </p:cNvPr>
          <p:cNvSpPr txBox="1">
            <a:spLocks/>
          </p:cNvSpPr>
          <p:nvPr/>
        </p:nvSpPr>
        <p:spPr>
          <a:xfrm>
            <a:off x="6043492" y="2639049"/>
            <a:ext cx="208826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4B8C664-4459-ABED-482E-4501795DC7CD}"/>
              </a:ext>
            </a:extLst>
          </p:cNvPr>
          <p:cNvSpPr txBox="1">
            <a:spLocks/>
          </p:cNvSpPr>
          <p:nvPr/>
        </p:nvSpPr>
        <p:spPr>
          <a:xfrm>
            <a:off x="5576731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950C1DD-6C01-7071-BF08-20AB91C4A542}"/>
              </a:ext>
            </a:extLst>
          </p:cNvPr>
          <p:cNvSpPr txBox="1">
            <a:spLocks/>
          </p:cNvSpPr>
          <p:nvPr/>
        </p:nvSpPr>
        <p:spPr>
          <a:xfrm>
            <a:off x="888528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094E3B5A-2817-A272-DF8B-C8CBBA6945D1}"/>
              </a:ext>
            </a:extLst>
          </p:cNvPr>
          <p:cNvSpPr txBox="1">
            <a:spLocks/>
          </p:cNvSpPr>
          <p:nvPr/>
        </p:nvSpPr>
        <p:spPr>
          <a:xfrm>
            <a:off x="1058736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280BB9F-1E93-43C3-99A8-6F476F76DA00}"/>
              </a:ext>
            </a:extLst>
          </p:cNvPr>
          <p:cNvSpPr txBox="1">
            <a:spLocks/>
          </p:cNvSpPr>
          <p:nvPr/>
        </p:nvSpPr>
        <p:spPr>
          <a:xfrm>
            <a:off x="431943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E4242960-4FBA-3B0E-262B-AE7CBDBE472E}"/>
              </a:ext>
            </a:extLst>
          </p:cNvPr>
          <p:cNvSpPr txBox="1">
            <a:spLocks/>
          </p:cNvSpPr>
          <p:nvPr/>
        </p:nvSpPr>
        <p:spPr>
          <a:xfrm>
            <a:off x="680706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938330E-AEB4-ECC8-B2EE-54E62D6A6C0B}"/>
              </a:ext>
            </a:extLst>
          </p:cNvPr>
          <p:cNvSpPr txBox="1">
            <a:spLocks/>
          </p:cNvSpPr>
          <p:nvPr/>
        </p:nvSpPr>
        <p:spPr>
          <a:xfrm>
            <a:off x="9113074" y="2639049"/>
            <a:ext cx="208826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123619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5A79C-1E9F-0147-F4B6-92B842E12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92FF76E-2992-B8DF-28D2-F8BAA8F76FA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064C37-46E0-7972-3373-A9BB072665D8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4259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4ADCA-92C9-CB0B-5171-D43EA793C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40AF9D37-CE65-0707-20D0-609434E62699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2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554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C19BD-FD3E-CF23-C0C4-6286622D7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7FBBD9E6-72C3-A4B0-185C-0F552FE88291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Sommaire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cap="small" dirty="0">
              <a:solidFill>
                <a:schemeClr val="bg1">
                  <a:lumMod val="65000"/>
                </a:schemeClr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dirty="0">
              <a:solidFill>
                <a:schemeClr val="tx1"/>
              </a:solidFill>
              <a:latin typeface="Calibri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9" name="Zoom de diapositive 8"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27095749"/>
                  </p:ext>
                </p:extLst>
              </p:nvPr>
            </p:nvGraphicFramePr>
            <p:xfrm>
              <a:off x="2381368" y="2290572"/>
              <a:ext cx="3048000" cy="1714500"/>
            </p:xfrm>
            <a:graphic>
              <a:graphicData uri="http://schemas.microsoft.com/office/powerpoint/2016/slidezoom">
                <pslz:sldZm>
                  <pslz:sldZmObj sldId="289" cId="914575646">
                    <pslz:zmPr id="{082072DE-2302-4190-8BC8-53DE70B12393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9" name="Zoom de diapositive 8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81368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1" name="Zoom de diapositive 10"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64474457"/>
                  </p:ext>
                </p:extLst>
              </p:nvPr>
            </p:nvGraphicFramePr>
            <p:xfrm>
              <a:off x="7599254" y="2290572"/>
              <a:ext cx="3048000" cy="1714500"/>
            </p:xfrm>
            <a:graphic>
              <a:graphicData uri="http://schemas.microsoft.com/office/powerpoint/2016/slidezoom">
                <pslz:sldZm>
                  <pslz:sldZmObj sldId="290" cId="136554696">
                    <pslz:zmPr id="{A8A12A92-C377-4DCB-B791-28B4B00CF580}" returnToParent="0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1" name="Zoom de diapositive 10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599254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3" name="Zoom de diapositive 12"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04138486"/>
                  </p:ext>
                </p:extLst>
              </p:nvPr>
            </p:nvGraphicFramePr>
            <p:xfrm>
              <a:off x="2381368" y="4656582"/>
              <a:ext cx="3048000" cy="1714500"/>
            </p:xfrm>
            <a:graphic>
              <a:graphicData uri="http://schemas.microsoft.com/office/powerpoint/2016/slidezoom">
                <pslz:sldZm>
                  <pslz:sldZmObj sldId="291" cId="1922654366">
                    <pslz:zmPr id="{E5582C83-5B08-4968-96F2-7A3F6E1252BC}" returnToParent="0" transitionDur="1000">
                      <p166:blipFill xmlns:p166="http://schemas.microsoft.com/office/powerpoint/2016/6/main">
                        <a:blip r:embed="rId11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3" name="Zoom de diapositive 12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381368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5" name="Zoom de diapositive 14"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71456769"/>
                  </p:ext>
                </p:extLst>
              </p:nvPr>
            </p:nvGraphicFramePr>
            <p:xfrm>
              <a:off x="7599254" y="4656582"/>
              <a:ext cx="3048000" cy="1714500"/>
            </p:xfrm>
            <a:graphic>
              <a:graphicData uri="http://schemas.microsoft.com/office/powerpoint/2016/slidezoom">
                <pslz:sldZm>
                  <pslz:sldZmObj sldId="305" cId="2113140284">
                    <pslz:zmPr id="{38D7BD4E-053E-4F73-8C31-5F91E63F370D}" returnToParent="0" transitionDur="1000">
                      <p166:blipFill xmlns:p166="http://schemas.microsoft.com/office/powerpoint/2016/6/main">
                        <a:blip r:embed="rId1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5" name="Zoom de diapositive 14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599254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" name="Zoom de diapositive 2"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39195230"/>
                  </p:ext>
                </p:extLst>
              </p:nvPr>
            </p:nvGraphicFramePr>
            <p:xfrm>
              <a:off x="5064300" y="288036"/>
              <a:ext cx="3048000" cy="1714500"/>
            </p:xfrm>
            <a:graphic>
              <a:graphicData uri="http://schemas.microsoft.com/office/powerpoint/2016/slidezoom">
                <pslz:sldZm>
                  <pslz:sldZmObj sldId="320" cId="311991276">
                    <pslz:zmPr id="{8937E200-F89C-4A42-9F8F-E67629CFBBCD}" returnToParent="0" transitionDur="1000">
                      <p166:blipFill xmlns:p166="http://schemas.microsoft.com/office/powerpoint/2016/6/main">
                        <a:blip r:embed="rId17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" name="Zoom de diapositive 2">
                <a:hlinkClick r:id="rId18" action="ppaction://hlinksldjump"/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064300" y="288036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0151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2BA7E0-CB96-D43C-5806-C2FB926CB6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0F72405-F89F-E0C7-4655-164AB75E3F0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3BE0197-EE58-D56E-D1A4-A464AA53108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se lèvera et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oiseaux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chanteront.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41F075E-B5B7-C4CB-B67D-C5966368326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A75CAB23-907B-2046-CAA6-62C7C5EEB6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9152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2F1863-B558-3359-1A6D-A6817E07CC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22A2248-5D50-B663-7D9B-D9A067C9BE2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42486A0-FAE6-4D00-7AAA-286F2173DEA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se lèvera et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oiseaux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chanteront.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DB9B714-AC7A-A131-9273-FD14385217D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C06965D-9877-6A93-166E-59F85CF14E3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176F208-DD90-E9DB-A987-16E9E9B5B1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1925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67F7DC-6BFC-7DEF-24F3-57A30B05C2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274BE5C-D6C7-45A9-8BA1-4CEEFFF2C4D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3E3F2FB-7DE5-A3F1-1000-35237BDE742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se lèvera et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oiseaux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chanteront.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A11C533-FF88-AD69-640B-37AE1FB5555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2909CF2-800F-93A3-0E42-06778811E64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2BCEA4F-2E18-EA1D-849C-C5959A4E2D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DBF2079-6CB7-4382-AAF7-7A71FF028F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845980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81801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92BA24-C363-F68F-571B-DA4E6346C5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E317884-EDBD-1906-0049-957EF8C58B7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EBB290A-3B55-835A-1738-C6F231FA167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se lèvera et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oiseaux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chanteront.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02F9E3F-2000-0D9F-87B7-EB31CEF834D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A3A21A8-BCB0-AF52-AA36-8B2529C63601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56D9FF2-23E7-E890-E3AF-FA045DCD0B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80203F3-5549-6F18-166A-B7452C333C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2153661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28770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259DA3-FE6D-E5F8-8C60-765938D372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9A89C93-A133-1D0F-F54B-5C3D7920E6C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CAB9184-98DC-5362-0F0A-288D9D14D86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se lèvera et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oiseaux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chanteront.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B0382D6-2224-CEF0-FA33-2E0E97B16E4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DC4FDC5E-A76C-A730-22A2-45942F77DB9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3569671-0D2E-C882-5BCD-58F7DBDE30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5EC78C6-4F19-53CA-CF6B-988A3F6E22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6106278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27613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F8A66D-C099-A6CE-7E9C-8523976ABA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72C396D-D6E7-8A88-3117-D8EA4D8053D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2059E9F-F2D8-593F-F694-C950F037FC6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se lèvera et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oiseaux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chanteront.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E0ED47F-AEA2-0BB1-D02F-E1EF623F1F4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666B0FF-1653-8AB3-9E61-AF0F789A296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2701BDC-6E10-B6C8-0F59-5C0A2E2680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CECEEF4-C8F5-32CC-B577-29310B1820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1797578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D065D1AB-CE96-DC01-0923-4510685FD78A}"/>
              </a:ext>
            </a:extLst>
          </p:cNvPr>
          <p:cNvSpPr txBox="1">
            <a:spLocks/>
          </p:cNvSpPr>
          <p:nvPr/>
        </p:nvSpPr>
        <p:spPr>
          <a:xfrm>
            <a:off x="1108787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5E6F8067-9090-ED2F-113C-365292D518A2}"/>
              </a:ext>
            </a:extLst>
          </p:cNvPr>
          <p:cNvSpPr txBox="1">
            <a:spLocks/>
          </p:cNvSpPr>
          <p:nvPr/>
        </p:nvSpPr>
        <p:spPr>
          <a:xfrm>
            <a:off x="216170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FEAAAE6-F34D-593E-9F66-9BEB1BF726EA}"/>
              </a:ext>
            </a:extLst>
          </p:cNvPr>
          <p:cNvSpPr txBox="1">
            <a:spLocks/>
          </p:cNvSpPr>
          <p:nvPr/>
        </p:nvSpPr>
        <p:spPr>
          <a:xfrm>
            <a:off x="551773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1D0A073-7766-4AE0-0A1B-0A49BD2D8C56}"/>
              </a:ext>
            </a:extLst>
          </p:cNvPr>
          <p:cNvSpPr txBox="1">
            <a:spLocks/>
          </p:cNvSpPr>
          <p:nvPr/>
        </p:nvSpPr>
        <p:spPr>
          <a:xfrm>
            <a:off x="754809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E9C68EE-2BB2-D9C2-D726-6C26464A5241}"/>
              </a:ext>
            </a:extLst>
          </p:cNvPr>
          <p:cNvSpPr txBox="1">
            <a:spLocks/>
          </p:cNvSpPr>
          <p:nvPr/>
        </p:nvSpPr>
        <p:spPr>
          <a:xfrm>
            <a:off x="990893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A0D2FA9-2FE0-63A2-68BA-13F5146F9D11}"/>
              </a:ext>
            </a:extLst>
          </p:cNvPr>
          <p:cNvSpPr txBox="1">
            <a:spLocks/>
          </p:cNvSpPr>
          <p:nvPr/>
        </p:nvSpPr>
        <p:spPr>
          <a:xfrm>
            <a:off x="430960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CB9D503D-8F7F-B1F4-E95F-415213C9AF98}"/>
              </a:ext>
            </a:extLst>
          </p:cNvPr>
          <p:cNvSpPr txBox="1">
            <a:spLocks/>
          </p:cNvSpPr>
          <p:nvPr/>
        </p:nvSpPr>
        <p:spPr>
          <a:xfrm>
            <a:off x="620729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64714D4C-EECE-3DDB-20D2-A8F8E06D1DDD}"/>
              </a:ext>
            </a:extLst>
          </p:cNvPr>
          <p:cNvSpPr txBox="1">
            <a:spLocks/>
          </p:cNvSpPr>
          <p:nvPr/>
        </p:nvSpPr>
        <p:spPr>
          <a:xfrm>
            <a:off x="318700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604618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63DB71-3A01-5F6A-6855-1D93D43767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EB5000A-02B3-E3A7-4DB0-D952883105E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9073E40-F910-3A6F-E303-976A6A7C7F1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se lèvera et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oiseaux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chanteront.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A7C2198-7B2F-282A-4274-00AFE3E0FD5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0FDD3DB-0F71-6DBF-539E-3D691B5BD9A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6137463-DD69-4800-BFD0-C63F0A988B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45FAC8B-754B-E504-DAE3-F292F4DD2C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4682748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53DFB58F-71A4-8BA1-50CA-C4977448CDFC}"/>
              </a:ext>
            </a:extLst>
          </p:cNvPr>
          <p:cNvSpPr txBox="1">
            <a:spLocks/>
          </p:cNvSpPr>
          <p:nvPr/>
        </p:nvSpPr>
        <p:spPr>
          <a:xfrm>
            <a:off x="1108787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C67816D-C012-1E19-CD41-14233F33D9FC}"/>
              </a:ext>
            </a:extLst>
          </p:cNvPr>
          <p:cNvSpPr txBox="1">
            <a:spLocks/>
          </p:cNvSpPr>
          <p:nvPr/>
        </p:nvSpPr>
        <p:spPr>
          <a:xfrm>
            <a:off x="216170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18175396-1B08-25B5-9C10-AC23C0B476CE}"/>
              </a:ext>
            </a:extLst>
          </p:cNvPr>
          <p:cNvSpPr txBox="1">
            <a:spLocks/>
          </p:cNvSpPr>
          <p:nvPr/>
        </p:nvSpPr>
        <p:spPr>
          <a:xfrm>
            <a:off x="551773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90D52AF3-8E8D-642B-3BF0-48A8C1D7A715}"/>
              </a:ext>
            </a:extLst>
          </p:cNvPr>
          <p:cNvSpPr txBox="1">
            <a:spLocks/>
          </p:cNvSpPr>
          <p:nvPr/>
        </p:nvSpPr>
        <p:spPr>
          <a:xfrm>
            <a:off x="754809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7EDA57D3-E071-4BF1-5D50-6E5926EE7F12}"/>
              </a:ext>
            </a:extLst>
          </p:cNvPr>
          <p:cNvSpPr txBox="1">
            <a:spLocks/>
          </p:cNvSpPr>
          <p:nvPr/>
        </p:nvSpPr>
        <p:spPr>
          <a:xfrm>
            <a:off x="990893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58E2923-BFB8-1324-455F-45AA8BC34216}"/>
              </a:ext>
            </a:extLst>
          </p:cNvPr>
          <p:cNvSpPr txBox="1">
            <a:spLocks/>
          </p:cNvSpPr>
          <p:nvPr/>
        </p:nvSpPr>
        <p:spPr>
          <a:xfrm>
            <a:off x="430960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F10A5473-E039-9F2F-7F04-0A17C3140321}"/>
              </a:ext>
            </a:extLst>
          </p:cNvPr>
          <p:cNvSpPr txBox="1">
            <a:spLocks/>
          </p:cNvSpPr>
          <p:nvPr/>
        </p:nvSpPr>
        <p:spPr>
          <a:xfrm>
            <a:off x="620729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17EF9F7F-171A-FE64-A4E0-8F3F1D0DAB41}"/>
              </a:ext>
            </a:extLst>
          </p:cNvPr>
          <p:cNvSpPr txBox="1">
            <a:spLocks/>
          </p:cNvSpPr>
          <p:nvPr/>
        </p:nvSpPr>
        <p:spPr>
          <a:xfrm>
            <a:off x="318700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7670424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5BBA2-FDAF-7737-8764-C991F76F17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0328AEF-1347-5D05-E0E9-A769C845252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4CE4A0C-4FB4-9A9C-8CF0-D153B1EE587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 lèvera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et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oiseaux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chanteront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5143413-5B52-4131-A078-BF1CD016CAC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551E4ED-AB60-1E9F-7637-C8A0555B30F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47F8391-AC23-1CF7-636C-7A29F555D1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F6D2BD1D-F778-406C-755F-8586745904D8}"/>
              </a:ext>
            </a:extLst>
          </p:cNvPr>
          <p:cNvSpPr txBox="1">
            <a:spLocks/>
          </p:cNvSpPr>
          <p:nvPr/>
        </p:nvSpPr>
        <p:spPr>
          <a:xfrm>
            <a:off x="3800162" y="264396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4982CBB-81B7-DF67-3EE6-CAD64ABEFD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074749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FD3798F6-E4F7-60F1-AEE8-9828145BB9A7}"/>
              </a:ext>
            </a:extLst>
          </p:cNvPr>
          <p:cNvSpPr txBox="1">
            <a:spLocks/>
          </p:cNvSpPr>
          <p:nvPr/>
        </p:nvSpPr>
        <p:spPr>
          <a:xfrm>
            <a:off x="1108787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9B9E2DD-8E0F-0CD2-97DD-5918182E1239}"/>
              </a:ext>
            </a:extLst>
          </p:cNvPr>
          <p:cNvSpPr txBox="1">
            <a:spLocks/>
          </p:cNvSpPr>
          <p:nvPr/>
        </p:nvSpPr>
        <p:spPr>
          <a:xfrm>
            <a:off x="1718380" y="264396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5C829E3-A07F-4B78-F95D-8CE68916F80C}"/>
              </a:ext>
            </a:extLst>
          </p:cNvPr>
          <p:cNvSpPr txBox="1">
            <a:spLocks/>
          </p:cNvSpPr>
          <p:nvPr/>
        </p:nvSpPr>
        <p:spPr>
          <a:xfrm>
            <a:off x="216170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BDEB8DB-765D-FF9D-C20A-EC6447FC9CBE}"/>
              </a:ext>
            </a:extLst>
          </p:cNvPr>
          <p:cNvSpPr txBox="1">
            <a:spLocks/>
          </p:cNvSpPr>
          <p:nvPr/>
        </p:nvSpPr>
        <p:spPr>
          <a:xfrm>
            <a:off x="551773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8677F63B-9D7E-97A1-0E5B-77F6960AEAA2}"/>
              </a:ext>
            </a:extLst>
          </p:cNvPr>
          <p:cNvSpPr txBox="1">
            <a:spLocks/>
          </p:cNvSpPr>
          <p:nvPr/>
        </p:nvSpPr>
        <p:spPr>
          <a:xfrm>
            <a:off x="754809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F35E0050-C538-F80E-5949-222E6435C86F}"/>
              </a:ext>
            </a:extLst>
          </p:cNvPr>
          <p:cNvSpPr txBox="1">
            <a:spLocks/>
          </p:cNvSpPr>
          <p:nvPr/>
        </p:nvSpPr>
        <p:spPr>
          <a:xfrm>
            <a:off x="990893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A642193-B030-0D0F-045D-9441266DE2ED}"/>
              </a:ext>
            </a:extLst>
          </p:cNvPr>
          <p:cNvSpPr txBox="1">
            <a:spLocks/>
          </p:cNvSpPr>
          <p:nvPr/>
        </p:nvSpPr>
        <p:spPr>
          <a:xfrm>
            <a:off x="430960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C063819-FCA8-C94B-250A-67EE96886E8B}"/>
              </a:ext>
            </a:extLst>
          </p:cNvPr>
          <p:cNvSpPr txBox="1">
            <a:spLocks/>
          </p:cNvSpPr>
          <p:nvPr/>
        </p:nvSpPr>
        <p:spPr>
          <a:xfrm>
            <a:off x="620729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704BCF5C-8265-7A2D-5554-D4AB1B05EC43}"/>
              </a:ext>
            </a:extLst>
          </p:cNvPr>
          <p:cNvSpPr txBox="1">
            <a:spLocks/>
          </p:cNvSpPr>
          <p:nvPr/>
        </p:nvSpPr>
        <p:spPr>
          <a:xfrm>
            <a:off x="9743761" y="264396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DED5979F-DF54-487B-04F6-BD4F04A5206E}"/>
              </a:ext>
            </a:extLst>
          </p:cNvPr>
          <p:cNvSpPr txBox="1">
            <a:spLocks/>
          </p:cNvSpPr>
          <p:nvPr/>
        </p:nvSpPr>
        <p:spPr>
          <a:xfrm>
            <a:off x="7062213" y="264396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73694142-5175-4857-047F-835D0DD1A772}"/>
              </a:ext>
            </a:extLst>
          </p:cNvPr>
          <p:cNvSpPr txBox="1">
            <a:spLocks/>
          </p:cNvSpPr>
          <p:nvPr/>
        </p:nvSpPr>
        <p:spPr>
          <a:xfrm>
            <a:off x="318700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7831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A4E6F2-C727-622F-3029-465D45141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B8717C0-69FC-CBB7-55C7-7D3F4855CE7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E0EB1B4-DEC2-7410-8601-4B4114AC80E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 lèvera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et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oiseaux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chanteront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7E25FED-51CA-1B8B-9DD9-73A81CA06D6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9F41E55-39AF-003A-99D4-64DE9D9DFEC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87F05243-9CA3-05EE-7DE8-50C67EA2F6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56077907-D07E-C992-59AC-CE1F54D27CBF}"/>
              </a:ext>
            </a:extLst>
          </p:cNvPr>
          <p:cNvSpPr txBox="1">
            <a:spLocks/>
          </p:cNvSpPr>
          <p:nvPr/>
        </p:nvSpPr>
        <p:spPr>
          <a:xfrm>
            <a:off x="3800162" y="264396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2871003-D3F4-B140-FEF3-5B32ADA1F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8003744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6316BBD4-B1EB-3739-F0BF-3FEAD035CF79}"/>
              </a:ext>
            </a:extLst>
          </p:cNvPr>
          <p:cNvSpPr txBox="1">
            <a:spLocks/>
          </p:cNvSpPr>
          <p:nvPr/>
        </p:nvSpPr>
        <p:spPr>
          <a:xfrm>
            <a:off x="1108787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20F2F46-D9E6-CF1C-7DCC-72A9253F26D9}"/>
              </a:ext>
            </a:extLst>
          </p:cNvPr>
          <p:cNvSpPr txBox="1">
            <a:spLocks/>
          </p:cNvSpPr>
          <p:nvPr/>
        </p:nvSpPr>
        <p:spPr>
          <a:xfrm>
            <a:off x="1718380" y="264396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D1A0295-77DF-3F0A-1243-5F28A2E4DF81}"/>
              </a:ext>
            </a:extLst>
          </p:cNvPr>
          <p:cNvSpPr txBox="1">
            <a:spLocks/>
          </p:cNvSpPr>
          <p:nvPr/>
        </p:nvSpPr>
        <p:spPr>
          <a:xfrm>
            <a:off x="216170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27FF276-0C32-B454-3FB0-0428C7524352}"/>
              </a:ext>
            </a:extLst>
          </p:cNvPr>
          <p:cNvSpPr txBox="1">
            <a:spLocks/>
          </p:cNvSpPr>
          <p:nvPr/>
        </p:nvSpPr>
        <p:spPr>
          <a:xfrm>
            <a:off x="551773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F8377D0-EEE9-A7F8-D7F2-C3519332A2D6}"/>
              </a:ext>
            </a:extLst>
          </p:cNvPr>
          <p:cNvSpPr txBox="1">
            <a:spLocks/>
          </p:cNvSpPr>
          <p:nvPr/>
        </p:nvSpPr>
        <p:spPr>
          <a:xfrm>
            <a:off x="754809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59C3A14A-E47A-3DCF-2E18-6F7329D74449}"/>
              </a:ext>
            </a:extLst>
          </p:cNvPr>
          <p:cNvSpPr txBox="1">
            <a:spLocks/>
          </p:cNvSpPr>
          <p:nvPr/>
        </p:nvSpPr>
        <p:spPr>
          <a:xfrm>
            <a:off x="990893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DEE751B-307B-7A05-E622-14545CB59B37}"/>
              </a:ext>
            </a:extLst>
          </p:cNvPr>
          <p:cNvSpPr txBox="1">
            <a:spLocks/>
          </p:cNvSpPr>
          <p:nvPr/>
        </p:nvSpPr>
        <p:spPr>
          <a:xfrm>
            <a:off x="430960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F6E76A9-B97C-A41D-8627-C47C76FB824D}"/>
              </a:ext>
            </a:extLst>
          </p:cNvPr>
          <p:cNvSpPr txBox="1">
            <a:spLocks/>
          </p:cNvSpPr>
          <p:nvPr/>
        </p:nvSpPr>
        <p:spPr>
          <a:xfrm>
            <a:off x="620729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20B68375-F84F-B3AA-11B8-CB7CEA0609BD}"/>
              </a:ext>
            </a:extLst>
          </p:cNvPr>
          <p:cNvSpPr txBox="1">
            <a:spLocks/>
          </p:cNvSpPr>
          <p:nvPr/>
        </p:nvSpPr>
        <p:spPr>
          <a:xfrm>
            <a:off x="9743761" y="264396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78AC16BE-CEDD-621C-989A-E5E0CE2707A0}"/>
              </a:ext>
            </a:extLst>
          </p:cNvPr>
          <p:cNvSpPr txBox="1">
            <a:spLocks/>
          </p:cNvSpPr>
          <p:nvPr/>
        </p:nvSpPr>
        <p:spPr>
          <a:xfrm>
            <a:off x="7062213" y="264396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FFB6C35A-9FCE-E8AC-9D16-08A18A82159C}"/>
              </a:ext>
            </a:extLst>
          </p:cNvPr>
          <p:cNvSpPr txBox="1">
            <a:spLocks/>
          </p:cNvSpPr>
          <p:nvPr/>
        </p:nvSpPr>
        <p:spPr>
          <a:xfrm>
            <a:off x="318700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301405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64072F-14ED-2063-C41E-06BB19EF4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6442B1A-E43A-401E-A79C-10E27BEC1E8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E25E664-BA58-0682-CFD3-50DAC65821B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 lèvera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et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oiseaux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chanteront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1245785-4F75-85D1-933F-1EFCDE6EB4D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C680014-8C59-7F83-5188-14A2BBAC184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nous / présent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7A5FBDD-FD10-B68D-6DED-B731C5F2A9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1C3CB68B-8266-2334-FAC2-C0E72168619A}"/>
              </a:ext>
            </a:extLst>
          </p:cNvPr>
          <p:cNvSpPr txBox="1">
            <a:spLocks/>
          </p:cNvSpPr>
          <p:nvPr/>
        </p:nvSpPr>
        <p:spPr>
          <a:xfrm>
            <a:off x="3800162" y="264396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50288F3-C19B-4EB9-554E-048B6A2DD2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1884389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soleil / les oiseaux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9E89A2F0-9735-D8B7-D6B9-72B2B2FF49DC}"/>
              </a:ext>
            </a:extLst>
          </p:cNvPr>
          <p:cNvSpPr txBox="1">
            <a:spLocks/>
          </p:cNvSpPr>
          <p:nvPr/>
        </p:nvSpPr>
        <p:spPr>
          <a:xfrm>
            <a:off x="1108787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255C2C09-4023-8018-F615-90CB201A7E23}"/>
              </a:ext>
            </a:extLst>
          </p:cNvPr>
          <p:cNvSpPr txBox="1">
            <a:spLocks/>
          </p:cNvSpPr>
          <p:nvPr/>
        </p:nvSpPr>
        <p:spPr>
          <a:xfrm>
            <a:off x="1718380" y="264396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C8D7EB6-5639-523B-D9CD-A218EBB8BE31}"/>
              </a:ext>
            </a:extLst>
          </p:cNvPr>
          <p:cNvSpPr txBox="1">
            <a:spLocks/>
          </p:cNvSpPr>
          <p:nvPr/>
        </p:nvSpPr>
        <p:spPr>
          <a:xfrm>
            <a:off x="216170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A9DEDC00-4EC0-5A9C-634B-BD28F599E793}"/>
              </a:ext>
            </a:extLst>
          </p:cNvPr>
          <p:cNvSpPr txBox="1">
            <a:spLocks/>
          </p:cNvSpPr>
          <p:nvPr/>
        </p:nvSpPr>
        <p:spPr>
          <a:xfrm>
            <a:off x="551773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E3D644D-DE60-1977-3F90-F77457C23208}"/>
              </a:ext>
            </a:extLst>
          </p:cNvPr>
          <p:cNvSpPr txBox="1">
            <a:spLocks/>
          </p:cNvSpPr>
          <p:nvPr/>
        </p:nvSpPr>
        <p:spPr>
          <a:xfrm>
            <a:off x="754809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B73E8DA3-DF17-F01B-6568-72EB90BB157D}"/>
              </a:ext>
            </a:extLst>
          </p:cNvPr>
          <p:cNvSpPr txBox="1">
            <a:spLocks/>
          </p:cNvSpPr>
          <p:nvPr/>
        </p:nvSpPr>
        <p:spPr>
          <a:xfrm>
            <a:off x="990893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CCB4099-EFD9-A819-3669-77C68BF118CE}"/>
              </a:ext>
            </a:extLst>
          </p:cNvPr>
          <p:cNvSpPr txBox="1">
            <a:spLocks/>
          </p:cNvSpPr>
          <p:nvPr/>
        </p:nvSpPr>
        <p:spPr>
          <a:xfrm>
            <a:off x="430960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8F635F5-9BDD-00C3-550D-C23F465262D4}"/>
              </a:ext>
            </a:extLst>
          </p:cNvPr>
          <p:cNvSpPr txBox="1">
            <a:spLocks/>
          </p:cNvSpPr>
          <p:nvPr/>
        </p:nvSpPr>
        <p:spPr>
          <a:xfrm>
            <a:off x="620729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66BF1575-4385-2E1B-4BE2-36428B9A2D1F}"/>
              </a:ext>
            </a:extLst>
          </p:cNvPr>
          <p:cNvSpPr txBox="1">
            <a:spLocks/>
          </p:cNvSpPr>
          <p:nvPr/>
        </p:nvSpPr>
        <p:spPr>
          <a:xfrm>
            <a:off x="9743761" y="264396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A21A3370-F1B0-24BF-8112-C15063E9400D}"/>
              </a:ext>
            </a:extLst>
          </p:cNvPr>
          <p:cNvSpPr txBox="1">
            <a:spLocks/>
          </p:cNvSpPr>
          <p:nvPr/>
        </p:nvSpPr>
        <p:spPr>
          <a:xfrm>
            <a:off x="7062213" y="264396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02271B41-A91A-6F20-9946-289F1DF4BE2E}"/>
              </a:ext>
            </a:extLst>
          </p:cNvPr>
          <p:cNvSpPr txBox="1">
            <a:spLocks/>
          </p:cNvSpPr>
          <p:nvPr/>
        </p:nvSpPr>
        <p:spPr>
          <a:xfrm>
            <a:off x="318700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58168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AE6F4-B1A9-A3C9-E86A-587AE6E87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6A4EEDA9-58FD-B6EB-07CF-BABE747C8D20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Explications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9912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C0449E-8CE0-5F07-44E0-1CC99F594F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CA88081-69FD-9A4A-B04B-0E744EA5168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A65B8C0-A633-EB1D-2E5B-E1C78473803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 lèvera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et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oiseaux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chanteront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6DC9F44-C0C9-D2CF-040E-CF72115D7A4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C21A160-D774-2F79-9262-B24A35C8394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nous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497F7B4-D676-370F-8B44-37331E28E2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460AC073-6FD5-A714-94FB-E248997E7776}"/>
              </a:ext>
            </a:extLst>
          </p:cNvPr>
          <p:cNvSpPr txBox="1">
            <a:spLocks/>
          </p:cNvSpPr>
          <p:nvPr/>
        </p:nvSpPr>
        <p:spPr>
          <a:xfrm>
            <a:off x="3800162" y="264396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9B7CCD2-385E-AA97-6EE8-4DCDD47FE8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0316348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soleil / les oiseaux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16A331AD-47E4-BF2B-D0D7-99396C3AFA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0EB73C6C-5663-CADB-9F75-971234E74E79}"/>
              </a:ext>
            </a:extLst>
          </p:cNvPr>
          <p:cNvSpPr txBox="1">
            <a:spLocks/>
          </p:cNvSpPr>
          <p:nvPr/>
        </p:nvSpPr>
        <p:spPr>
          <a:xfrm>
            <a:off x="1108787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5AA0B920-F1B3-4082-F753-B505178AF22F}"/>
              </a:ext>
            </a:extLst>
          </p:cNvPr>
          <p:cNvSpPr txBox="1">
            <a:spLocks/>
          </p:cNvSpPr>
          <p:nvPr/>
        </p:nvSpPr>
        <p:spPr>
          <a:xfrm>
            <a:off x="1718380" y="264396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00234B2-5894-FEC3-0410-5599DC198525}"/>
              </a:ext>
            </a:extLst>
          </p:cNvPr>
          <p:cNvSpPr txBox="1">
            <a:spLocks/>
          </p:cNvSpPr>
          <p:nvPr/>
        </p:nvSpPr>
        <p:spPr>
          <a:xfrm>
            <a:off x="216170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62B12D0-EE22-3496-E92B-2DC9D7D906C3}"/>
              </a:ext>
            </a:extLst>
          </p:cNvPr>
          <p:cNvSpPr txBox="1">
            <a:spLocks/>
          </p:cNvSpPr>
          <p:nvPr/>
        </p:nvSpPr>
        <p:spPr>
          <a:xfrm>
            <a:off x="551773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95C6E2FA-4783-2CBD-1C32-E33F98B9C0CA}"/>
              </a:ext>
            </a:extLst>
          </p:cNvPr>
          <p:cNvSpPr txBox="1">
            <a:spLocks/>
          </p:cNvSpPr>
          <p:nvPr/>
        </p:nvSpPr>
        <p:spPr>
          <a:xfrm>
            <a:off x="754809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AB935F8A-4640-3896-2A18-B1E2350454EC}"/>
              </a:ext>
            </a:extLst>
          </p:cNvPr>
          <p:cNvSpPr txBox="1">
            <a:spLocks/>
          </p:cNvSpPr>
          <p:nvPr/>
        </p:nvSpPr>
        <p:spPr>
          <a:xfrm>
            <a:off x="990893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DA1492A-B769-8A04-7972-FC15C593C30C}"/>
              </a:ext>
            </a:extLst>
          </p:cNvPr>
          <p:cNvSpPr txBox="1">
            <a:spLocks/>
          </p:cNvSpPr>
          <p:nvPr/>
        </p:nvSpPr>
        <p:spPr>
          <a:xfrm>
            <a:off x="430960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72E52068-AC51-B8AD-8058-C00EE5F338E5}"/>
              </a:ext>
            </a:extLst>
          </p:cNvPr>
          <p:cNvSpPr txBox="1">
            <a:spLocks/>
          </p:cNvSpPr>
          <p:nvPr/>
        </p:nvSpPr>
        <p:spPr>
          <a:xfrm>
            <a:off x="620729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E462AA42-CBDD-A80E-8C66-876CCE2761C4}"/>
              </a:ext>
            </a:extLst>
          </p:cNvPr>
          <p:cNvSpPr txBox="1">
            <a:spLocks/>
          </p:cNvSpPr>
          <p:nvPr/>
        </p:nvSpPr>
        <p:spPr>
          <a:xfrm>
            <a:off x="9743761" y="264396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35CA3842-ABC1-26C0-58CF-ADC1B26FE396}"/>
              </a:ext>
            </a:extLst>
          </p:cNvPr>
          <p:cNvSpPr txBox="1">
            <a:spLocks/>
          </p:cNvSpPr>
          <p:nvPr/>
        </p:nvSpPr>
        <p:spPr>
          <a:xfrm>
            <a:off x="7062213" y="264396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3479DEB5-4E52-7EC4-4066-959CC759504B}"/>
              </a:ext>
            </a:extLst>
          </p:cNvPr>
          <p:cNvSpPr txBox="1">
            <a:spLocks/>
          </p:cNvSpPr>
          <p:nvPr/>
        </p:nvSpPr>
        <p:spPr>
          <a:xfrm>
            <a:off x="318700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9707024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754261-FF08-3B54-4827-7D0DFE5A1C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99E1E11-9B90-7527-7A87-C518FEE308D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40A694D-9B48-3E10-EFC6-78C34A577B7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soleil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se lèvera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et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les oiseaux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chanteront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A8B3D79-22C3-EA23-3C48-B6519B661BC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D270F010-56CB-CA7F-985E-2AA3C34364A7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nous / présent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8151AFC-CD3C-FD6A-81C6-815F3B8A51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9CB49469-2F94-4F1B-817A-0D52ACB97C32}"/>
              </a:ext>
            </a:extLst>
          </p:cNvPr>
          <p:cNvSpPr txBox="1">
            <a:spLocks/>
          </p:cNvSpPr>
          <p:nvPr/>
        </p:nvSpPr>
        <p:spPr>
          <a:xfrm>
            <a:off x="3800162" y="264396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AA050CF-E2EC-D70B-E741-589496825E73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futur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soleil / les oiseaux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levons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et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chantons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E2A9BB68-46F4-002E-0FFB-323757FA82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36B39329-4FA3-9C72-D1DA-D23B87345217}"/>
              </a:ext>
            </a:extLst>
          </p:cNvPr>
          <p:cNvSpPr txBox="1">
            <a:spLocks/>
          </p:cNvSpPr>
          <p:nvPr/>
        </p:nvSpPr>
        <p:spPr>
          <a:xfrm>
            <a:off x="1108787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844D6B6-4D4C-0212-FAD4-1D87048B85DC}"/>
              </a:ext>
            </a:extLst>
          </p:cNvPr>
          <p:cNvSpPr txBox="1">
            <a:spLocks/>
          </p:cNvSpPr>
          <p:nvPr/>
        </p:nvSpPr>
        <p:spPr>
          <a:xfrm>
            <a:off x="1718380" y="264396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2BE3383-6EE1-6F7B-8725-182E8A3128FF}"/>
              </a:ext>
            </a:extLst>
          </p:cNvPr>
          <p:cNvSpPr txBox="1">
            <a:spLocks/>
          </p:cNvSpPr>
          <p:nvPr/>
        </p:nvSpPr>
        <p:spPr>
          <a:xfrm>
            <a:off x="216170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149311B4-6AF6-87D8-D179-F6230B3CB99B}"/>
              </a:ext>
            </a:extLst>
          </p:cNvPr>
          <p:cNvSpPr txBox="1">
            <a:spLocks/>
          </p:cNvSpPr>
          <p:nvPr/>
        </p:nvSpPr>
        <p:spPr>
          <a:xfrm>
            <a:off x="5517737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conj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38BBC64E-C8CC-79F2-7E00-08B3A5030BAA}"/>
              </a:ext>
            </a:extLst>
          </p:cNvPr>
          <p:cNvSpPr txBox="1">
            <a:spLocks/>
          </p:cNvSpPr>
          <p:nvPr/>
        </p:nvSpPr>
        <p:spPr>
          <a:xfrm>
            <a:off x="754809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0384B159-CBC0-6D82-03EC-61CA7E3775B9}"/>
              </a:ext>
            </a:extLst>
          </p:cNvPr>
          <p:cNvSpPr txBox="1">
            <a:spLocks/>
          </p:cNvSpPr>
          <p:nvPr/>
        </p:nvSpPr>
        <p:spPr>
          <a:xfrm>
            <a:off x="990893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D8D1960-3001-1F7C-9D66-F9D909FD7AED}"/>
              </a:ext>
            </a:extLst>
          </p:cNvPr>
          <p:cNvSpPr txBox="1">
            <a:spLocks/>
          </p:cNvSpPr>
          <p:nvPr/>
        </p:nvSpPr>
        <p:spPr>
          <a:xfrm>
            <a:off x="4309604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13C5508-5842-E52B-3214-38B9D242236E}"/>
              </a:ext>
            </a:extLst>
          </p:cNvPr>
          <p:cNvSpPr txBox="1">
            <a:spLocks/>
          </p:cNvSpPr>
          <p:nvPr/>
        </p:nvSpPr>
        <p:spPr>
          <a:xfrm>
            <a:off x="620729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1AE6B6CE-495B-6EFD-33EA-A2491AC81F8B}"/>
              </a:ext>
            </a:extLst>
          </p:cNvPr>
          <p:cNvSpPr txBox="1">
            <a:spLocks/>
          </p:cNvSpPr>
          <p:nvPr/>
        </p:nvSpPr>
        <p:spPr>
          <a:xfrm>
            <a:off x="9743761" y="264396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E6454B5F-4E0A-A358-48D8-2F6DC3B6D85B}"/>
              </a:ext>
            </a:extLst>
          </p:cNvPr>
          <p:cNvSpPr txBox="1">
            <a:spLocks/>
          </p:cNvSpPr>
          <p:nvPr/>
        </p:nvSpPr>
        <p:spPr>
          <a:xfrm>
            <a:off x="7062213" y="264396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52E36BCC-C833-29C7-3349-F41B4ACDFB17}"/>
              </a:ext>
            </a:extLst>
          </p:cNvPr>
          <p:cNvSpPr txBox="1">
            <a:spLocks/>
          </p:cNvSpPr>
          <p:nvPr/>
        </p:nvSpPr>
        <p:spPr>
          <a:xfrm>
            <a:off x="318700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625889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02D4F-B6B4-21D6-6526-8FF5E0020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0262DDA-662F-6876-A489-2B6AFB77759F}"/>
              </a:ext>
            </a:extLst>
          </p:cNvPr>
          <p:cNvSpPr txBox="1">
            <a:spLocks/>
          </p:cNvSpPr>
          <p:nvPr/>
        </p:nvSpPr>
        <p:spPr>
          <a:xfrm>
            <a:off x="1277208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C079EA-FFA6-2D99-152F-D2283967471B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53367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B5CFA-C921-148F-B19A-629E90B04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5EEC2FC7-D92E-F5B4-C5DD-2486C53A4717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3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26543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592F0-4516-7A7E-F49C-AE3708DD45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0412506-24F3-E6D9-68CC-2DCD82F9AB7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43BA7E8-DB82-4C8B-D2B5-7340457F39E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cousine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téléphoné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sa meilleure amie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D93797A-3234-C2B1-0EDA-E3740A84FF4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AF0FB7A6-625A-1A8A-623C-3D32F41400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1120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A8413C-6101-28DB-54A2-28AC8EF55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6032A9F-8ABB-6F58-3C74-2C9DE2D4D0F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E7DFE22-53CA-72D9-2BEF-FAAA4D167AC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cousine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téléphoné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sa meilleure amie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2CC970D-3C1C-7743-167B-55FB8152B46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58247A4-F9FB-AF34-682B-EAF04A951C2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E281220-7C64-2648-4950-DAD7C03A1E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296814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CE310A-C277-76CF-7A2B-227AE06F3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025B556-CEEA-C6EA-06FE-5A91C2B7E1E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DBB0AB4-3D73-4519-BAE0-E930E94151B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cousine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téléphoné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sa meilleure amie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BE59156-818B-E039-86E9-4E8CE4B785B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5D197EF-343A-BAEE-6769-4903E965B6E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E61FF5B-7B22-D2B6-9188-357AC0CD1E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64C0603-5433-CA9C-DFA5-B60560725C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089077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407521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78EE57-750B-CEF2-7956-234E867971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760A38C-EF8A-6C0E-C123-53048797218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693BB97-B953-8FFD-BFF7-8BD5B519407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cousine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téléphoné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sa meilleure amie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D2963B6-0CFA-346D-D67B-2C6A2ECF82E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1C7F246-E097-66E5-6C6A-29285C70A04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121C4A8-3AD3-54EE-C989-143AA0AA97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3462690-1155-85DF-5118-3E6BC0D5CC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9247468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301260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57C662-14CF-1C58-B5E6-FDCE74C705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9087182-C64F-A92D-75DE-E997927515F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4BE9497-DFEE-BF62-77B0-19316746AC9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cousine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téléphoné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sa meilleure amie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3BB4E42-5BFB-FABC-EFC4-1B7CBBF513B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C8751E0-A169-D477-C02F-4D049D2C7BA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8DA8538-3A04-1995-77F1-D0093A2AF6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632037E-9F4E-2F06-469E-ABE39CF210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194618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450162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7C919F-F9AF-A33D-8478-EE3562333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019BB4C-A785-84A1-A333-00F3C13E4E9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876C2EA-A7FC-8EC9-1C1B-370B7DAFB3E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cousine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téléphoné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sa meilleure amie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23FFE81-5F71-F028-5700-34DBD9FC4B7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C62BD61-2386-0E8A-3040-F77467E257C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0A7E8BF-E7C1-EF3B-906A-094AAD7700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A24C541-6EBE-6057-83CF-E06A90B96C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863486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10F1909E-35C7-9A07-20E6-CF57F8A63EC6}"/>
              </a:ext>
            </a:extLst>
          </p:cNvPr>
          <p:cNvSpPr txBox="1">
            <a:spLocks/>
          </p:cNvSpPr>
          <p:nvPr/>
        </p:nvSpPr>
        <p:spPr>
          <a:xfrm>
            <a:off x="1108787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2758609-8D82-3521-B6BD-A64AECB38C6B}"/>
              </a:ext>
            </a:extLst>
          </p:cNvPr>
          <p:cNvSpPr txBox="1">
            <a:spLocks/>
          </p:cNvSpPr>
          <p:nvPr/>
        </p:nvSpPr>
        <p:spPr>
          <a:xfrm>
            <a:off x="260415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434DF7F-9615-CB1A-0D84-E0BB16C358EE}"/>
              </a:ext>
            </a:extLst>
          </p:cNvPr>
          <p:cNvSpPr txBox="1">
            <a:spLocks/>
          </p:cNvSpPr>
          <p:nvPr/>
        </p:nvSpPr>
        <p:spPr>
          <a:xfrm>
            <a:off x="680576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311A4FC-72F8-BA29-91F0-3FEAD1096F53}"/>
              </a:ext>
            </a:extLst>
          </p:cNvPr>
          <p:cNvSpPr txBox="1">
            <a:spLocks/>
          </p:cNvSpPr>
          <p:nvPr/>
        </p:nvSpPr>
        <p:spPr>
          <a:xfrm>
            <a:off x="889511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6FFF2451-9B8C-077A-3998-5E2CC7D99B84}"/>
              </a:ext>
            </a:extLst>
          </p:cNvPr>
          <p:cNvSpPr txBox="1">
            <a:spLocks/>
          </p:cNvSpPr>
          <p:nvPr/>
        </p:nvSpPr>
        <p:spPr>
          <a:xfrm>
            <a:off x="1077417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AF9935F-5FAB-F711-4D41-DE8C40CADDC7}"/>
              </a:ext>
            </a:extLst>
          </p:cNvPr>
          <p:cNvSpPr txBox="1">
            <a:spLocks/>
          </p:cNvSpPr>
          <p:nvPr/>
        </p:nvSpPr>
        <p:spPr>
          <a:xfrm>
            <a:off x="532232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A0C8659-2FAF-5F6B-6E03-10A8EA3B2281}"/>
              </a:ext>
            </a:extLst>
          </p:cNvPr>
          <p:cNvSpPr txBox="1">
            <a:spLocks/>
          </p:cNvSpPr>
          <p:nvPr/>
        </p:nvSpPr>
        <p:spPr>
          <a:xfrm>
            <a:off x="737733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7CEFC252-67F4-315C-5E93-C7441671349E}"/>
              </a:ext>
            </a:extLst>
          </p:cNvPr>
          <p:cNvSpPr txBox="1">
            <a:spLocks/>
          </p:cNvSpPr>
          <p:nvPr/>
        </p:nvSpPr>
        <p:spPr>
          <a:xfrm>
            <a:off x="384577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16051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AF046-4890-3BB1-4A94-39F88B1BF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A18613B9-D60D-4409-0235-5F674F6CDE2C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Explications</a:t>
            </a:r>
            <a:r>
              <a:rPr lang="fr-FR" sz="2400" b="1" dirty="0">
                <a:solidFill>
                  <a:schemeClr val="tx1"/>
                </a:solidFill>
                <a:latin typeface="Calibri"/>
              </a:rPr>
              <a:t>			    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Période 4</a:t>
            </a:r>
            <a:endParaRPr kumimoji="0" lang="fr-FR" sz="1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Je recopie</a:t>
            </a:r>
            <a:r>
              <a:rPr kumimoji="0" lang="fr-FR" sz="2400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la phrase, puis…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Temps de conjugaison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temps de conjugaison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du verbe. 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b)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la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nature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de chaque mot de la phrase.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Fonctions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repère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verbe conjugué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d’objets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</a:t>
            </a:r>
            <a:b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</a:b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et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circonstanciels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s’il y en a.</a:t>
            </a:r>
            <a:endParaRPr lang="fr-FR" sz="2400" b="1" u="sng" dirty="0">
              <a:solidFill>
                <a:schemeClr val="tx1"/>
              </a:solidFill>
              <a:latin typeface="Calibri"/>
            </a:endParaRP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d)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Groupes nominaux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recopie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groupes nominaux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lang="fr-FR" sz="2400" b="1" u="sng" dirty="0">
              <a:solidFill>
                <a:schemeClr val="tx1"/>
              </a:solidFill>
              <a:latin typeface="Calibri"/>
            </a:endParaRPr>
          </a:p>
          <a:p>
            <a:pPr lvl="0" algn="l">
              <a:defRPr/>
            </a:pPr>
            <a:endParaRPr lang="fr-FR" sz="1100" baseline="0" dirty="0">
              <a:solidFill>
                <a:schemeClr val="tx1"/>
              </a:solidFill>
              <a:latin typeface="Calibri"/>
              <a:sym typeface="Wingdings" panose="05000000000000000000" pitchFamily="2" charset="2"/>
            </a:endParaRP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    </a:t>
            </a:r>
            <a:r>
              <a:rPr kumimoji="0" lang="fr-FR" sz="24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 </a:t>
            </a:r>
            <a:r>
              <a:rPr lang="fr-FR" sz="2400" b="1" u="sng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Changement de sujet et de temps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transforme la phrase en utilisant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le sujet et le temps proposés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lang="fr-FR" sz="2400" dirty="0">
              <a:solidFill>
                <a:schemeClr val="tx1"/>
              </a:solidFill>
              <a:latin typeface="Calibri"/>
            </a:endParaRPr>
          </a:p>
        </p:txBody>
      </p:sp>
      <p:pic>
        <p:nvPicPr>
          <p:cNvPr id="4" name="Graphique 3" descr="Badge à suivre avec un remplissage uni">
            <a:extLst>
              <a:ext uri="{FF2B5EF4-FFF2-40B4-BE49-F238E27FC236}">
                <a16:creationId xmlns:a16="http://schemas.microsoft.com/office/drawing/2014/main" id="{A279B8D2-6E0D-1710-8FCC-9CCC179A54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4600" y="4760938"/>
            <a:ext cx="371475" cy="371475"/>
          </a:xfrm>
          <a:prstGeom prst="rect">
            <a:avLst/>
          </a:prstGeom>
        </p:spPr>
      </p:pic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8" name="Zoom de diapositive 7"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55515487"/>
                  </p:ext>
                </p:extLst>
              </p:nvPr>
            </p:nvGraphicFramePr>
            <p:xfrm>
              <a:off x="10046970" y="5611648"/>
              <a:ext cx="1695186" cy="953542"/>
            </p:xfrm>
            <a:graphic>
              <a:graphicData uri="http://schemas.microsoft.com/office/powerpoint/2016/slidezoom">
                <pslz:sldZm>
                  <pslz:sldZmObj sldId="257" cId="2990151595">
                    <pslz:zmPr id="{3E721E99-97D3-4014-9A14-1BB3F85E0E2A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95186" cy="953542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8" name="Zoom de diapositive 7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046970" y="5611648"/>
                <a:ext cx="1695186" cy="953542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168841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017725-F59C-BC5F-3A82-0F5E7F047B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D8C95E3-9335-8294-AB96-244156B9FC1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A3EE7A4-886C-EDC5-0883-EAA6648907B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cousine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 téléphoné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sa meilleure amie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C5DCA4D-3AE5-1176-67DD-E05C5670BC4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89168D0-215E-06B1-5688-BFDA634F9C8B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E713748-F920-6726-7DA2-BBD79381AC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6B51A4A-7558-CA06-24C3-ACAEFF99F7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1358713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2C2D1735-3198-7845-F188-EC42CFF3ABFB}"/>
              </a:ext>
            </a:extLst>
          </p:cNvPr>
          <p:cNvSpPr txBox="1">
            <a:spLocks/>
          </p:cNvSpPr>
          <p:nvPr/>
        </p:nvSpPr>
        <p:spPr>
          <a:xfrm>
            <a:off x="1108787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4DFF2DF-3BA9-D0B6-D2E4-F50DF2AF1492}"/>
              </a:ext>
            </a:extLst>
          </p:cNvPr>
          <p:cNvSpPr txBox="1">
            <a:spLocks/>
          </p:cNvSpPr>
          <p:nvPr/>
        </p:nvSpPr>
        <p:spPr>
          <a:xfrm>
            <a:off x="260415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186436A-8B34-EE67-8ED2-53445E664AE6}"/>
              </a:ext>
            </a:extLst>
          </p:cNvPr>
          <p:cNvSpPr txBox="1">
            <a:spLocks/>
          </p:cNvSpPr>
          <p:nvPr/>
        </p:nvSpPr>
        <p:spPr>
          <a:xfrm>
            <a:off x="680576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7E2E7EE7-C4B7-694A-DB9F-3DCA382E1C69}"/>
              </a:ext>
            </a:extLst>
          </p:cNvPr>
          <p:cNvSpPr txBox="1">
            <a:spLocks/>
          </p:cNvSpPr>
          <p:nvPr/>
        </p:nvSpPr>
        <p:spPr>
          <a:xfrm>
            <a:off x="889511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48C87A06-7746-E9F9-01C8-8E121119BC28}"/>
              </a:ext>
            </a:extLst>
          </p:cNvPr>
          <p:cNvSpPr txBox="1">
            <a:spLocks/>
          </p:cNvSpPr>
          <p:nvPr/>
        </p:nvSpPr>
        <p:spPr>
          <a:xfrm>
            <a:off x="1077417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6AA48A2-7690-68D2-785B-6A56E6942390}"/>
              </a:ext>
            </a:extLst>
          </p:cNvPr>
          <p:cNvSpPr txBox="1">
            <a:spLocks/>
          </p:cNvSpPr>
          <p:nvPr/>
        </p:nvSpPr>
        <p:spPr>
          <a:xfrm>
            <a:off x="532232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CD081BE6-2D52-B504-C16C-1B08D8EB3256}"/>
              </a:ext>
            </a:extLst>
          </p:cNvPr>
          <p:cNvSpPr txBox="1">
            <a:spLocks/>
          </p:cNvSpPr>
          <p:nvPr/>
        </p:nvSpPr>
        <p:spPr>
          <a:xfrm>
            <a:off x="737733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59430B7C-D9F0-F576-22EF-A1D020BAA49A}"/>
              </a:ext>
            </a:extLst>
          </p:cNvPr>
          <p:cNvSpPr txBox="1">
            <a:spLocks/>
          </p:cNvSpPr>
          <p:nvPr/>
        </p:nvSpPr>
        <p:spPr>
          <a:xfrm>
            <a:off x="384577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5262006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595861-300C-7628-88AA-19B6D6CE35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E644EB2-B9B7-FC3A-A5FE-F9249C111F3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9B0941C-5D2C-9E55-D59E-5B2B56FC63F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cousine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téléphoné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sa meilleure amie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AA868BB-9048-9F24-56CA-A5E3A2F6B27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BE380BD-B0A5-BEE6-8AB2-A04EE5C0525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2CFB3A5-56A2-D377-5636-E4659C7239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24E9C5AE-732D-C8F6-6FED-9DE5D734A220}"/>
              </a:ext>
            </a:extLst>
          </p:cNvPr>
          <p:cNvSpPr txBox="1">
            <a:spLocks/>
          </p:cNvSpPr>
          <p:nvPr/>
        </p:nvSpPr>
        <p:spPr>
          <a:xfrm>
            <a:off x="5039027" y="264396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F80A20A-A114-9F1C-AB4E-7F2132F7C2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094393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C2804075-3EAE-66E9-2A9E-6FE1F7C45055}"/>
              </a:ext>
            </a:extLst>
          </p:cNvPr>
          <p:cNvSpPr txBox="1">
            <a:spLocks/>
          </p:cNvSpPr>
          <p:nvPr/>
        </p:nvSpPr>
        <p:spPr>
          <a:xfrm>
            <a:off x="1108787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1FD73B6A-CEE0-6B23-78FE-CAEBF1235B73}"/>
              </a:ext>
            </a:extLst>
          </p:cNvPr>
          <p:cNvSpPr txBox="1">
            <a:spLocks/>
          </p:cNvSpPr>
          <p:nvPr/>
        </p:nvSpPr>
        <p:spPr>
          <a:xfrm>
            <a:off x="2042846" y="264396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C2B592B-093B-34DF-A5A2-93E38ADB5E68}"/>
              </a:ext>
            </a:extLst>
          </p:cNvPr>
          <p:cNvSpPr txBox="1">
            <a:spLocks/>
          </p:cNvSpPr>
          <p:nvPr/>
        </p:nvSpPr>
        <p:spPr>
          <a:xfrm>
            <a:off x="260415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20B5E923-AB63-A8B5-DC92-C7D450A90FD7}"/>
              </a:ext>
            </a:extLst>
          </p:cNvPr>
          <p:cNvSpPr txBox="1">
            <a:spLocks/>
          </p:cNvSpPr>
          <p:nvPr/>
        </p:nvSpPr>
        <p:spPr>
          <a:xfrm>
            <a:off x="680576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DF4F6655-380E-1A35-63B6-D8E35F4CE3D3}"/>
              </a:ext>
            </a:extLst>
          </p:cNvPr>
          <p:cNvSpPr txBox="1">
            <a:spLocks/>
          </p:cNvSpPr>
          <p:nvPr/>
        </p:nvSpPr>
        <p:spPr>
          <a:xfrm>
            <a:off x="889511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DFD6B19F-E13A-055A-8A92-F58CA6262263}"/>
              </a:ext>
            </a:extLst>
          </p:cNvPr>
          <p:cNvSpPr txBox="1">
            <a:spLocks/>
          </p:cNvSpPr>
          <p:nvPr/>
        </p:nvSpPr>
        <p:spPr>
          <a:xfrm>
            <a:off x="1077417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321F71D-0343-2F14-1824-5A172774A502}"/>
              </a:ext>
            </a:extLst>
          </p:cNvPr>
          <p:cNvSpPr txBox="1">
            <a:spLocks/>
          </p:cNvSpPr>
          <p:nvPr/>
        </p:nvSpPr>
        <p:spPr>
          <a:xfrm>
            <a:off x="532232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D1D6729-AF88-7D80-0C8C-499A8D5A014F}"/>
              </a:ext>
            </a:extLst>
          </p:cNvPr>
          <p:cNvSpPr txBox="1">
            <a:spLocks/>
          </p:cNvSpPr>
          <p:nvPr/>
        </p:nvSpPr>
        <p:spPr>
          <a:xfrm>
            <a:off x="737733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1EC58F0C-D4BA-8C7B-A2FD-A87CC090C4D8}"/>
              </a:ext>
            </a:extLst>
          </p:cNvPr>
          <p:cNvSpPr txBox="1">
            <a:spLocks/>
          </p:cNvSpPr>
          <p:nvPr/>
        </p:nvSpPr>
        <p:spPr>
          <a:xfrm>
            <a:off x="8192923" y="2643965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61100C1D-BD3E-21BC-AB89-78864EC6B348}"/>
              </a:ext>
            </a:extLst>
          </p:cNvPr>
          <p:cNvSpPr txBox="1">
            <a:spLocks/>
          </p:cNvSpPr>
          <p:nvPr/>
        </p:nvSpPr>
        <p:spPr>
          <a:xfrm>
            <a:off x="384577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0586703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1BF94-3EBE-50BE-7A6D-8985DA095C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B9BECF3-4A1E-4EE5-1B92-EE8E6656C29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95115E6-D045-3824-6071-40A7C8DEAFF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cousine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téléphoné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sa meilleure amie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98B20D7-409E-275A-7229-C4B6EFCE19C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D6D9D05-09B6-D49D-7A54-22A1066ACC73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0305F880-C0DE-1639-1CF5-6CCE9A976E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3E8FB953-CFAB-9056-E30F-AA8916070D84}"/>
              </a:ext>
            </a:extLst>
          </p:cNvPr>
          <p:cNvSpPr txBox="1">
            <a:spLocks/>
          </p:cNvSpPr>
          <p:nvPr/>
        </p:nvSpPr>
        <p:spPr>
          <a:xfrm>
            <a:off x="5039027" y="264396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5F94422-EAC4-DF4C-FC91-2D7BB36236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0617544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57DE0F96-376C-1CFC-C535-A4F7348EBD54}"/>
              </a:ext>
            </a:extLst>
          </p:cNvPr>
          <p:cNvSpPr txBox="1">
            <a:spLocks/>
          </p:cNvSpPr>
          <p:nvPr/>
        </p:nvSpPr>
        <p:spPr>
          <a:xfrm>
            <a:off x="1108787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E0502CE6-2BC2-6665-5F54-2F5CDB554515}"/>
              </a:ext>
            </a:extLst>
          </p:cNvPr>
          <p:cNvSpPr txBox="1">
            <a:spLocks/>
          </p:cNvSpPr>
          <p:nvPr/>
        </p:nvSpPr>
        <p:spPr>
          <a:xfrm>
            <a:off x="2042846" y="264396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3B3AE3C3-FCE5-5757-FF7C-8177F979A800}"/>
              </a:ext>
            </a:extLst>
          </p:cNvPr>
          <p:cNvSpPr txBox="1">
            <a:spLocks/>
          </p:cNvSpPr>
          <p:nvPr/>
        </p:nvSpPr>
        <p:spPr>
          <a:xfrm>
            <a:off x="260415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2BE845D-FF3E-2DE3-2E7A-5CBACACE58D2}"/>
              </a:ext>
            </a:extLst>
          </p:cNvPr>
          <p:cNvSpPr txBox="1">
            <a:spLocks/>
          </p:cNvSpPr>
          <p:nvPr/>
        </p:nvSpPr>
        <p:spPr>
          <a:xfrm>
            <a:off x="680576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F8196486-D4BB-8A77-D5B1-6E6C10274954}"/>
              </a:ext>
            </a:extLst>
          </p:cNvPr>
          <p:cNvSpPr txBox="1">
            <a:spLocks/>
          </p:cNvSpPr>
          <p:nvPr/>
        </p:nvSpPr>
        <p:spPr>
          <a:xfrm>
            <a:off x="889511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16E6978E-1EAC-5958-ADEC-F5CCFC578E39}"/>
              </a:ext>
            </a:extLst>
          </p:cNvPr>
          <p:cNvSpPr txBox="1">
            <a:spLocks/>
          </p:cNvSpPr>
          <p:nvPr/>
        </p:nvSpPr>
        <p:spPr>
          <a:xfrm>
            <a:off x="1077417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94EFFA6-752C-367B-6D92-F96875B0078D}"/>
              </a:ext>
            </a:extLst>
          </p:cNvPr>
          <p:cNvSpPr txBox="1">
            <a:spLocks/>
          </p:cNvSpPr>
          <p:nvPr/>
        </p:nvSpPr>
        <p:spPr>
          <a:xfrm>
            <a:off x="532232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06ECB413-3836-19F1-B8C8-8AA5731D8E43}"/>
              </a:ext>
            </a:extLst>
          </p:cNvPr>
          <p:cNvSpPr txBox="1">
            <a:spLocks/>
          </p:cNvSpPr>
          <p:nvPr/>
        </p:nvSpPr>
        <p:spPr>
          <a:xfrm>
            <a:off x="737733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DE70314C-5DD3-4FC7-0568-40EDF8EAB66F}"/>
              </a:ext>
            </a:extLst>
          </p:cNvPr>
          <p:cNvSpPr txBox="1">
            <a:spLocks/>
          </p:cNvSpPr>
          <p:nvPr/>
        </p:nvSpPr>
        <p:spPr>
          <a:xfrm>
            <a:off x="8192923" y="2643965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7B2F9D04-6ECB-13AB-3FA8-87E4B68ABE02}"/>
              </a:ext>
            </a:extLst>
          </p:cNvPr>
          <p:cNvSpPr txBox="1">
            <a:spLocks/>
          </p:cNvSpPr>
          <p:nvPr/>
        </p:nvSpPr>
        <p:spPr>
          <a:xfrm>
            <a:off x="384577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277527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C88D60-8C50-6039-6B7A-C239495EA3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0B68105-BECB-D092-EC71-605D295DEAE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138DE15-CBE2-AE59-00E0-DEF5B627A9A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cousine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téléphoné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sa meilleure amie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0FDEBD8-F135-73ED-A596-348093C490F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1B98BEF-F4F9-6C24-C41D-79858931BF5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ils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B38E910-7420-439E-6A5F-0EEAEE7D48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F928CC79-DEA4-167E-06AD-99BECF1B31B9}"/>
              </a:ext>
            </a:extLst>
          </p:cNvPr>
          <p:cNvSpPr txBox="1">
            <a:spLocks/>
          </p:cNvSpPr>
          <p:nvPr/>
        </p:nvSpPr>
        <p:spPr>
          <a:xfrm>
            <a:off x="5039027" y="264396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928AB1E-652A-C2FB-FC86-8DE2FE21B4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3122647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Ma cousine / sa meilleure amie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DB082E06-BB89-B4BA-F326-6F103EFDDB66}"/>
              </a:ext>
            </a:extLst>
          </p:cNvPr>
          <p:cNvSpPr txBox="1">
            <a:spLocks/>
          </p:cNvSpPr>
          <p:nvPr/>
        </p:nvSpPr>
        <p:spPr>
          <a:xfrm>
            <a:off x="1108787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2B4756E-4A17-8B58-1831-F22B2355F459}"/>
              </a:ext>
            </a:extLst>
          </p:cNvPr>
          <p:cNvSpPr txBox="1">
            <a:spLocks/>
          </p:cNvSpPr>
          <p:nvPr/>
        </p:nvSpPr>
        <p:spPr>
          <a:xfrm>
            <a:off x="2042846" y="264396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D6B2D43-CE89-BB54-0E11-6126082FFEAB}"/>
              </a:ext>
            </a:extLst>
          </p:cNvPr>
          <p:cNvSpPr txBox="1">
            <a:spLocks/>
          </p:cNvSpPr>
          <p:nvPr/>
        </p:nvSpPr>
        <p:spPr>
          <a:xfrm>
            <a:off x="260415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66F26669-9E6C-EEB2-B515-D41E741ACD67}"/>
              </a:ext>
            </a:extLst>
          </p:cNvPr>
          <p:cNvSpPr txBox="1">
            <a:spLocks/>
          </p:cNvSpPr>
          <p:nvPr/>
        </p:nvSpPr>
        <p:spPr>
          <a:xfrm>
            <a:off x="680576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485ED9C3-A880-6B7B-51E3-BAA3A1E46FEF}"/>
              </a:ext>
            </a:extLst>
          </p:cNvPr>
          <p:cNvSpPr txBox="1">
            <a:spLocks/>
          </p:cNvSpPr>
          <p:nvPr/>
        </p:nvSpPr>
        <p:spPr>
          <a:xfrm>
            <a:off x="889511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D1D3834E-58F2-17C9-DE55-D8BE06F29B2B}"/>
              </a:ext>
            </a:extLst>
          </p:cNvPr>
          <p:cNvSpPr txBox="1">
            <a:spLocks/>
          </p:cNvSpPr>
          <p:nvPr/>
        </p:nvSpPr>
        <p:spPr>
          <a:xfrm>
            <a:off x="1077417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36B95EF-923A-2511-6946-1352F6D61A87}"/>
              </a:ext>
            </a:extLst>
          </p:cNvPr>
          <p:cNvSpPr txBox="1">
            <a:spLocks/>
          </p:cNvSpPr>
          <p:nvPr/>
        </p:nvSpPr>
        <p:spPr>
          <a:xfrm>
            <a:off x="532232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58372AC-2504-5D87-02AB-2FD907F1169A}"/>
              </a:ext>
            </a:extLst>
          </p:cNvPr>
          <p:cNvSpPr txBox="1">
            <a:spLocks/>
          </p:cNvSpPr>
          <p:nvPr/>
        </p:nvSpPr>
        <p:spPr>
          <a:xfrm>
            <a:off x="737733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CE2A09D6-49D4-86A0-0F0A-CA34919BEDC4}"/>
              </a:ext>
            </a:extLst>
          </p:cNvPr>
          <p:cNvSpPr txBox="1">
            <a:spLocks/>
          </p:cNvSpPr>
          <p:nvPr/>
        </p:nvSpPr>
        <p:spPr>
          <a:xfrm>
            <a:off x="8192923" y="2643965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67CE5F53-2778-B5E9-CF8C-C9ACD51F67BC}"/>
              </a:ext>
            </a:extLst>
          </p:cNvPr>
          <p:cNvSpPr txBox="1">
            <a:spLocks/>
          </p:cNvSpPr>
          <p:nvPr/>
        </p:nvSpPr>
        <p:spPr>
          <a:xfrm>
            <a:off x="384577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797121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2DA687-81C9-4787-7115-5EA65E42E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CE7B86C-7D5B-6A6C-6801-1A411D7B201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BAD0231-F5A7-E655-7BB4-A035209DCAE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cousine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téléphoné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sa meilleure amie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AFBEF5D-F4AB-0906-F279-5A008C33AD2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599CECA3-EB3E-3F5B-AE21-E3BDCF18435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ils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8E9791C-8CF3-8DDE-9D0C-058F9509A1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BA895E0D-366B-3CCE-FF13-454DBC0255F3}"/>
              </a:ext>
            </a:extLst>
          </p:cNvPr>
          <p:cNvSpPr txBox="1">
            <a:spLocks/>
          </p:cNvSpPr>
          <p:nvPr/>
        </p:nvSpPr>
        <p:spPr>
          <a:xfrm>
            <a:off x="5039027" y="264396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70BCE2B-BD44-BDC7-6794-9D61411BE9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5778396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Ma cousine / sa meilleure amie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BC5A57BC-9E30-9302-4FA6-AA1FF045F1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0366B039-A6DC-1EA7-6048-88E615DEF488}"/>
              </a:ext>
            </a:extLst>
          </p:cNvPr>
          <p:cNvSpPr txBox="1">
            <a:spLocks/>
          </p:cNvSpPr>
          <p:nvPr/>
        </p:nvSpPr>
        <p:spPr>
          <a:xfrm>
            <a:off x="1108787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E4D0217A-6F8E-9E18-0F72-7B2236DD18C9}"/>
              </a:ext>
            </a:extLst>
          </p:cNvPr>
          <p:cNvSpPr txBox="1">
            <a:spLocks/>
          </p:cNvSpPr>
          <p:nvPr/>
        </p:nvSpPr>
        <p:spPr>
          <a:xfrm>
            <a:off x="2042846" y="264396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5D9A9CC-9956-385D-A9E0-D7784426B7F6}"/>
              </a:ext>
            </a:extLst>
          </p:cNvPr>
          <p:cNvSpPr txBox="1">
            <a:spLocks/>
          </p:cNvSpPr>
          <p:nvPr/>
        </p:nvSpPr>
        <p:spPr>
          <a:xfrm>
            <a:off x="260415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C0383D2-E4D6-B2AE-AA2A-0598B921A312}"/>
              </a:ext>
            </a:extLst>
          </p:cNvPr>
          <p:cNvSpPr txBox="1">
            <a:spLocks/>
          </p:cNvSpPr>
          <p:nvPr/>
        </p:nvSpPr>
        <p:spPr>
          <a:xfrm>
            <a:off x="680576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4C5F45D-8FDB-30F7-7E84-A66CC5B5766C}"/>
              </a:ext>
            </a:extLst>
          </p:cNvPr>
          <p:cNvSpPr txBox="1">
            <a:spLocks/>
          </p:cNvSpPr>
          <p:nvPr/>
        </p:nvSpPr>
        <p:spPr>
          <a:xfrm>
            <a:off x="889511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70D96609-51C6-A560-F510-6B9639ACF377}"/>
              </a:ext>
            </a:extLst>
          </p:cNvPr>
          <p:cNvSpPr txBox="1">
            <a:spLocks/>
          </p:cNvSpPr>
          <p:nvPr/>
        </p:nvSpPr>
        <p:spPr>
          <a:xfrm>
            <a:off x="1077417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2B8EEE9-10F6-16A9-4E85-22C2414D35B4}"/>
              </a:ext>
            </a:extLst>
          </p:cNvPr>
          <p:cNvSpPr txBox="1">
            <a:spLocks/>
          </p:cNvSpPr>
          <p:nvPr/>
        </p:nvSpPr>
        <p:spPr>
          <a:xfrm>
            <a:off x="532232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C674E42-B827-8659-25E6-125E17F33973}"/>
              </a:ext>
            </a:extLst>
          </p:cNvPr>
          <p:cNvSpPr txBox="1">
            <a:spLocks/>
          </p:cNvSpPr>
          <p:nvPr/>
        </p:nvSpPr>
        <p:spPr>
          <a:xfrm>
            <a:off x="737733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BAD648FF-D05D-ACA7-430A-190B1414509E}"/>
              </a:ext>
            </a:extLst>
          </p:cNvPr>
          <p:cNvSpPr txBox="1">
            <a:spLocks/>
          </p:cNvSpPr>
          <p:nvPr/>
        </p:nvSpPr>
        <p:spPr>
          <a:xfrm>
            <a:off x="8192923" y="2643965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08B2FCEF-93E4-EC7E-D7C7-22D23BBC938D}"/>
              </a:ext>
            </a:extLst>
          </p:cNvPr>
          <p:cNvSpPr txBox="1">
            <a:spLocks/>
          </p:cNvSpPr>
          <p:nvPr/>
        </p:nvSpPr>
        <p:spPr>
          <a:xfrm>
            <a:off x="384577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108837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68AA89-00EF-C58A-A5DA-5C546D2BFB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0324408-351E-D8AD-ACE4-961E44840A7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7EFE6C7-9E3F-5EDE-1D0E-E0FDF69FF0B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 cousine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a téléphoné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6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à sa meilleure amie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AA91C19-333A-405C-C03F-1451EBDDFFA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699603F-3AF5-3ED4-FD4F-E394BCF1F5DA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ils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0A84640-F119-7819-F536-CF788BD523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120DB605-166C-E476-72BF-BC55444D4A95}"/>
              </a:ext>
            </a:extLst>
          </p:cNvPr>
          <p:cNvSpPr txBox="1">
            <a:spLocks/>
          </p:cNvSpPr>
          <p:nvPr/>
        </p:nvSpPr>
        <p:spPr>
          <a:xfrm>
            <a:off x="5039027" y="264396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FC39816-02B1-AA41-C0CC-9700D312B3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8103000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passé composé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Ma cousine / sa meilleure amie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levons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et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chantons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0D19DD9C-B6B7-8761-BF8A-88060CCF4B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401D4484-B920-2390-292B-7F6408E233F4}"/>
              </a:ext>
            </a:extLst>
          </p:cNvPr>
          <p:cNvSpPr txBox="1">
            <a:spLocks/>
          </p:cNvSpPr>
          <p:nvPr/>
        </p:nvSpPr>
        <p:spPr>
          <a:xfrm>
            <a:off x="1108787" y="1697730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BFBB6DB4-A900-983A-A095-26E8FD80F301}"/>
              </a:ext>
            </a:extLst>
          </p:cNvPr>
          <p:cNvSpPr txBox="1">
            <a:spLocks/>
          </p:cNvSpPr>
          <p:nvPr/>
        </p:nvSpPr>
        <p:spPr>
          <a:xfrm>
            <a:off x="2042846" y="264396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BD030414-F035-5860-EA72-45132C76F7A9}"/>
              </a:ext>
            </a:extLst>
          </p:cNvPr>
          <p:cNvSpPr txBox="1">
            <a:spLocks/>
          </p:cNvSpPr>
          <p:nvPr/>
        </p:nvSpPr>
        <p:spPr>
          <a:xfrm>
            <a:off x="260415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364FA09E-3898-C494-330D-C8DEF336A59D}"/>
              </a:ext>
            </a:extLst>
          </p:cNvPr>
          <p:cNvSpPr txBox="1">
            <a:spLocks/>
          </p:cNvSpPr>
          <p:nvPr/>
        </p:nvSpPr>
        <p:spPr>
          <a:xfrm>
            <a:off x="6805763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741BA0A-C790-4962-47A9-E28F869B2440}"/>
              </a:ext>
            </a:extLst>
          </p:cNvPr>
          <p:cNvSpPr txBox="1">
            <a:spLocks/>
          </p:cNvSpPr>
          <p:nvPr/>
        </p:nvSpPr>
        <p:spPr>
          <a:xfrm>
            <a:off x="8895116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D50E6C21-403F-957A-1C09-F3459B686AC9}"/>
              </a:ext>
            </a:extLst>
          </p:cNvPr>
          <p:cNvSpPr txBox="1">
            <a:spLocks/>
          </p:cNvSpPr>
          <p:nvPr/>
        </p:nvSpPr>
        <p:spPr>
          <a:xfrm>
            <a:off x="10774179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BC8C565-C458-EA67-56FB-0EC42B80EA27}"/>
              </a:ext>
            </a:extLst>
          </p:cNvPr>
          <p:cNvSpPr txBox="1">
            <a:spLocks/>
          </p:cNvSpPr>
          <p:nvPr/>
        </p:nvSpPr>
        <p:spPr>
          <a:xfrm>
            <a:off x="532232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C444948-E34C-DEF7-0576-32947C2BA7A8}"/>
              </a:ext>
            </a:extLst>
          </p:cNvPr>
          <p:cNvSpPr txBox="1">
            <a:spLocks/>
          </p:cNvSpPr>
          <p:nvPr/>
        </p:nvSpPr>
        <p:spPr>
          <a:xfrm>
            <a:off x="7377338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D245BAB9-CF4F-4508-366B-6B565D4F5F0E}"/>
              </a:ext>
            </a:extLst>
          </p:cNvPr>
          <p:cNvSpPr txBox="1">
            <a:spLocks/>
          </p:cNvSpPr>
          <p:nvPr/>
        </p:nvSpPr>
        <p:spPr>
          <a:xfrm>
            <a:off x="8192923" y="2643965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E586B7BE-B7A9-77D0-F022-AB8A727B697C}"/>
              </a:ext>
            </a:extLst>
          </p:cNvPr>
          <p:cNvSpPr txBox="1">
            <a:spLocks/>
          </p:cNvSpPr>
          <p:nvPr/>
        </p:nvSpPr>
        <p:spPr>
          <a:xfrm>
            <a:off x="3845772" y="1697730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0769091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D671B-EC34-CADF-6016-3C114F130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77D4B3A-7411-A4D5-5D49-F7E605FA9AB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EE569D-40F8-8140-A8A9-D17563DDFC56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19589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B355E-CC12-650B-EBE6-1F9586983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69B3B9F-9453-8BE4-50DF-025101D1A8A5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4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31402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138FAD-CBBE-534A-B393-1CB176F720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84B9996-6771-3156-2905-E19B47CF2FC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BE9B649-E4E0-284F-D6FA-E9714828BB1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jouais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au football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après l’école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BA14C74-CB52-C2E4-4B19-5CA3E7CE5BA8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Marie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1364D61-556F-A8AC-890A-BD5C630F77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29080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E2281-1E6A-5F89-EB33-6AE6537558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F0870FB-5D42-0A70-528E-2D9798F6164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B9B9FE9-7E55-F55B-A0B9-2A37858160D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jouais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au football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après l’école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5226CFC-ABA0-744B-FC31-8CD474FA67D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CB55759-C246-E103-4FB5-DF64C5121F2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Marie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64EFE250-4C86-CBFD-76F4-D35B779765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711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E5938-0E73-2310-578C-4A80E78C2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3BCC224F-E846-E91D-276B-974C1EE1BBEC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1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457564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98DDA-3F5F-428D-042E-A6BB4F015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7A4FDA3-3E78-645B-FF6A-4296DDAD70E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2FBEB01-9FA3-424C-FC98-400407A54E4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jouais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au football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après l’école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E2409B3-01F8-F7FF-486F-293FE437BF4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4253281-CD16-2933-0B2E-555A2A05305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Marie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E93BAE30-475B-EDD4-802C-FF64BCC5A1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05122A7-FCC6-EBD9-FBB0-8BA66EF15C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9061559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943049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46FFA2-120F-9FDB-8D5B-00982A278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3A3D2E9-217B-16A7-DEFE-B55A09E0D9D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EC30AB4-09F1-6287-11E2-89F1F3417EE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jouais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au football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après l’école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C8C83F6-3222-407C-41EC-9821D4418F3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54760C7-FDF8-1DFB-447C-94EB69AE598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Marie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6DD88AF-CAFC-FE5C-5860-2F1EA1AD0B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26CF67F-AC4A-2640-0370-AC6191BD18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7807756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722100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2AF896-B3CA-CE9D-5AD1-79E9E0D28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BB298D2-4A29-3C2A-31BA-89F8F4390E0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0F3A3C7-9146-2764-A135-497BEB5CA99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jouais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au football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après l’école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2B749F5-5C9D-661E-A3CE-04C7E23B674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3685540-8BC4-8EBB-66B7-A328A56A321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Marie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383FAE0-1B80-FBB5-1EAD-795D99AE32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291341B-157D-2232-B30E-C83809B994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450038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269749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C5925E-6C7C-BEB4-66D0-4EF6316E1F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D94CF42-88E2-8DBC-908F-8F08C1F6CE3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28572E0-BD16-61D1-DCAF-BE6E824A1EE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jouais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au football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après l’école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D51FDC9-87B0-E547-8D37-A68EC6CFB16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F558749-349B-DA94-3AF6-A9E0E132ED4D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Marie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F47B581-698D-4DDA-952A-DE4E3BB6C0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E73601F-43AE-ECEB-1C85-94C5E9F359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4634461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381B6BC8-3BFE-D3CD-E63C-5BA456D8DA6D}"/>
              </a:ext>
            </a:extLst>
          </p:cNvPr>
          <p:cNvSpPr txBox="1">
            <a:spLocks/>
          </p:cNvSpPr>
          <p:nvPr/>
        </p:nvSpPr>
        <p:spPr>
          <a:xfrm>
            <a:off x="2131343" y="169244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2A695FE4-5399-7E01-DC48-A85D7BDCD61D}"/>
              </a:ext>
            </a:extLst>
          </p:cNvPr>
          <p:cNvSpPr txBox="1">
            <a:spLocks/>
          </p:cNvSpPr>
          <p:nvPr/>
        </p:nvSpPr>
        <p:spPr>
          <a:xfrm>
            <a:off x="5950355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3A7C47A9-A89A-C6FE-2506-740C9732CDCF}"/>
              </a:ext>
            </a:extLst>
          </p:cNvPr>
          <p:cNvSpPr txBox="1">
            <a:spLocks/>
          </p:cNvSpPr>
          <p:nvPr/>
        </p:nvSpPr>
        <p:spPr>
          <a:xfrm>
            <a:off x="8737800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64F45542-99A7-6EDC-1A62-9CCD5AC88C33}"/>
              </a:ext>
            </a:extLst>
          </p:cNvPr>
          <p:cNvSpPr txBox="1">
            <a:spLocks/>
          </p:cNvSpPr>
          <p:nvPr/>
        </p:nvSpPr>
        <p:spPr>
          <a:xfrm>
            <a:off x="9515649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3FE7707-0EAE-8A4D-466B-5C474E2C0980}"/>
              </a:ext>
            </a:extLst>
          </p:cNvPr>
          <p:cNvSpPr txBox="1">
            <a:spLocks/>
          </p:cNvSpPr>
          <p:nvPr/>
        </p:nvSpPr>
        <p:spPr>
          <a:xfrm>
            <a:off x="4577529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368A5A7-DC1F-DFC7-3B66-66ED9F42D4DB}"/>
              </a:ext>
            </a:extLst>
          </p:cNvPr>
          <p:cNvSpPr txBox="1">
            <a:spLocks/>
          </p:cNvSpPr>
          <p:nvPr/>
        </p:nvSpPr>
        <p:spPr>
          <a:xfrm>
            <a:off x="7809958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E485F0A7-65ED-CC21-1938-4195FD6597A5}"/>
              </a:ext>
            </a:extLst>
          </p:cNvPr>
          <p:cNvSpPr txBox="1">
            <a:spLocks/>
          </p:cNvSpPr>
          <p:nvPr/>
        </p:nvSpPr>
        <p:spPr>
          <a:xfrm>
            <a:off x="3363992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425665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7C15EA-0F4B-701A-AE7F-5799F3A208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6EF3B8B-5C3F-6827-A851-D9C503D87F7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32E479-6541-C44D-752C-29B50EBC3A2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jouais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au football 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après l’école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1C740C1-8871-6CAB-A799-D4D50A8EFBD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9862DD5-515D-1290-E66E-EC73CC56B78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Marie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B90D6B8-B8A3-8406-4DBC-8E4E954749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75B6A4D-D1F2-2CE1-144C-CC2582E850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528019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288EDC8F-A71C-F6E9-2C02-CA6AF881D5B5}"/>
              </a:ext>
            </a:extLst>
          </p:cNvPr>
          <p:cNvSpPr txBox="1">
            <a:spLocks/>
          </p:cNvSpPr>
          <p:nvPr/>
        </p:nvSpPr>
        <p:spPr>
          <a:xfrm>
            <a:off x="2131343" y="169244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7A7D4116-BB05-C9D6-49B4-16C8648E82CF}"/>
              </a:ext>
            </a:extLst>
          </p:cNvPr>
          <p:cNvSpPr txBox="1">
            <a:spLocks/>
          </p:cNvSpPr>
          <p:nvPr/>
        </p:nvSpPr>
        <p:spPr>
          <a:xfrm>
            <a:off x="5950355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1F56D1B-C803-88F2-D368-1C5B903909DC}"/>
              </a:ext>
            </a:extLst>
          </p:cNvPr>
          <p:cNvSpPr txBox="1">
            <a:spLocks/>
          </p:cNvSpPr>
          <p:nvPr/>
        </p:nvSpPr>
        <p:spPr>
          <a:xfrm>
            <a:off x="8737800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BE234006-F4BC-EE66-A334-67476E1BA15D}"/>
              </a:ext>
            </a:extLst>
          </p:cNvPr>
          <p:cNvSpPr txBox="1">
            <a:spLocks/>
          </p:cNvSpPr>
          <p:nvPr/>
        </p:nvSpPr>
        <p:spPr>
          <a:xfrm>
            <a:off x="9515649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CA9635A-CAF8-A01C-5CCF-4DF197A5CBFC}"/>
              </a:ext>
            </a:extLst>
          </p:cNvPr>
          <p:cNvSpPr txBox="1">
            <a:spLocks/>
          </p:cNvSpPr>
          <p:nvPr/>
        </p:nvSpPr>
        <p:spPr>
          <a:xfrm>
            <a:off x="4577529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C047166D-D59F-31BC-2375-146699431D7C}"/>
              </a:ext>
            </a:extLst>
          </p:cNvPr>
          <p:cNvSpPr txBox="1">
            <a:spLocks/>
          </p:cNvSpPr>
          <p:nvPr/>
        </p:nvSpPr>
        <p:spPr>
          <a:xfrm>
            <a:off x="7809958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C8AAADDC-EF6C-6E12-6CB0-571218FFB0D8}"/>
              </a:ext>
            </a:extLst>
          </p:cNvPr>
          <p:cNvSpPr txBox="1">
            <a:spLocks/>
          </p:cNvSpPr>
          <p:nvPr/>
        </p:nvSpPr>
        <p:spPr>
          <a:xfrm>
            <a:off x="3363992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2810467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78CAFE-CBA4-C0A1-B2B2-7D7C99135B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14262EF-1BF4-FD3D-69BB-40203F1E806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8983DAA-77AD-4008-959B-3BF5640CEB4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jouais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au football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après l’école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5D89F40-9B2E-5117-2415-E12E4E65E1A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AB5672A-7B13-4110-F865-96CCD39C0B64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Marie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76B4D09D-6AF9-3633-7652-B7C58CA0DA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9D734ED3-0736-1D62-1BAE-AC566D759B30}"/>
              </a:ext>
            </a:extLst>
          </p:cNvPr>
          <p:cNvSpPr txBox="1">
            <a:spLocks/>
          </p:cNvSpPr>
          <p:nvPr/>
        </p:nvSpPr>
        <p:spPr>
          <a:xfrm>
            <a:off x="3249554" y="265871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AE45203F-5519-37B4-C2F0-A62AA87F4D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6574970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7326A589-7D44-EDAC-F561-8804836FA555}"/>
              </a:ext>
            </a:extLst>
          </p:cNvPr>
          <p:cNvSpPr txBox="1">
            <a:spLocks/>
          </p:cNvSpPr>
          <p:nvPr/>
        </p:nvSpPr>
        <p:spPr>
          <a:xfrm>
            <a:off x="2131343" y="169244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28CDC43E-EBD7-D725-D1C2-57C94A289246}"/>
              </a:ext>
            </a:extLst>
          </p:cNvPr>
          <p:cNvSpPr txBox="1">
            <a:spLocks/>
          </p:cNvSpPr>
          <p:nvPr/>
        </p:nvSpPr>
        <p:spPr>
          <a:xfrm>
            <a:off x="2023182" y="265871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353D03EA-35E8-CCAA-4757-62A98EA5136C}"/>
              </a:ext>
            </a:extLst>
          </p:cNvPr>
          <p:cNvSpPr txBox="1">
            <a:spLocks/>
          </p:cNvSpPr>
          <p:nvPr/>
        </p:nvSpPr>
        <p:spPr>
          <a:xfrm>
            <a:off x="5950355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DDE0B2A2-972A-EA49-C4C4-D1B56AF06D11}"/>
              </a:ext>
            </a:extLst>
          </p:cNvPr>
          <p:cNvSpPr txBox="1">
            <a:spLocks/>
          </p:cNvSpPr>
          <p:nvPr/>
        </p:nvSpPr>
        <p:spPr>
          <a:xfrm>
            <a:off x="8737800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4122123-E4D2-2588-CD59-97377E2DE5DB}"/>
              </a:ext>
            </a:extLst>
          </p:cNvPr>
          <p:cNvSpPr txBox="1">
            <a:spLocks/>
          </p:cNvSpPr>
          <p:nvPr/>
        </p:nvSpPr>
        <p:spPr>
          <a:xfrm>
            <a:off x="9515649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FC257C5-6CB4-8A14-5E4F-A7D1482FA00F}"/>
              </a:ext>
            </a:extLst>
          </p:cNvPr>
          <p:cNvSpPr txBox="1">
            <a:spLocks/>
          </p:cNvSpPr>
          <p:nvPr/>
        </p:nvSpPr>
        <p:spPr>
          <a:xfrm>
            <a:off x="4577529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99E27DC-C7B5-0BCD-B6FE-F86FFC917D76}"/>
              </a:ext>
            </a:extLst>
          </p:cNvPr>
          <p:cNvSpPr txBox="1">
            <a:spLocks/>
          </p:cNvSpPr>
          <p:nvPr/>
        </p:nvSpPr>
        <p:spPr>
          <a:xfrm>
            <a:off x="7809958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14A0E710-B35D-0844-DEC4-AA20461C26AC}"/>
              </a:ext>
            </a:extLst>
          </p:cNvPr>
          <p:cNvSpPr txBox="1">
            <a:spLocks/>
          </p:cNvSpPr>
          <p:nvPr/>
        </p:nvSpPr>
        <p:spPr>
          <a:xfrm>
            <a:off x="4879442" y="2658713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5E507956-66CC-0102-1B89-3369DDF164CE}"/>
              </a:ext>
            </a:extLst>
          </p:cNvPr>
          <p:cNvSpPr txBox="1">
            <a:spLocks/>
          </p:cNvSpPr>
          <p:nvPr/>
        </p:nvSpPr>
        <p:spPr>
          <a:xfrm>
            <a:off x="3363992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96459816-102A-0012-01DB-10A4C44E338B}"/>
              </a:ext>
            </a:extLst>
          </p:cNvPr>
          <p:cNvSpPr txBox="1">
            <a:spLocks/>
          </p:cNvSpPr>
          <p:nvPr/>
        </p:nvSpPr>
        <p:spPr>
          <a:xfrm>
            <a:off x="7932922" y="2658713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0013762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1F2F31-9922-045D-1D13-037803A84A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C72DAF3-5087-9D72-22D8-5EA5A6D1258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72E0B8E-E56C-F280-8129-518849044B8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jouais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au football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après l’école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BE44743-DD8C-D1D0-E7C9-C8BA84B0D4F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9D222B0-7FEB-96B4-4352-D3C5C272EE60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Marie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C4728277-74D6-BA76-5B24-9DCD46D6C3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2E6FDABA-BA9D-03D4-271E-C4EC83DC03A5}"/>
              </a:ext>
            </a:extLst>
          </p:cNvPr>
          <p:cNvSpPr txBox="1">
            <a:spLocks/>
          </p:cNvSpPr>
          <p:nvPr/>
        </p:nvSpPr>
        <p:spPr>
          <a:xfrm>
            <a:off x="3249554" y="265871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0FBA644-0B06-4DE8-7820-C5625EC16E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368990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C682A80E-F4C5-854E-5967-9AC2D9F7FC0B}"/>
              </a:ext>
            </a:extLst>
          </p:cNvPr>
          <p:cNvSpPr txBox="1">
            <a:spLocks/>
          </p:cNvSpPr>
          <p:nvPr/>
        </p:nvSpPr>
        <p:spPr>
          <a:xfrm>
            <a:off x="2131343" y="169244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9C119E1F-043C-8EF3-4253-8BEBC3E6534A}"/>
              </a:ext>
            </a:extLst>
          </p:cNvPr>
          <p:cNvSpPr txBox="1">
            <a:spLocks/>
          </p:cNvSpPr>
          <p:nvPr/>
        </p:nvSpPr>
        <p:spPr>
          <a:xfrm>
            <a:off x="2023182" y="265871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19A041EA-471A-3CF0-8077-ADF7B9999F4C}"/>
              </a:ext>
            </a:extLst>
          </p:cNvPr>
          <p:cNvSpPr txBox="1">
            <a:spLocks/>
          </p:cNvSpPr>
          <p:nvPr/>
        </p:nvSpPr>
        <p:spPr>
          <a:xfrm>
            <a:off x="5950355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5D36BEE8-E005-D0B9-799C-E1534050D86C}"/>
              </a:ext>
            </a:extLst>
          </p:cNvPr>
          <p:cNvSpPr txBox="1">
            <a:spLocks/>
          </p:cNvSpPr>
          <p:nvPr/>
        </p:nvSpPr>
        <p:spPr>
          <a:xfrm>
            <a:off x="8737800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198C74BD-C144-8298-9E77-AE4406D975C7}"/>
              </a:ext>
            </a:extLst>
          </p:cNvPr>
          <p:cNvSpPr txBox="1">
            <a:spLocks/>
          </p:cNvSpPr>
          <p:nvPr/>
        </p:nvSpPr>
        <p:spPr>
          <a:xfrm>
            <a:off x="9515649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BF87F49-EE47-7B9A-B5C6-82146A8A7AF5}"/>
              </a:ext>
            </a:extLst>
          </p:cNvPr>
          <p:cNvSpPr txBox="1">
            <a:spLocks/>
          </p:cNvSpPr>
          <p:nvPr/>
        </p:nvSpPr>
        <p:spPr>
          <a:xfrm>
            <a:off x="4577529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50A8BDA-1775-D463-B450-C0B10394D9CB}"/>
              </a:ext>
            </a:extLst>
          </p:cNvPr>
          <p:cNvSpPr txBox="1">
            <a:spLocks/>
          </p:cNvSpPr>
          <p:nvPr/>
        </p:nvSpPr>
        <p:spPr>
          <a:xfrm>
            <a:off x="7809958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A39F2DDD-D5AE-709B-3EFA-F154A6F554C7}"/>
              </a:ext>
            </a:extLst>
          </p:cNvPr>
          <p:cNvSpPr txBox="1">
            <a:spLocks/>
          </p:cNvSpPr>
          <p:nvPr/>
        </p:nvSpPr>
        <p:spPr>
          <a:xfrm>
            <a:off x="4879442" y="2658713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96304B43-51FD-6BF0-566F-95B53115736D}"/>
              </a:ext>
            </a:extLst>
          </p:cNvPr>
          <p:cNvSpPr txBox="1">
            <a:spLocks/>
          </p:cNvSpPr>
          <p:nvPr/>
        </p:nvSpPr>
        <p:spPr>
          <a:xfrm>
            <a:off x="3363992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32DD3E24-4FBE-541F-584A-5D0A239C19ED}"/>
              </a:ext>
            </a:extLst>
          </p:cNvPr>
          <p:cNvSpPr txBox="1">
            <a:spLocks/>
          </p:cNvSpPr>
          <p:nvPr/>
        </p:nvSpPr>
        <p:spPr>
          <a:xfrm>
            <a:off x="7932922" y="2658713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1847800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2776BA-EF03-A96D-0EFB-D6317729AF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B071B71-3BD6-BEF4-5090-99973320F2B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FC9A3A7-9A87-BD01-EE21-04385157ECC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jouais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au football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après l’école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774014F-C054-48E9-CA25-11A6E837527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AB559544-0107-0D5F-0455-44894BE64F3C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Marie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F1DD8CA7-AE1B-FD46-6CDD-F1FFCBC12D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12D27B1F-F5E9-4DA4-7FE2-56B76E4E65B5}"/>
              </a:ext>
            </a:extLst>
          </p:cNvPr>
          <p:cNvSpPr txBox="1">
            <a:spLocks/>
          </p:cNvSpPr>
          <p:nvPr/>
        </p:nvSpPr>
        <p:spPr>
          <a:xfrm>
            <a:off x="3249554" y="265871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6187878-6218-180C-D9A5-8A76E9BC86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7763276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au football / l’école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B9B18215-6810-6179-4892-88633F546325}"/>
              </a:ext>
            </a:extLst>
          </p:cNvPr>
          <p:cNvSpPr txBox="1">
            <a:spLocks/>
          </p:cNvSpPr>
          <p:nvPr/>
        </p:nvSpPr>
        <p:spPr>
          <a:xfrm>
            <a:off x="2131343" y="169244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CF155CB4-C07A-F9D6-A07C-8092A903DF03}"/>
              </a:ext>
            </a:extLst>
          </p:cNvPr>
          <p:cNvSpPr txBox="1">
            <a:spLocks/>
          </p:cNvSpPr>
          <p:nvPr/>
        </p:nvSpPr>
        <p:spPr>
          <a:xfrm>
            <a:off x="2023182" y="265871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0805971-8DB5-62E1-319C-FB120A3DB28A}"/>
              </a:ext>
            </a:extLst>
          </p:cNvPr>
          <p:cNvSpPr txBox="1">
            <a:spLocks/>
          </p:cNvSpPr>
          <p:nvPr/>
        </p:nvSpPr>
        <p:spPr>
          <a:xfrm>
            <a:off x="5950355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FF0B4548-9D5C-44FA-C0A4-44E95CA6985C}"/>
              </a:ext>
            </a:extLst>
          </p:cNvPr>
          <p:cNvSpPr txBox="1">
            <a:spLocks/>
          </p:cNvSpPr>
          <p:nvPr/>
        </p:nvSpPr>
        <p:spPr>
          <a:xfrm>
            <a:off x="8737800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762CB987-D34F-7B43-BA93-83F75E428307}"/>
              </a:ext>
            </a:extLst>
          </p:cNvPr>
          <p:cNvSpPr txBox="1">
            <a:spLocks/>
          </p:cNvSpPr>
          <p:nvPr/>
        </p:nvSpPr>
        <p:spPr>
          <a:xfrm>
            <a:off x="9515649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F369415-3F10-A8BD-2F4F-F2D99963B4C5}"/>
              </a:ext>
            </a:extLst>
          </p:cNvPr>
          <p:cNvSpPr txBox="1">
            <a:spLocks/>
          </p:cNvSpPr>
          <p:nvPr/>
        </p:nvSpPr>
        <p:spPr>
          <a:xfrm>
            <a:off x="4577529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09B34519-EED9-5442-A25C-64D3D2236B48}"/>
              </a:ext>
            </a:extLst>
          </p:cNvPr>
          <p:cNvSpPr txBox="1">
            <a:spLocks/>
          </p:cNvSpPr>
          <p:nvPr/>
        </p:nvSpPr>
        <p:spPr>
          <a:xfrm>
            <a:off x="7809958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262425A8-015E-C866-6296-5E16C0EA0FCB}"/>
              </a:ext>
            </a:extLst>
          </p:cNvPr>
          <p:cNvSpPr txBox="1">
            <a:spLocks/>
          </p:cNvSpPr>
          <p:nvPr/>
        </p:nvSpPr>
        <p:spPr>
          <a:xfrm>
            <a:off x="4879442" y="2658713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A75B29D6-EF3E-E80A-F5F1-5051E0CDE6DA}"/>
              </a:ext>
            </a:extLst>
          </p:cNvPr>
          <p:cNvSpPr txBox="1">
            <a:spLocks/>
          </p:cNvSpPr>
          <p:nvPr/>
        </p:nvSpPr>
        <p:spPr>
          <a:xfrm>
            <a:off x="3363992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BDC8FAB-0458-A3E8-4F10-7DBA3BC21CB9}"/>
              </a:ext>
            </a:extLst>
          </p:cNvPr>
          <p:cNvSpPr txBox="1">
            <a:spLocks/>
          </p:cNvSpPr>
          <p:nvPr/>
        </p:nvSpPr>
        <p:spPr>
          <a:xfrm>
            <a:off x="7932922" y="2658713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7532029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CCCFE1-0161-22ED-6C9D-331F2D2096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1F09084-73F8-5E3E-97F2-16183DD4B43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690AED3-315E-26DA-6B8E-79E03C5F956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jouais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au football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après l’école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5FBB08B8-1DD5-2B22-E688-8C49342905F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68CE166-1B3C-D38C-1413-709483C4A9B3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Marie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B7FBA6B9-5BC5-147B-605C-B119B21F35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CC3125A3-F95B-B3D9-08A3-997FEEDF6F44}"/>
              </a:ext>
            </a:extLst>
          </p:cNvPr>
          <p:cNvSpPr txBox="1">
            <a:spLocks/>
          </p:cNvSpPr>
          <p:nvPr/>
        </p:nvSpPr>
        <p:spPr>
          <a:xfrm>
            <a:off x="3249554" y="265871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CB1BCBB-C0A3-7FE9-F95F-FC36F25C05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0550676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au football / l’école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2075106F-F0CD-9327-7513-ADD4B446A1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768372A0-7F0C-E82E-44F8-51053056E66D}"/>
              </a:ext>
            </a:extLst>
          </p:cNvPr>
          <p:cNvSpPr txBox="1">
            <a:spLocks/>
          </p:cNvSpPr>
          <p:nvPr/>
        </p:nvSpPr>
        <p:spPr>
          <a:xfrm>
            <a:off x="2131343" y="169244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9E52B7BF-7ED9-90A3-F722-A7C41A389562}"/>
              </a:ext>
            </a:extLst>
          </p:cNvPr>
          <p:cNvSpPr txBox="1">
            <a:spLocks/>
          </p:cNvSpPr>
          <p:nvPr/>
        </p:nvSpPr>
        <p:spPr>
          <a:xfrm>
            <a:off x="2023182" y="265871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961EEE6A-029C-E6F9-5388-F64CA9344884}"/>
              </a:ext>
            </a:extLst>
          </p:cNvPr>
          <p:cNvSpPr txBox="1">
            <a:spLocks/>
          </p:cNvSpPr>
          <p:nvPr/>
        </p:nvSpPr>
        <p:spPr>
          <a:xfrm>
            <a:off x="5950355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926EB69D-BC87-92D0-A994-D274CAD41BD5}"/>
              </a:ext>
            </a:extLst>
          </p:cNvPr>
          <p:cNvSpPr txBox="1">
            <a:spLocks/>
          </p:cNvSpPr>
          <p:nvPr/>
        </p:nvSpPr>
        <p:spPr>
          <a:xfrm>
            <a:off x="8737800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3DD3A18A-8A23-ED5E-361E-33381E46D286}"/>
              </a:ext>
            </a:extLst>
          </p:cNvPr>
          <p:cNvSpPr txBox="1">
            <a:spLocks/>
          </p:cNvSpPr>
          <p:nvPr/>
        </p:nvSpPr>
        <p:spPr>
          <a:xfrm>
            <a:off x="9515649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F793509-A390-081C-4388-968B3032FD62}"/>
              </a:ext>
            </a:extLst>
          </p:cNvPr>
          <p:cNvSpPr txBox="1">
            <a:spLocks/>
          </p:cNvSpPr>
          <p:nvPr/>
        </p:nvSpPr>
        <p:spPr>
          <a:xfrm>
            <a:off x="4577529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E1F8AFF-AEE6-C78A-B3BC-EF10043073C5}"/>
              </a:ext>
            </a:extLst>
          </p:cNvPr>
          <p:cNvSpPr txBox="1">
            <a:spLocks/>
          </p:cNvSpPr>
          <p:nvPr/>
        </p:nvSpPr>
        <p:spPr>
          <a:xfrm>
            <a:off x="7809958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A2219278-AC03-0FBD-C334-11A266B8A29A}"/>
              </a:ext>
            </a:extLst>
          </p:cNvPr>
          <p:cNvSpPr txBox="1">
            <a:spLocks/>
          </p:cNvSpPr>
          <p:nvPr/>
        </p:nvSpPr>
        <p:spPr>
          <a:xfrm>
            <a:off x="4879442" y="2658713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33EBFD61-B361-56C0-2F02-D746D8F46A29}"/>
              </a:ext>
            </a:extLst>
          </p:cNvPr>
          <p:cNvSpPr txBox="1">
            <a:spLocks/>
          </p:cNvSpPr>
          <p:nvPr/>
        </p:nvSpPr>
        <p:spPr>
          <a:xfrm>
            <a:off x="3363992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5D376FA-21E8-1706-DE4C-D3E01AB7D6E8}"/>
              </a:ext>
            </a:extLst>
          </p:cNvPr>
          <p:cNvSpPr txBox="1">
            <a:spLocks/>
          </p:cNvSpPr>
          <p:nvPr/>
        </p:nvSpPr>
        <p:spPr>
          <a:xfrm>
            <a:off x="7932922" y="2658713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9122279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40ACDA-BB36-71ED-E9D1-58C37F2196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637AEAA-5805-8FEE-92FA-0446C2E67CE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7BCC952-2676-D6B2-8BF2-83ACAF52A34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Tu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jouais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au football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48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après l’école</a:t>
            </a:r>
            <a:r>
              <a:rPr lang="fr-FR" sz="48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8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8A386E5-E750-E286-B3DA-F0705A3C591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2B122001-83E9-1003-974E-70C7F4100305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Marie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533F9B00-AB95-4281-BBEC-181300F129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sp>
        <p:nvSpPr>
          <p:cNvPr id="11" name="Sous-titre 2">
            <a:extLst>
              <a:ext uri="{FF2B5EF4-FFF2-40B4-BE49-F238E27FC236}">
                <a16:creationId xmlns:a16="http://schemas.microsoft.com/office/drawing/2014/main" id="{6C2FE681-2272-8FCB-8A1A-555FA7FBE3D4}"/>
              </a:ext>
            </a:extLst>
          </p:cNvPr>
          <p:cNvSpPr txBox="1">
            <a:spLocks/>
          </p:cNvSpPr>
          <p:nvPr/>
        </p:nvSpPr>
        <p:spPr>
          <a:xfrm>
            <a:off x="3249554" y="265871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79330F1-1E69-CD91-4D8D-608E79875E4A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imparfait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au football / l’école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Marie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joué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au football après l’école.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E05395AA-5B3B-4C5B-F581-8FA0EF3B20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365ED3CA-B8E0-B43F-7986-3C1AD8B5B2EA}"/>
              </a:ext>
            </a:extLst>
          </p:cNvPr>
          <p:cNvSpPr txBox="1">
            <a:spLocks/>
          </p:cNvSpPr>
          <p:nvPr/>
        </p:nvSpPr>
        <p:spPr>
          <a:xfrm>
            <a:off x="2131343" y="169244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FA13152B-6469-4FCF-9F8A-95B260DA93BB}"/>
              </a:ext>
            </a:extLst>
          </p:cNvPr>
          <p:cNvSpPr txBox="1">
            <a:spLocks/>
          </p:cNvSpPr>
          <p:nvPr/>
        </p:nvSpPr>
        <p:spPr>
          <a:xfrm>
            <a:off x="2023182" y="2658713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6403AE4E-F583-7E21-9F5F-B6CE225AD58D}"/>
              </a:ext>
            </a:extLst>
          </p:cNvPr>
          <p:cNvSpPr txBox="1">
            <a:spLocks/>
          </p:cNvSpPr>
          <p:nvPr/>
        </p:nvSpPr>
        <p:spPr>
          <a:xfrm>
            <a:off x="5950355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9555136F-4954-2358-17F0-A8D82BE90A38}"/>
              </a:ext>
            </a:extLst>
          </p:cNvPr>
          <p:cNvSpPr txBox="1">
            <a:spLocks/>
          </p:cNvSpPr>
          <p:nvPr/>
        </p:nvSpPr>
        <p:spPr>
          <a:xfrm>
            <a:off x="8737800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883FE22F-AC13-577E-95DA-97F95FA74935}"/>
              </a:ext>
            </a:extLst>
          </p:cNvPr>
          <p:cNvSpPr txBox="1">
            <a:spLocks/>
          </p:cNvSpPr>
          <p:nvPr/>
        </p:nvSpPr>
        <p:spPr>
          <a:xfrm>
            <a:off x="9515649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9AC1BBF-D233-857A-C9C9-931910FAE1F0}"/>
              </a:ext>
            </a:extLst>
          </p:cNvPr>
          <p:cNvSpPr txBox="1">
            <a:spLocks/>
          </p:cNvSpPr>
          <p:nvPr/>
        </p:nvSpPr>
        <p:spPr>
          <a:xfrm>
            <a:off x="4577529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874B338-0F6B-7ED8-9B49-58EADA4BBD56}"/>
              </a:ext>
            </a:extLst>
          </p:cNvPr>
          <p:cNvSpPr txBox="1">
            <a:spLocks/>
          </p:cNvSpPr>
          <p:nvPr/>
        </p:nvSpPr>
        <p:spPr>
          <a:xfrm>
            <a:off x="7809958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277DF6FC-C15C-142F-68F7-94651224BA1E}"/>
              </a:ext>
            </a:extLst>
          </p:cNvPr>
          <p:cNvSpPr txBox="1">
            <a:spLocks/>
          </p:cNvSpPr>
          <p:nvPr/>
        </p:nvSpPr>
        <p:spPr>
          <a:xfrm>
            <a:off x="4879442" y="2658713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indirect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6197B825-D1CD-5ADA-C780-9E6A58915074}"/>
              </a:ext>
            </a:extLst>
          </p:cNvPr>
          <p:cNvSpPr txBox="1">
            <a:spLocks/>
          </p:cNvSpPr>
          <p:nvPr/>
        </p:nvSpPr>
        <p:spPr>
          <a:xfrm>
            <a:off x="3363992" y="1692441"/>
            <a:ext cx="818535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054D768B-D68C-2AFD-82EB-414EF6B383C1}"/>
              </a:ext>
            </a:extLst>
          </p:cNvPr>
          <p:cNvSpPr txBox="1">
            <a:spLocks/>
          </p:cNvSpPr>
          <p:nvPr/>
        </p:nvSpPr>
        <p:spPr>
          <a:xfrm>
            <a:off x="7932922" y="2658713"/>
            <a:ext cx="23275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07121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4A75A6-43C9-F7C5-068E-C64E88E7E0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64EDB37-5A1D-FA7A-B982-01CD81D9BEF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E1BF08A-DFBD-A43F-BB81-182C761614F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facteur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apporte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courrier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chaque matin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84D7EB6-C5AB-419E-C0B9-A91EEC491012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2DA408A1-35DB-7338-233B-8FFD461BE9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22775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311DE-1FD5-3782-80C3-7588A7ACB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39DFDB-CF5E-6BDB-8CCB-9EEA61126FF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F81463-F859-8854-7977-FE3125C9A530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230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AC0152-8E2B-D968-5500-982267C70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C3E0EDA-B1F2-0393-92B7-6DEE5466283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5CEE48D-C991-FB4B-36F9-8B78A828EF1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facteur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apporte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courrier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chaque matin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DF69B57-402A-9A17-1E8A-72C7A2CF281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130A1B8-4070-FC83-6742-8A6B3B4FE8C6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Temps de conjugaison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47ACE68A-A66F-CA88-6CA0-E0DFE54A25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377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AD42ED-3B1A-C351-5E1F-1D9B42C52A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883EDA7-6419-EEE8-CE13-1EF7F9CF4F8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C323E2A-3D76-BE97-0335-8F378AE360F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facteur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apporte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courrier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chaque matin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7C976EB-BAB6-DFFE-8246-09135F2A503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347A0CA8-7E27-E53F-7C70-EF10BF545C7E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D6C0436-53F5-F698-4C0C-F01BD3AA31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E68CE9A-2B2A-996F-80A2-764F13A33D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6993712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7569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11AC84-495F-B75E-DA16-B0FB9389D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5AA5AA3-46F0-B761-2DD8-AD4112EC621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F48B8AE-9D2E-F888-81AF-CF4848E80A5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80021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facteur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apporte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courrier 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chaque matin</a:t>
            </a:r>
            <a:r>
              <a:rPr lang="fr-FR" sz="46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6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2C2BD26-B193-BF9B-16A5-73E8991C607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184491CE-8C1A-1018-90D5-87F460452136}"/>
              </a:ext>
            </a:extLst>
          </p:cNvPr>
          <p:cNvSpPr txBox="1">
            <a:spLocks/>
          </p:cNvSpPr>
          <p:nvPr/>
        </p:nvSpPr>
        <p:spPr>
          <a:xfrm>
            <a:off x="5734051" y="95250"/>
            <a:ext cx="6372224" cy="1274195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Temps de conjugaison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	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d) GN</a:t>
            </a:r>
            <a:b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</a:b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je / imparfait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7" name="Graphique 6" descr="Badge à suivre avec un remplissage uni">
            <a:extLst>
              <a:ext uri="{FF2B5EF4-FFF2-40B4-BE49-F238E27FC236}">
                <a16:creationId xmlns:a16="http://schemas.microsoft.com/office/drawing/2014/main" id="{3D467979-C338-E10B-1E68-CE40BD6C1D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83211" y="956711"/>
            <a:ext cx="371475" cy="371475"/>
          </a:xfrm>
          <a:prstGeom prst="rect">
            <a:avLst/>
          </a:prstGeom>
        </p:spPr>
      </p:pic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9A9F4D9-C162-AE16-072E-91C220E3A8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9609683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présent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076210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TM03457485[[fn=Maillage]]</Template>
  <TotalTime>1212</TotalTime>
  <Words>2636</Words>
  <Application>Microsoft Office PowerPoint</Application>
  <PresentationFormat>Grand écran</PresentationFormat>
  <Paragraphs>667</Paragraphs>
  <Slides>60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60</vt:i4>
      </vt:variant>
    </vt:vector>
  </HeadingPairs>
  <TitlesOfParts>
    <vt:vector size="65" baseType="lpstr">
      <vt:lpstr>Arial</vt:lpstr>
      <vt:lpstr>Aptos Display</vt:lpstr>
      <vt:lpstr>Calibri</vt:lpstr>
      <vt:lpstr>Aptos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Maxime Paul</dc:creator>
  <cp:lastModifiedBy>Maxime Paul</cp:lastModifiedBy>
  <cp:revision>51</cp:revision>
  <dcterms:created xsi:type="dcterms:W3CDTF">2024-11-28T14:19:02Z</dcterms:created>
  <dcterms:modified xsi:type="dcterms:W3CDTF">2025-07-14T12:57:11Z</dcterms:modified>
</cp:coreProperties>
</file>