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984" r:id="rId7"/>
    <p:sldId id="1023" r:id="rId8"/>
    <p:sldId id="1024" r:id="rId9"/>
    <p:sldId id="1025" r:id="rId10"/>
    <p:sldId id="1026" r:id="rId11"/>
    <p:sldId id="1027" r:id="rId12"/>
    <p:sldId id="1028" r:id="rId13"/>
    <p:sldId id="1029" r:id="rId14"/>
    <p:sldId id="1030" r:id="rId15"/>
    <p:sldId id="1031" r:id="rId16"/>
    <p:sldId id="1032" r:id="rId17"/>
    <p:sldId id="1033" r:id="rId18"/>
    <p:sldId id="275" r:id="rId19"/>
    <p:sldId id="290" r:id="rId20"/>
    <p:sldId id="995" r:id="rId21"/>
    <p:sldId id="1034" r:id="rId22"/>
    <p:sldId id="1035" r:id="rId23"/>
    <p:sldId id="1036" r:id="rId24"/>
    <p:sldId id="1037" r:id="rId25"/>
    <p:sldId id="1038" r:id="rId26"/>
    <p:sldId id="1039" r:id="rId27"/>
    <p:sldId id="1040" r:id="rId28"/>
    <p:sldId id="1041" r:id="rId29"/>
    <p:sldId id="1042" r:id="rId30"/>
    <p:sldId id="1043" r:id="rId31"/>
    <p:sldId id="1044" r:id="rId32"/>
    <p:sldId id="288" r:id="rId33"/>
    <p:sldId id="291" r:id="rId34"/>
    <p:sldId id="1006" r:id="rId35"/>
    <p:sldId id="1045" r:id="rId36"/>
    <p:sldId id="1046" r:id="rId37"/>
    <p:sldId id="1047" r:id="rId38"/>
    <p:sldId id="1048" r:id="rId39"/>
    <p:sldId id="1049" r:id="rId40"/>
    <p:sldId id="1050" r:id="rId41"/>
    <p:sldId id="1051" r:id="rId42"/>
    <p:sldId id="1052" r:id="rId43"/>
    <p:sldId id="1053" r:id="rId44"/>
    <p:sldId id="1054" r:id="rId45"/>
    <p:sldId id="1055" r:id="rId46"/>
    <p:sldId id="304" r:id="rId47"/>
    <p:sldId id="305" r:id="rId48"/>
    <p:sldId id="1022" r:id="rId49"/>
    <p:sldId id="1056" r:id="rId50"/>
    <p:sldId id="1057" r:id="rId51"/>
    <p:sldId id="1058" r:id="rId52"/>
    <p:sldId id="1059" r:id="rId53"/>
    <p:sldId id="1060" r:id="rId54"/>
    <p:sldId id="1061" r:id="rId55"/>
    <p:sldId id="1062" r:id="rId56"/>
    <p:sldId id="1063" r:id="rId57"/>
    <p:sldId id="1064" r:id="rId58"/>
    <p:sldId id="1065" r:id="rId59"/>
    <p:sldId id="1066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P3/S7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P3/S7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10/07/2025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7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F0AB76-B5D7-C3CE-D932-B756FE5C9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5DD496-28F7-AB68-7EAB-428F8711227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5A6B13-B5A1-3593-7C3D-5B0AC40536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jardin,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sur le banc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253DBF-98BA-068F-BC2C-2BB52C90686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09C058E-47BD-3402-08E7-B819E674E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87330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E102462-046C-A87A-1037-022925AB165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0BDF8F0-3DA6-1535-FB62-8B10E79F6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38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8F1B53-AC5E-9304-933C-2F1B2E7B6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0E3E141-8051-31B6-923B-CABCECD004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200CA6-8097-63E3-402C-F2DFAFF795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jardin,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sur le banc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F412109-1A60-5D04-19C1-F7E17209F58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820CA1F-3D16-4529-90C8-C7444EEFA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5931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96424FF-FB62-F8A2-3ECC-2CE410C6582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F386FC1-E7EA-DBF1-E707-3F6EF3A06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24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9F012A-B43B-E629-AB4C-70D9EB5C9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DE1040-F625-49E9-E90B-6FF6AF44432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97E48E-398D-4D15-C3AD-772FCB6DC03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jardin,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sur le banc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AF9815F-920C-A4CB-C53B-6873FC5C194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95D77EA-A255-A2D7-8FD6-1AEE0D97A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4258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A9AA52D-AD12-420F-BBF7-10D74B376E0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0A0EAA2-E73B-FE25-55C5-C10FF11FD9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213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99E44-9FBD-CF63-0DD2-D6ED1F92D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1E0E272-F92A-A37C-7379-F4EEBB638E6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B4052D-BC5B-EC5E-28C4-87AFA162DFF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jardin,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sur le banc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D40958-E033-269C-04F3-599E3C1192C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70FEA88-1A27-369E-59C0-22A48D6D0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2086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4FFCDDE3-D5B5-4FFF-4BC7-B0D52F031AC8}"/>
              </a:ext>
            </a:extLst>
          </p:cNvPr>
          <p:cNvSpPr txBox="1">
            <a:spLocks/>
          </p:cNvSpPr>
          <p:nvPr/>
        </p:nvSpPr>
        <p:spPr>
          <a:xfrm>
            <a:off x="982743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E12FF9A-C496-7AF6-70E1-59FEF87ACEF9}"/>
              </a:ext>
            </a:extLst>
          </p:cNvPr>
          <p:cNvSpPr txBox="1">
            <a:spLocks/>
          </p:cNvSpPr>
          <p:nvPr/>
        </p:nvSpPr>
        <p:spPr>
          <a:xfrm>
            <a:off x="3567393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304E3F8-A265-9BB6-C383-344B60ACB3C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3AD40C0-8C69-A166-6793-36E94D31D1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FF3C8E1F-2992-5975-10C0-940ED701786F}"/>
              </a:ext>
            </a:extLst>
          </p:cNvPr>
          <p:cNvSpPr txBox="1">
            <a:spLocks/>
          </p:cNvSpPr>
          <p:nvPr/>
        </p:nvSpPr>
        <p:spPr>
          <a:xfrm>
            <a:off x="2133500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3D7045A-88F6-DB25-384A-20CE723AEE4D}"/>
              </a:ext>
            </a:extLst>
          </p:cNvPr>
          <p:cNvSpPr txBox="1">
            <a:spLocks/>
          </p:cNvSpPr>
          <p:nvPr/>
        </p:nvSpPr>
        <p:spPr>
          <a:xfrm>
            <a:off x="4412035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F2D35CA4-8187-E680-0AA0-09E5B9CDAA47}"/>
              </a:ext>
            </a:extLst>
          </p:cNvPr>
          <p:cNvSpPr txBox="1">
            <a:spLocks/>
          </p:cNvSpPr>
          <p:nvPr/>
        </p:nvSpPr>
        <p:spPr>
          <a:xfrm>
            <a:off x="6238022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02115A4-073D-EC82-2738-170CA4331E2A}"/>
              </a:ext>
            </a:extLst>
          </p:cNvPr>
          <p:cNvSpPr txBox="1">
            <a:spLocks/>
          </p:cNvSpPr>
          <p:nvPr/>
        </p:nvSpPr>
        <p:spPr>
          <a:xfrm>
            <a:off x="9429136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032FA909-D242-9A9B-CB7A-31AED90F80DF}"/>
              </a:ext>
            </a:extLst>
          </p:cNvPr>
          <p:cNvSpPr txBox="1">
            <a:spLocks/>
          </p:cNvSpPr>
          <p:nvPr/>
        </p:nvSpPr>
        <p:spPr>
          <a:xfrm>
            <a:off x="5283804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A7A5C8D3-67E5-14C2-60F6-6D49254284B6}"/>
              </a:ext>
            </a:extLst>
          </p:cNvPr>
          <p:cNvSpPr txBox="1">
            <a:spLocks/>
          </p:cNvSpPr>
          <p:nvPr/>
        </p:nvSpPr>
        <p:spPr>
          <a:xfrm>
            <a:off x="6968530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DE6BF0CA-C81E-B67C-E401-23EA99A07FCF}"/>
              </a:ext>
            </a:extLst>
          </p:cNvPr>
          <p:cNvSpPr txBox="1">
            <a:spLocks/>
          </p:cNvSpPr>
          <p:nvPr/>
        </p:nvSpPr>
        <p:spPr>
          <a:xfrm>
            <a:off x="8325002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8A1080C7-ACA5-7BD0-EFBE-2E529FCB6B78}"/>
              </a:ext>
            </a:extLst>
          </p:cNvPr>
          <p:cNvSpPr txBox="1">
            <a:spLocks/>
          </p:cNvSpPr>
          <p:nvPr/>
        </p:nvSpPr>
        <p:spPr>
          <a:xfrm>
            <a:off x="10052668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A2B45E3E-43CF-0736-8ABA-BE158100E3FC}"/>
              </a:ext>
            </a:extLst>
          </p:cNvPr>
          <p:cNvSpPr txBox="1">
            <a:spLocks/>
          </p:cNvSpPr>
          <p:nvPr/>
        </p:nvSpPr>
        <p:spPr>
          <a:xfrm>
            <a:off x="10800736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0601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4FD941-8B65-6925-722D-9AB4FDA03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15C347-58D8-1D93-851F-186694536E7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6BCE10-45D7-372E-02EB-4796EF82F7D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jardin,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sur le banc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EDAE32F-0704-8AD2-1553-BB58B499CD7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BAC5C0C-18F7-94B0-3149-E4E50E527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39132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A7A702DE-880D-9AAC-00E8-62F60D0A64ED}"/>
              </a:ext>
            </a:extLst>
          </p:cNvPr>
          <p:cNvSpPr txBox="1">
            <a:spLocks/>
          </p:cNvSpPr>
          <p:nvPr/>
        </p:nvSpPr>
        <p:spPr>
          <a:xfrm>
            <a:off x="982743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FAAD4A4-0C42-04A9-D339-291268D41CD3}"/>
              </a:ext>
            </a:extLst>
          </p:cNvPr>
          <p:cNvSpPr txBox="1">
            <a:spLocks/>
          </p:cNvSpPr>
          <p:nvPr/>
        </p:nvSpPr>
        <p:spPr>
          <a:xfrm>
            <a:off x="3567393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1C85853-FF7E-8CEC-D29D-336885279BA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98CCFB6-D0D3-36C3-8062-071E29EE50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FF3B258B-7AD8-288F-39FB-12510CF6B79C}"/>
              </a:ext>
            </a:extLst>
          </p:cNvPr>
          <p:cNvSpPr txBox="1">
            <a:spLocks/>
          </p:cNvSpPr>
          <p:nvPr/>
        </p:nvSpPr>
        <p:spPr>
          <a:xfrm>
            <a:off x="2133500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C13B1C9-AAC6-5919-F96C-50486B79D5D3}"/>
              </a:ext>
            </a:extLst>
          </p:cNvPr>
          <p:cNvSpPr txBox="1">
            <a:spLocks/>
          </p:cNvSpPr>
          <p:nvPr/>
        </p:nvSpPr>
        <p:spPr>
          <a:xfrm>
            <a:off x="4412035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0AC522F1-451D-040B-EB71-3D4A37BE75E9}"/>
              </a:ext>
            </a:extLst>
          </p:cNvPr>
          <p:cNvSpPr txBox="1">
            <a:spLocks/>
          </p:cNvSpPr>
          <p:nvPr/>
        </p:nvSpPr>
        <p:spPr>
          <a:xfrm>
            <a:off x="6238022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07A5636-52D4-6706-D66B-A751331D2A55}"/>
              </a:ext>
            </a:extLst>
          </p:cNvPr>
          <p:cNvSpPr txBox="1">
            <a:spLocks/>
          </p:cNvSpPr>
          <p:nvPr/>
        </p:nvSpPr>
        <p:spPr>
          <a:xfrm>
            <a:off x="9429136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5B346F35-BDFF-F172-A94B-584C053D4676}"/>
              </a:ext>
            </a:extLst>
          </p:cNvPr>
          <p:cNvSpPr txBox="1">
            <a:spLocks/>
          </p:cNvSpPr>
          <p:nvPr/>
        </p:nvSpPr>
        <p:spPr>
          <a:xfrm>
            <a:off x="5283804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0306F5DB-5A21-8F1D-715D-E8976AA94B57}"/>
              </a:ext>
            </a:extLst>
          </p:cNvPr>
          <p:cNvSpPr txBox="1">
            <a:spLocks/>
          </p:cNvSpPr>
          <p:nvPr/>
        </p:nvSpPr>
        <p:spPr>
          <a:xfrm>
            <a:off x="6968530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10A7477F-8A01-C7C5-9CAF-95E4014037D9}"/>
              </a:ext>
            </a:extLst>
          </p:cNvPr>
          <p:cNvSpPr txBox="1">
            <a:spLocks/>
          </p:cNvSpPr>
          <p:nvPr/>
        </p:nvSpPr>
        <p:spPr>
          <a:xfrm>
            <a:off x="8325002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5854CD3D-6815-EA1B-73DB-BC956CA185DD}"/>
              </a:ext>
            </a:extLst>
          </p:cNvPr>
          <p:cNvSpPr txBox="1">
            <a:spLocks/>
          </p:cNvSpPr>
          <p:nvPr/>
        </p:nvSpPr>
        <p:spPr>
          <a:xfrm>
            <a:off x="10052668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9A538BC0-DDDD-3C13-0C4C-AE9FCAE5968F}"/>
              </a:ext>
            </a:extLst>
          </p:cNvPr>
          <p:cNvSpPr txBox="1">
            <a:spLocks/>
          </p:cNvSpPr>
          <p:nvPr/>
        </p:nvSpPr>
        <p:spPr>
          <a:xfrm>
            <a:off x="10800736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1797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C2668-0E6C-7E8F-1097-2688336E9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CDE1C9F-4E13-9820-090F-D89836A5BA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FD676D-CE2E-91A9-C285-9D96F71893B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,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banc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57F747F-A070-7B8E-AC43-915D18CDA7F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B49314A3-3B69-6A59-2C3C-B872742DB00B}"/>
              </a:ext>
            </a:extLst>
          </p:cNvPr>
          <p:cNvSpPr txBox="1">
            <a:spLocks/>
          </p:cNvSpPr>
          <p:nvPr/>
        </p:nvSpPr>
        <p:spPr>
          <a:xfrm>
            <a:off x="1977222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5E8DF5B-1B01-FB3C-ED73-1FA08F008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32724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B389B055-1A48-6C5A-92FB-0DA577806428}"/>
              </a:ext>
            </a:extLst>
          </p:cNvPr>
          <p:cNvSpPr txBox="1">
            <a:spLocks/>
          </p:cNvSpPr>
          <p:nvPr/>
        </p:nvSpPr>
        <p:spPr>
          <a:xfrm>
            <a:off x="846129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A123799-6D57-119A-967C-D915F7DF63EA}"/>
              </a:ext>
            </a:extLst>
          </p:cNvPr>
          <p:cNvSpPr txBox="1">
            <a:spLocks/>
          </p:cNvSpPr>
          <p:nvPr/>
        </p:nvSpPr>
        <p:spPr>
          <a:xfrm>
            <a:off x="982743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3C28CB4-5D1A-D2DD-58A9-4E36F586ECC9}"/>
              </a:ext>
            </a:extLst>
          </p:cNvPr>
          <p:cNvSpPr txBox="1">
            <a:spLocks/>
          </p:cNvSpPr>
          <p:nvPr/>
        </p:nvSpPr>
        <p:spPr>
          <a:xfrm>
            <a:off x="3567393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0EA4788-BE99-4FCF-27DA-577AE58100B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CE38321-21B6-745E-E115-07CB453A9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29E39C91-ED82-9AB3-73E9-B07A717396D0}"/>
              </a:ext>
            </a:extLst>
          </p:cNvPr>
          <p:cNvSpPr txBox="1">
            <a:spLocks/>
          </p:cNvSpPr>
          <p:nvPr/>
        </p:nvSpPr>
        <p:spPr>
          <a:xfrm>
            <a:off x="2133500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53FD50C-95A7-892B-57A9-C6F06EA1BB5E}"/>
              </a:ext>
            </a:extLst>
          </p:cNvPr>
          <p:cNvSpPr txBox="1">
            <a:spLocks/>
          </p:cNvSpPr>
          <p:nvPr/>
        </p:nvSpPr>
        <p:spPr>
          <a:xfrm>
            <a:off x="4412035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D767307-8C98-2483-AC45-A494D4B1D193}"/>
              </a:ext>
            </a:extLst>
          </p:cNvPr>
          <p:cNvSpPr txBox="1">
            <a:spLocks/>
          </p:cNvSpPr>
          <p:nvPr/>
        </p:nvSpPr>
        <p:spPr>
          <a:xfrm>
            <a:off x="3614869" y="2537936"/>
            <a:ext cx="248756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E0D44394-79D5-9602-9F93-17A0A38D274E}"/>
              </a:ext>
            </a:extLst>
          </p:cNvPr>
          <p:cNvSpPr txBox="1">
            <a:spLocks/>
          </p:cNvSpPr>
          <p:nvPr/>
        </p:nvSpPr>
        <p:spPr>
          <a:xfrm>
            <a:off x="6238022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3F0700C-80DB-3323-F864-FA1554EC9411}"/>
              </a:ext>
            </a:extLst>
          </p:cNvPr>
          <p:cNvSpPr txBox="1">
            <a:spLocks/>
          </p:cNvSpPr>
          <p:nvPr/>
        </p:nvSpPr>
        <p:spPr>
          <a:xfrm>
            <a:off x="9429136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9D9008B-9818-8654-C66F-F3B26275CFB1}"/>
              </a:ext>
            </a:extLst>
          </p:cNvPr>
          <p:cNvSpPr txBox="1">
            <a:spLocks/>
          </p:cNvSpPr>
          <p:nvPr/>
        </p:nvSpPr>
        <p:spPr>
          <a:xfrm>
            <a:off x="8162277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58E2CDF0-7B52-1285-7F6A-64381E75761C}"/>
              </a:ext>
            </a:extLst>
          </p:cNvPr>
          <p:cNvSpPr txBox="1">
            <a:spLocks/>
          </p:cNvSpPr>
          <p:nvPr/>
        </p:nvSpPr>
        <p:spPr>
          <a:xfrm>
            <a:off x="6542903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1EFEDBD9-E540-3F14-2DA2-3E73634356C8}"/>
              </a:ext>
            </a:extLst>
          </p:cNvPr>
          <p:cNvSpPr txBox="1">
            <a:spLocks/>
          </p:cNvSpPr>
          <p:nvPr/>
        </p:nvSpPr>
        <p:spPr>
          <a:xfrm>
            <a:off x="9463628" y="2537936"/>
            <a:ext cx="248756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9EB76AAE-AB41-C916-C13D-FF25EDB42DE7}"/>
              </a:ext>
            </a:extLst>
          </p:cNvPr>
          <p:cNvSpPr txBox="1">
            <a:spLocks/>
          </p:cNvSpPr>
          <p:nvPr/>
        </p:nvSpPr>
        <p:spPr>
          <a:xfrm>
            <a:off x="5283804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04B37521-E71A-9000-B09A-B9BDCE604238}"/>
              </a:ext>
            </a:extLst>
          </p:cNvPr>
          <p:cNvSpPr txBox="1">
            <a:spLocks/>
          </p:cNvSpPr>
          <p:nvPr/>
        </p:nvSpPr>
        <p:spPr>
          <a:xfrm>
            <a:off x="6968530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046A22F3-3854-3000-E722-0822B1D713A6}"/>
              </a:ext>
            </a:extLst>
          </p:cNvPr>
          <p:cNvSpPr txBox="1">
            <a:spLocks/>
          </p:cNvSpPr>
          <p:nvPr/>
        </p:nvSpPr>
        <p:spPr>
          <a:xfrm>
            <a:off x="8325002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014BD759-679D-CC51-E7DB-A79200102FFF}"/>
              </a:ext>
            </a:extLst>
          </p:cNvPr>
          <p:cNvSpPr txBox="1">
            <a:spLocks/>
          </p:cNvSpPr>
          <p:nvPr/>
        </p:nvSpPr>
        <p:spPr>
          <a:xfrm>
            <a:off x="10052668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FEA2D40D-89A4-8AB7-C8DD-B82DC8BCC424}"/>
              </a:ext>
            </a:extLst>
          </p:cNvPr>
          <p:cNvSpPr txBox="1">
            <a:spLocks/>
          </p:cNvSpPr>
          <p:nvPr/>
        </p:nvSpPr>
        <p:spPr>
          <a:xfrm>
            <a:off x="10800736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6806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B91C29-28EA-91EE-1236-8F319C915C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682035-618A-E621-9643-E794258CC21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C34584-C6EF-6E89-0F43-43D65A7A6A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,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banc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E77F846-5B96-2FAE-3A77-F4AECF2E84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9F5E9B3-62AA-0E1B-F4F0-4F9600F7E562}"/>
              </a:ext>
            </a:extLst>
          </p:cNvPr>
          <p:cNvSpPr txBox="1">
            <a:spLocks/>
          </p:cNvSpPr>
          <p:nvPr/>
        </p:nvSpPr>
        <p:spPr>
          <a:xfrm>
            <a:off x="1977222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2F5CF44-38C9-E9BF-6014-B76099708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28883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966BABC-3441-215C-1B57-948727356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16D26B8-5D67-71B9-46A0-11DE16EC5BC7}"/>
              </a:ext>
            </a:extLst>
          </p:cNvPr>
          <p:cNvSpPr txBox="1">
            <a:spLocks/>
          </p:cNvSpPr>
          <p:nvPr/>
        </p:nvSpPr>
        <p:spPr>
          <a:xfrm>
            <a:off x="846129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475AE68-BD27-7645-8938-A75894476587}"/>
              </a:ext>
            </a:extLst>
          </p:cNvPr>
          <p:cNvSpPr txBox="1">
            <a:spLocks/>
          </p:cNvSpPr>
          <p:nvPr/>
        </p:nvSpPr>
        <p:spPr>
          <a:xfrm>
            <a:off x="982743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4E1ECB7-3D6E-ECCF-E470-E23D0F5438D1}"/>
              </a:ext>
            </a:extLst>
          </p:cNvPr>
          <p:cNvSpPr txBox="1">
            <a:spLocks/>
          </p:cNvSpPr>
          <p:nvPr/>
        </p:nvSpPr>
        <p:spPr>
          <a:xfrm>
            <a:off x="3567393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60DBF27-AABC-B0EF-5F08-A64F5C9EEB1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je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F0600AD-2A6D-C661-75A4-A85C2CB20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5A1BDB92-2BAF-9DC5-7FA1-A0C480B86F82}"/>
              </a:ext>
            </a:extLst>
          </p:cNvPr>
          <p:cNvSpPr txBox="1">
            <a:spLocks/>
          </p:cNvSpPr>
          <p:nvPr/>
        </p:nvSpPr>
        <p:spPr>
          <a:xfrm>
            <a:off x="2133500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5B2FF71-BF67-1583-C6FB-CCB4487694C6}"/>
              </a:ext>
            </a:extLst>
          </p:cNvPr>
          <p:cNvSpPr txBox="1">
            <a:spLocks/>
          </p:cNvSpPr>
          <p:nvPr/>
        </p:nvSpPr>
        <p:spPr>
          <a:xfrm>
            <a:off x="4412035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8D5F28F-3099-E2E0-9A2E-CE648764E07D}"/>
              </a:ext>
            </a:extLst>
          </p:cNvPr>
          <p:cNvSpPr txBox="1">
            <a:spLocks/>
          </p:cNvSpPr>
          <p:nvPr/>
        </p:nvSpPr>
        <p:spPr>
          <a:xfrm>
            <a:off x="3614869" y="2537936"/>
            <a:ext cx="248756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40D45490-67BA-E65F-2C3E-91C6F3E6F24E}"/>
              </a:ext>
            </a:extLst>
          </p:cNvPr>
          <p:cNvSpPr txBox="1">
            <a:spLocks/>
          </p:cNvSpPr>
          <p:nvPr/>
        </p:nvSpPr>
        <p:spPr>
          <a:xfrm>
            <a:off x="6238022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96661D45-B117-8983-ABE3-7AB54D53F775}"/>
              </a:ext>
            </a:extLst>
          </p:cNvPr>
          <p:cNvSpPr txBox="1">
            <a:spLocks/>
          </p:cNvSpPr>
          <p:nvPr/>
        </p:nvSpPr>
        <p:spPr>
          <a:xfrm>
            <a:off x="9429136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7870B504-1979-94AE-CADD-1C7F48C5CF3E}"/>
              </a:ext>
            </a:extLst>
          </p:cNvPr>
          <p:cNvSpPr txBox="1">
            <a:spLocks/>
          </p:cNvSpPr>
          <p:nvPr/>
        </p:nvSpPr>
        <p:spPr>
          <a:xfrm>
            <a:off x="8162277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E815E9DE-98D5-AD4F-0185-B49A103D439E}"/>
              </a:ext>
            </a:extLst>
          </p:cNvPr>
          <p:cNvSpPr txBox="1">
            <a:spLocks/>
          </p:cNvSpPr>
          <p:nvPr/>
        </p:nvSpPr>
        <p:spPr>
          <a:xfrm>
            <a:off x="6542903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C2EEE6B8-FE8A-3FE0-A9E0-134936F9824A}"/>
              </a:ext>
            </a:extLst>
          </p:cNvPr>
          <p:cNvSpPr txBox="1">
            <a:spLocks/>
          </p:cNvSpPr>
          <p:nvPr/>
        </p:nvSpPr>
        <p:spPr>
          <a:xfrm>
            <a:off x="9463628" y="2537936"/>
            <a:ext cx="248756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43CCA453-517A-F747-9AD6-78DADFECB302}"/>
              </a:ext>
            </a:extLst>
          </p:cNvPr>
          <p:cNvSpPr txBox="1">
            <a:spLocks/>
          </p:cNvSpPr>
          <p:nvPr/>
        </p:nvSpPr>
        <p:spPr>
          <a:xfrm>
            <a:off x="5283804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10D98467-EFB8-3690-2A1F-F45DB169F427}"/>
              </a:ext>
            </a:extLst>
          </p:cNvPr>
          <p:cNvSpPr txBox="1">
            <a:spLocks/>
          </p:cNvSpPr>
          <p:nvPr/>
        </p:nvSpPr>
        <p:spPr>
          <a:xfrm>
            <a:off x="6968530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2E6E22C3-A9C6-197E-C2A6-9CBCE8AB2123}"/>
              </a:ext>
            </a:extLst>
          </p:cNvPr>
          <p:cNvSpPr txBox="1">
            <a:spLocks/>
          </p:cNvSpPr>
          <p:nvPr/>
        </p:nvSpPr>
        <p:spPr>
          <a:xfrm>
            <a:off x="8325002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DC1CEE73-C7B3-A8FA-7CC3-8826ED595DA7}"/>
              </a:ext>
            </a:extLst>
          </p:cNvPr>
          <p:cNvSpPr txBox="1">
            <a:spLocks/>
          </p:cNvSpPr>
          <p:nvPr/>
        </p:nvSpPr>
        <p:spPr>
          <a:xfrm>
            <a:off x="10052668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E321ACBF-2CE6-73D1-D163-4A75852A90EF}"/>
              </a:ext>
            </a:extLst>
          </p:cNvPr>
          <p:cNvSpPr txBox="1">
            <a:spLocks/>
          </p:cNvSpPr>
          <p:nvPr/>
        </p:nvSpPr>
        <p:spPr>
          <a:xfrm>
            <a:off x="10800736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105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52D31-FC84-36D0-D575-F25AB27121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08AB847-B71B-749B-FDFA-64A5CC49CB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D448D7-65C8-7750-887B-6E2181FF925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,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banc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2472AEA-B400-C6A5-8B53-9C2F70CE74E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B8F19ED-AB41-64EC-0CC5-8F1B49265448}"/>
              </a:ext>
            </a:extLst>
          </p:cNvPr>
          <p:cNvSpPr txBox="1">
            <a:spLocks/>
          </p:cNvSpPr>
          <p:nvPr/>
        </p:nvSpPr>
        <p:spPr>
          <a:xfrm>
            <a:off x="1977222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2A65F57-C451-AB4A-E55B-4C4ABBFA9B1B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sorti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dans le jardin,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j’ai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dormi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sur le banc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EA76038-2554-6F6D-72D8-3AAD7CC55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E7C3732-20E0-6984-2873-32DDB3F5F942}"/>
              </a:ext>
            </a:extLst>
          </p:cNvPr>
          <p:cNvSpPr txBox="1">
            <a:spLocks/>
          </p:cNvSpPr>
          <p:nvPr/>
        </p:nvSpPr>
        <p:spPr>
          <a:xfrm>
            <a:off x="846129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C496E62-4165-76B6-F728-8DF8F00A83F3}"/>
              </a:ext>
            </a:extLst>
          </p:cNvPr>
          <p:cNvSpPr txBox="1">
            <a:spLocks/>
          </p:cNvSpPr>
          <p:nvPr/>
        </p:nvSpPr>
        <p:spPr>
          <a:xfrm>
            <a:off x="982743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0B800D1-0C3C-7216-29D0-03E1B076AC3D}"/>
              </a:ext>
            </a:extLst>
          </p:cNvPr>
          <p:cNvSpPr txBox="1">
            <a:spLocks/>
          </p:cNvSpPr>
          <p:nvPr/>
        </p:nvSpPr>
        <p:spPr>
          <a:xfrm>
            <a:off x="3567393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131BC60-C8D6-6E9D-D768-AC84FF997B6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je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328C446-E937-0B61-D7B5-416E8FEFD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B81AA8FD-57D5-22FC-2007-8FA2448683DB}"/>
              </a:ext>
            </a:extLst>
          </p:cNvPr>
          <p:cNvSpPr txBox="1">
            <a:spLocks/>
          </p:cNvSpPr>
          <p:nvPr/>
        </p:nvSpPr>
        <p:spPr>
          <a:xfrm>
            <a:off x="2133500" y="16687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204AA54-0635-08BC-66C3-01CAD6AA37AB}"/>
              </a:ext>
            </a:extLst>
          </p:cNvPr>
          <p:cNvSpPr txBox="1">
            <a:spLocks/>
          </p:cNvSpPr>
          <p:nvPr/>
        </p:nvSpPr>
        <p:spPr>
          <a:xfrm>
            <a:off x="4412035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3E21E90-F2F7-FAF8-6747-3F7FD5FEA558}"/>
              </a:ext>
            </a:extLst>
          </p:cNvPr>
          <p:cNvSpPr txBox="1">
            <a:spLocks/>
          </p:cNvSpPr>
          <p:nvPr/>
        </p:nvSpPr>
        <p:spPr>
          <a:xfrm>
            <a:off x="3614869" y="2537936"/>
            <a:ext cx="248756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A6B666A9-F963-B006-BE52-BC1F2200496A}"/>
              </a:ext>
            </a:extLst>
          </p:cNvPr>
          <p:cNvSpPr txBox="1">
            <a:spLocks/>
          </p:cNvSpPr>
          <p:nvPr/>
        </p:nvSpPr>
        <p:spPr>
          <a:xfrm>
            <a:off x="6238022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31A35DF-F448-94A9-939E-A6533D13EDB1}"/>
              </a:ext>
            </a:extLst>
          </p:cNvPr>
          <p:cNvSpPr txBox="1">
            <a:spLocks/>
          </p:cNvSpPr>
          <p:nvPr/>
        </p:nvSpPr>
        <p:spPr>
          <a:xfrm>
            <a:off x="9429136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0181218-36D5-FA58-89AE-7CB33F584D71}"/>
              </a:ext>
            </a:extLst>
          </p:cNvPr>
          <p:cNvSpPr txBox="1">
            <a:spLocks/>
          </p:cNvSpPr>
          <p:nvPr/>
        </p:nvSpPr>
        <p:spPr>
          <a:xfrm>
            <a:off x="8162277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E4AC4287-A71C-9077-2EC9-D1B678FC5DFE}"/>
              </a:ext>
            </a:extLst>
          </p:cNvPr>
          <p:cNvSpPr txBox="1">
            <a:spLocks/>
          </p:cNvSpPr>
          <p:nvPr/>
        </p:nvSpPr>
        <p:spPr>
          <a:xfrm>
            <a:off x="6542903" y="253793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131AB78C-EC85-60AC-8E32-7189E04F34FD}"/>
              </a:ext>
            </a:extLst>
          </p:cNvPr>
          <p:cNvSpPr txBox="1">
            <a:spLocks/>
          </p:cNvSpPr>
          <p:nvPr/>
        </p:nvSpPr>
        <p:spPr>
          <a:xfrm>
            <a:off x="9463628" y="2537936"/>
            <a:ext cx="248756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9C749229-85F5-D751-4F89-F209E7DC2C0F}"/>
              </a:ext>
            </a:extLst>
          </p:cNvPr>
          <p:cNvSpPr txBox="1">
            <a:spLocks/>
          </p:cNvSpPr>
          <p:nvPr/>
        </p:nvSpPr>
        <p:spPr>
          <a:xfrm>
            <a:off x="5283804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9E9FEF96-8CD6-39DC-2F2E-40F402C8580F}"/>
              </a:ext>
            </a:extLst>
          </p:cNvPr>
          <p:cNvSpPr txBox="1">
            <a:spLocks/>
          </p:cNvSpPr>
          <p:nvPr/>
        </p:nvSpPr>
        <p:spPr>
          <a:xfrm>
            <a:off x="6968530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B06F53D9-CFB7-10DF-DDE3-32DCE0FC2760}"/>
              </a:ext>
            </a:extLst>
          </p:cNvPr>
          <p:cNvSpPr txBox="1">
            <a:spLocks/>
          </p:cNvSpPr>
          <p:nvPr/>
        </p:nvSpPr>
        <p:spPr>
          <a:xfrm>
            <a:off x="8325002" y="16687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25CA831A-2082-93FD-E708-AF73C08C488F}"/>
              </a:ext>
            </a:extLst>
          </p:cNvPr>
          <p:cNvSpPr txBox="1">
            <a:spLocks/>
          </p:cNvSpPr>
          <p:nvPr/>
        </p:nvSpPr>
        <p:spPr>
          <a:xfrm>
            <a:off x="10052668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A2C9921B-5494-FF4B-823B-E607FA180C62}"/>
              </a:ext>
            </a:extLst>
          </p:cNvPr>
          <p:cNvSpPr txBox="1">
            <a:spLocks/>
          </p:cNvSpPr>
          <p:nvPr/>
        </p:nvSpPr>
        <p:spPr>
          <a:xfrm>
            <a:off x="10800736" y="1668736"/>
            <a:ext cx="89850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0216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05999C-1DEC-7DFD-6F57-5182C7EB21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FD9D8E8-8126-3BC7-6E42-DEFD9C3241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7DD0B5-3C73-B195-FA28-1D3063A1ABF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D022AD5-7757-E264-BC61-82DA085EF63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C29EEB9-5C48-C6CA-F2E6-61B7BA2FB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88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F53BDE-0764-611A-8D76-A53CF6356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B520F29-24F5-E0AB-1AC2-BB88955D989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D7CE97-F889-11FE-5556-88915590205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6A6B03-B8B6-B21D-1BF4-E1E6226C22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4008250-4BDA-A0F8-010B-0F44869660E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B7548C4-0606-E6F4-FF25-0831ED844F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715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110EF7-5BD3-CEC8-2E33-3303CAA056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206EC4E-EFE1-E94B-9B39-29D101D4AC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6E4221-2199-1B4E-3DB5-1BFC29322B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A1D37E1-88FA-5422-356B-DB408C8DEE1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A194C63-A489-DAEE-02DC-254BCA5FD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94456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FAE50D8-C119-A82F-6EE4-79EC1E12F07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911C6F9-AFFE-9AEF-4F4F-E49B7BFD4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304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9221A-D977-5B59-B4E1-8402BE32E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CBC936-4A18-DFA1-E56D-C3429257DA0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DF46F9-1E71-A177-87AD-DB0BCEA704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20DBBA1-1A2F-1763-00A0-8F5AAD264F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5BA8281-A45C-730D-7E67-CF2AC2194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56803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8E57D02-61BF-DFE7-22CB-D4EE9E653EB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F1B7F18-ACD6-25A4-4047-06164BC9E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600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9BCE2-A1DC-8A14-FA8C-02438BD36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95985A-644C-3796-AFA4-ADA4886086D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DCCEF7-1375-0F18-0FE7-953F9DC77E8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4EFB208-5121-4E88-4267-C497E4E0595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8CB35C8-4BBB-A9C7-4BF5-CB0D13CAF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67867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B90CFA1-35A1-CE68-071E-C5CD9A3E7EE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1F57713-9B54-D496-9648-6162F6619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56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D96BB-751C-9CC7-2880-EDCBF936B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18AD441-A9F0-7318-C588-2DA71D88298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58A9C6-0FA5-A1CA-9077-EB9BFE1F433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C2E667F-04B6-F847-3790-3C41F46867C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DC1E464-D351-CF33-8E2A-650616D84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58148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FA14BF1-7891-620A-A96E-B44AEDEC876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21B0DFD-52E5-739F-88D7-01623DC78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90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B1E9C-A140-0E77-D8EB-4BB4B3B98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ED0C6C-60F3-6A68-EA41-74CB5B57101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4F36C6-8600-0CA7-3376-81203DF0EAD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6C0794F-07C7-DC1A-C350-934E1AA3FDD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9D2459-DD1B-9B24-2293-3F2AE5C06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84333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F4F89FC-BC20-CBB5-8584-93E36E27620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F9DD558-0E97-D75E-212E-2AC059DD6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483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0A020-2D21-569E-4B26-C25A6C3F21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ADECDF1-34A1-A4E8-B840-4D70B26BBE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5536E2-3499-62A6-CBE4-367E603C6E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368545C-93D0-B9BD-4874-37E516CE8C2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BFBC263-74D8-F442-EDE6-D293C84AF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73423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83DA18D-B405-ED9A-C795-7E484B16FF9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CF4B23F-06C7-F442-D610-9E85127F82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D778056B-0468-268F-4BED-A880DC0D2CED}"/>
              </a:ext>
            </a:extLst>
          </p:cNvPr>
          <p:cNvSpPr txBox="1">
            <a:spLocks/>
          </p:cNvSpPr>
          <p:nvPr/>
        </p:nvSpPr>
        <p:spPr>
          <a:xfrm>
            <a:off x="1805394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06A8EFB-4CB2-E0F6-A20B-17F933E177FD}"/>
              </a:ext>
            </a:extLst>
          </p:cNvPr>
          <p:cNvSpPr txBox="1">
            <a:spLocks/>
          </p:cNvSpPr>
          <p:nvPr/>
        </p:nvSpPr>
        <p:spPr>
          <a:xfrm>
            <a:off x="648224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590004A-62EE-71A2-9E30-44F44F243B62}"/>
              </a:ext>
            </a:extLst>
          </p:cNvPr>
          <p:cNvSpPr txBox="1">
            <a:spLocks/>
          </p:cNvSpPr>
          <p:nvPr/>
        </p:nvSpPr>
        <p:spPr>
          <a:xfrm>
            <a:off x="8916448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F3B771F2-7017-D474-D41B-152374759649}"/>
              </a:ext>
            </a:extLst>
          </p:cNvPr>
          <p:cNvSpPr txBox="1">
            <a:spLocks/>
          </p:cNvSpPr>
          <p:nvPr/>
        </p:nvSpPr>
        <p:spPr>
          <a:xfrm>
            <a:off x="878350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989F71E1-14ED-3AF3-14E8-790237D6604C}"/>
              </a:ext>
            </a:extLst>
          </p:cNvPr>
          <p:cNvSpPr txBox="1">
            <a:spLocks/>
          </p:cNvSpPr>
          <p:nvPr/>
        </p:nvSpPr>
        <p:spPr>
          <a:xfrm>
            <a:off x="2761442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25D9AC2B-A457-B598-C553-D8EBBCC62981}"/>
              </a:ext>
            </a:extLst>
          </p:cNvPr>
          <p:cNvSpPr txBox="1">
            <a:spLocks/>
          </p:cNvSpPr>
          <p:nvPr/>
        </p:nvSpPr>
        <p:spPr>
          <a:xfrm>
            <a:off x="453327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A4332F3D-E001-CCC5-C000-5659F44145AE}"/>
              </a:ext>
            </a:extLst>
          </p:cNvPr>
          <p:cNvSpPr txBox="1">
            <a:spLocks/>
          </p:cNvSpPr>
          <p:nvPr/>
        </p:nvSpPr>
        <p:spPr>
          <a:xfrm>
            <a:off x="10436941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EDE591F-25DC-63D1-4A26-08DB6F69D7CD}"/>
              </a:ext>
            </a:extLst>
          </p:cNvPr>
          <p:cNvSpPr txBox="1">
            <a:spLocks/>
          </p:cNvSpPr>
          <p:nvPr/>
        </p:nvSpPr>
        <p:spPr>
          <a:xfrm>
            <a:off x="7571647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1690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BB6028-634C-14F3-E719-A3395E3F3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F4AA4A-E7B4-5A10-FE39-85BE9C723C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405B7A-9A3F-6E75-D662-52CC76F1B4A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26E1EE3-55A6-5F71-B1E4-7E0FF2FA02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21F9E11-B124-812E-33DB-45F544EDE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12893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31ADB66-7B00-7EB9-B396-8D26FBF941A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BBDF2D2-0BB5-4785-6A8B-92CF2A2A2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B25EC3FC-6419-C232-5B2A-F236DA8678F5}"/>
              </a:ext>
            </a:extLst>
          </p:cNvPr>
          <p:cNvSpPr txBox="1">
            <a:spLocks/>
          </p:cNvSpPr>
          <p:nvPr/>
        </p:nvSpPr>
        <p:spPr>
          <a:xfrm>
            <a:off x="1805394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715F18A-FA71-83C0-F496-EA394C469543}"/>
              </a:ext>
            </a:extLst>
          </p:cNvPr>
          <p:cNvSpPr txBox="1">
            <a:spLocks/>
          </p:cNvSpPr>
          <p:nvPr/>
        </p:nvSpPr>
        <p:spPr>
          <a:xfrm>
            <a:off x="648224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A1E10F3-7357-BA3F-ACE9-5DCF685D1C45}"/>
              </a:ext>
            </a:extLst>
          </p:cNvPr>
          <p:cNvSpPr txBox="1">
            <a:spLocks/>
          </p:cNvSpPr>
          <p:nvPr/>
        </p:nvSpPr>
        <p:spPr>
          <a:xfrm>
            <a:off x="8916448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55BE82BE-148E-37B4-66E4-DA3719D3BF5D}"/>
              </a:ext>
            </a:extLst>
          </p:cNvPr>
          <p:cNvSpPr txBox="1">
            <a:spLocks/>
          </p:cNvSpPr>
          <p:nvPr/>
        </p:nvSpPr>
        <p:spPr>
          <a:xfrm>
            <a:off x="878350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A61ED21E-98D3-B455-548B-10B8FCD24B92}"/>
              </a:ext>
            </a:extLst>
          </p:cNvPr>
          <p:cNvSpPr txBox="1">
            <a:spLocks/>
          </p:cNvSpPr>
          <p:nvPr/>
        </p:nvSpPr>
        <p:spPr>
          <a:xfrm>
            <a:off x="2761442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C0C9D5F3-77FA-80F4-5303-9BB54558F975}"/>
              </a:ext>
            </a:extLst>
          </p:cNvPr>
          <p:cNvSpPr txBox="1">
            <a:spLocks/>
          </p:cNvSpPr>
          <p:nvPr/>
        </p:nvSpPr>
        <p:spPr>
          <a:xfrm>
            <a:off x="453327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0AC0C161-01EC-19FF-DAC0-7784FF874771}"/>
              </a:ext>
            </a:extLst>
          </p:cNvPr>
          <p:cNvSpPr txBox="1">
            <a:spLocks/>
          </p:cNvSpPr>
          <p:nvPr/>
        </p:nvSpPr>
        <p:spPr>
          <a:xfrm>
            <a:off x="10436941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EC50FC1-58C2-C620-E736-C2E684AA2034}"/>
              </a:ext>
            </a:extLst>
          </p:cNvPr>
          <p:cNvSpPr txBox="1">
            <a:spLocks/>
          </p:cNvSpPr>
          <p:nvPr/>
        </p:nvSpPr>
        <p:spPr>
          <a:xfrm>
            <a:off x="7571647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2249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02F9D-2F27-A314-F57D-BA2A825C1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F5BC45-BD55-EAE7-6A3A-F1DD484DD41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C72EC2-60BF-7B09-426A-141F39714C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66739A2-427B-C865-9433-0B1EB67B68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5A818C4-0579-6672-A7E5-D4B401027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11448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273E93C-B871-6F54-FCED-C3875D51F6C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6A7C6A3-9C03-89F2-7E2C-9E0EFDC48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2C88DF64-9BA6-93C4-784D-C84CDA9DF462}"/>
              </a:ext>
            </a:extLst>
          </p:cNvPr>
          <p:cNvSpPr txBox="1">
            <a:spLocks/>
          </p:cNvSpPr>
          <p:nvPr/>
        </p:nvSpPr>
        <p:spPr>
          <a:xfrm>
            <a:off x="2628054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B0BE763-EEA6-A420-438C-62C978AD5150}"/>
              </a:ext>
            </a:extLst>
          </p:cNvPr>
          <p:cNvSpPr txBox="1">
            <a:spLocks/>
          </p:cNvSpPr>
          <p:nvPr/>
        </p:nvSpPr>
        <p:spPr>
          <a:xfrm>
            <a:off x="1335319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8CC15B0-5F9A-645B-E7BB-781BE6DFDF7D}"/>
              </a:ext>
            </a:extLst>
          </p:cNvPr>
          <p:cNvSpPr txBox="1">
            <a:spLocks/>
          </p:cNvSpPr>
          <p:nvPr/>
        </p:nvSpPr>
        <p:spPr>
          <a:xfrm>
            <a:off x="8744174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804E829-7546-ABC8-339D-5153765D57D2}"/>
              </a:ext>
            </a:extLst>
          </p:cNvPr>
          <p:cNvSpPr txBox="1">
            <a:spLocks/>
          </p:cNvSpPr>
          <p:nvPr/>
        </p:nvSpPr>
        <p:spPr>
          <a:xfrm>
            <a:off x="7151364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026C8CC-7309-C8A5-AC21-93B3DED78188}"/>
              </a:ext>
            </a:extLst>
          </p:cNvPr>
          <p:cNvSpPr txBox="1">
            <a:spLocks/>
          </p:cNvSpPr>
          <p:nvPr/>
        </p:nvSpPr>
        <p:spPr>
          <a:xfrm>
            <a:off x="1805394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42CE802-6553-F26D-75D9-4B13E7EB28C0}"/>
              </a:ext>
            </a:extLst>
          </p:cNvPr>
          <p:cNvSpPr txBox="1">
            <a:spLocks/>
          </p:cNvSpPr>
          <p:nvPr/>
        </p:nvSpPr>
        <p:spPr>
          <a:xfrm>
            <a:off x="648224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ABF55E6-8D3A-F8DE-B0D3-86E0541DD915}"/>
              </a:ext>
            </a:extLst>
          </p:cNvPr>
          <p:cNvSpPr txBox="1">
            <a:spLocks/>
          </p:cNvSpPr>
          <p:nvPr/>
        </p:nvSpPr>
        <p:spPr>
          <a:xfrm>
            <a:off x="8916448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3A63715E-8C03-C57A-90F2-C017D0901B90}"/>
              </a:ext>
            </a:extLst>
          </p:cNvPr>
          <p:cNvSpPr txBox="1">
            <a:spLocks/>
          </p:cNvSpPr>
          <p:nvPr/>
        </p:nvSpPr>
        <p:spPr>
          <a:xfrm>
            <a:off x="878350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FD2A8276-D7C6-C41A-AD24-67FD663B5779}"/>
              </a:ext>
            </a:extLst>
          </p:cNvPr>
          <p:cNvSpPr txBox="1">
            <a:spLocks/>
          </p:cNvSpPr>
          <p:nvPr/>
        </p:nvSpPr>
        <p:spPr>
          <a:xfrm>
            <a:off x="2761442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64ABF81C-48BE-8CE9-9CB6-758F3F73D61F}"/>
              </a:ext>
            </a:extLst>
          </p:cNvPr>
          <p:cNvSpPr txBox="1">
            <a:spLocks/>
          </p:cNvSpPr>
          <p:nvPr/>
        </p:nvSpPr>
        <p:spPr>
          <a:xfrm>
            <a:off x="453327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7A6AB555-7D4B-77F0-4DBB-D3BE5183FBA1}"/>
              </a:ext>
            </a:extLst>
          </p:cNvPr>
          <p:cNvSpPr txBox="1">
            <a:spLocks/>
          </p:cNvSpPr>
          <p:nvPr/>
        </p:nvSpPr>
        <p:spPr>
          <a:xfrm>
            <a:off x="10436941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20FC652-2E3A-DECA-427D-33EF0CA86D33}"/>
              </a:ext>
            </a:extLst>
          </p:cNvPr>
          <p:cNvSpPr txBox="1">
            <a:spLocks/>
          </p:cNvSpPr>
          <p:nvPr/>
        </p:nvSpPr>
        <p:spPr>
          <a:xfrm>
            <a:off x="7571647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CEA14F6-DA50-0D41-ABE3-9576A1A89191}"/>
              </a:ext>
            </a:extLst>
          </p:cNvPr>
          <p:cNvSpPr txBox="1">
            <a:spLocks/>
          </p:cNvSpPr>
          <p:nvPr/>
        </p:nvSpPr>
        <p:spPr>
          <a:xfrm>
            <a:off x="4273565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4A25F1F-509E-9E11-902A-DA0538993670}"/>
              </a:ext>
            </a:extLst>
          </p:cNvPr>
          <p:cNvSpPr txBox="1">
            <a:spLocks/>
          </p:cNvSpPr>
          <p:nvPr/>
        </p:nvSpPr>
        <p:spPr>
          <a:xfrm>
            <a:off x="10304013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84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166B4C-9B2A-F0A3-6D68-76DC73743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CD09227-4020-E87E-BD8C-675F987156F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E76148-B25C-61CB-253C-37B46DC341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AB5B6AD-E7FC-EB61-C854-457DF2E7FD6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7A31DAE-84C7-F9A3-82C5-8E3FE3670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3460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178D8C4-CBA3-4E02-F5B4-A1C5EC353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0E64A7D2-C705-3DFD-A3D2-B4515C0BF76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nous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68967F7-5EBF-E03D-CCE9-A7F9BB3D2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BFACFC97-28DD-AD3D-11BC-9DF6FB5C6128}"/>
              </a:ext>
            </a:extLst>
          </p:cNvPr>
          <p:cNvSpPr txBox="1">
            <a:spLocks/>
          </p:cNvSpPr>
          <p:nvPr/>
        </p:nvSpPr>
        <p:spPr>
          <a:xfrm>
            <a:off x="2628054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8A066BA-E8DD-E685-A779-6081C6FEC5D8}"/>
              </a:ext>
            </a:extLst>
          </p:cNvPr>
          <p:cNvSpPr txBox="1">
            <a:spLocks/>
          </p:cNvSpPr>
          <p:nvPr/>
        </p:nvSpPr>
        <p:spPr>
          <a:xfrm>
            <a:off x="1335319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D15C1C2-2420-46DF-9B72-4ED57A8244C4}"/>
              </a:ext>
            </a:extLst>
          </p:cNvPr>
          <p:cNvSpPr txBox="1">
            <a:spLocks/>
          </p:cNvSpPr>
          <p:nvPr/>
        </p:nvSpPr>
        <p:spPr>
          <a:xfrm>
            <a:off x="8744174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BD2D2EF7-D422-E93A-6696-75631A8840E2}"/>
              </a:ext>
            </a:extLst>
          </p:cNvPr>
          <p:cNvSpPr txBox="1">
            <a:spLocks/>
          </p:cNvSpPr>
          <p:nvPr/>
        </p:nvSpPr>
        <p:spPr>
          <a:xfrm>
            <a:off x="7151364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EB6689A-7C9E-43D8-7D9A-7C797565695E}"/>
              </a:ext>
            </a:extLst>
          </p:cNvPr>
          <p:cNvSpPr txBox="1">
            <a:spLocks/>
          </p:cNvSpPr>
          <p:nvPr/>
        </p:nvSpPr>
        <p:spPr>
          <a:xfrm>
            <a:off x="1805394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ED808C4-4AC0-F549-E549-DE048AE2C7DE}"/>
              </a:ext>
            </a:extLst>
          </p:cNvPr>
          <p:cNvSpPr txBox="1">
            <a:spLocks/>
          </p:cNvSpPr>
          <p:nvPr/>
        </p:nvSpPr>
        <p:spPr>
          <a:xfrm>
            <a:off x="648224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3FA060B-5C8D-D749-6EC2-ECDAE757DB0E}"/>
              </a:ext>
            </a:extLst>
          </p:cNvPr>
          <p:cNvSpPr txBox="1">
            <a:spLocks/>
          </p:cNvSpPr>
          <p:nvPr/>
        </p:nvSpPr>
        <p:spPr>
          <a:xfrm>
            <a:off x="8916448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1EEF1EAE-1595-3CA3-0452-816B6D514C2A}"/>
              </a:ext>
            </a:extLst>
          </p:cNvPr>
          <p:cNvSpPr txBox="1">
            <a:spLocks/>
          </p:cNvSpPr>
          <p:nvPr/>
        </p:nvSpPr>
        <p:spPr>
          <a:xfrm>
            <a:off x="878350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8644E1D6-292E-9830-E09D-013FFB9D0424}"/>
              </a:ext>
            </a:extLst>
          </p:cNvPr>
          <p:cNvSpPr txBox="1">
            <a:spLocks/>
          </p:cNvSpPr>
          <p:nvPr/>
        </p:nvSpPr>
        <p:spPr>
          <a:xfrm>
            <a:off x="2761442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FC885F33-AFBE-2C8F-78B0-4F114EDCB81A}"/>
              </a:ext>
            </a:extLst>
          </p:cNvPr>
          <p:cNvSpPr txBox="1">
            <a:spLocks/>
          </p:cNvSpPr>
          <p:nvPr/>
        </p:nvSpPr>
        <p:spPr>
          <a:xfrm>
            <a:off x="453327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F4E94C93-72C9-BD89-CCEB-2231C8F75380}"/>
              </a:ext>
            </a:extLst>
          </p:cNvPr>
          <p:cNvSpPr txBox="1">
            <a:spLocks/>
          </p:cNvSpPr>
          <p:nvPr/>
        </p:nvSpPr>
        <p:spPr>
          <a:xfrm>
            <a:off x="10436941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72D53A7-5D8F-A7CE-7734-A252AB9FEEEB}"/>
              </a:ext>
            </a:extLst>
          </p:cNvPr>
          <p:cNvSpPr txBox="1">
            <a:spLocks/>
          </p:cNvSpPr>
          <p:nvPr/>
        </p:nvSpPr>
        <p:spPr>
          <a:xfrm>
            <a:off x="7571647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7E55CD3-AA29-E5DA-09EE-8E947C3CC2E4}"/>
              </a:ext>
            </a:extLst>
          </p:cNvPr>
          <p:cNvSpPr txBox="1">
            <a:spLocks/>
          </p:cNvSpPr>
          <p:nvPr/>
        </p:nvSpPr>
        <p:spPr>
          <a:xfrm>
            <a:off x="4273565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8AF9933-3082-E507-6D27-703F5114F721}"/>
              </a:ext>
            </a:extLst>
          </p:cNvPr>
          <p:cNvSpPr txBox="1">
            <a:spLocks/>
          </p:cNvSpPr>
          <p:nvPr/>
        </p:nvSpPr>
        <p:spPr>
          <a:xfrm>
            <a:off x="10304013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23616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2CEB6D-0547-86AF-12A8-AA5B81214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97923B-732C-150E-BCCD-E27B22D1FE6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2D94E5-358E-7C1B-727D-12A85C4BDE6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232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reine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mécontente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: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portes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1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ouvertes</a:t>
            </a:r>
            <a:r>
              <a:rPr lang="fr-FR" sz="41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!</a:t>
            </a:r>
            <a:endParaRPr kumimoji="0" lang="fr-FR" sz="41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CAE2F6-3A25-71ED-1D9B-33AA8DCDFB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C46569C-FB10-7EC8-C91B-B5603B9E204D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mécontents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: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ouverts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DD8B25F-0468-1FE9-35EE-A782D4D77A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D4F4FDAE-C7B5-DFD6-8C2B-A70413F6DEF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nous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3E7F074-10C5-5289-8DDC-2EF99307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D688F0EA-58DC-0C49-9F7E-2DEDC4652F2B}"/>
              </a:ext>
            </a:extLst>
          </p:cNvPr>
          <p:cNvSpPr txBox="1">
            <a:spLocks/>
          </p:cNvSpPr>
          <p:nvPr/>
        </p:nvSpPr>
        <p:spPr>
          <a:xfrm>
            <a:off x="2628054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A2BE793-FAA3-FD99-474A-FE6FE703F89F}"/>
              </a:ext>
            </a:extLst>
          </p:cNvPr>
          <p:cNvSpPr txBox="1">
            <a:spLocks/>
          </p:cNvSpPr>
          <p:nvPr/>
        </p:nvSpPr>
        <p:spPr>
          <a:xfrm>
            <a:off x="1335319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862B740-F5C0-B5E6-0B11-50FFE9A96B80}"/>
              </a:ext>
            </a:extLst>
          </p:cNvPr>
          <p:cNvSpPr txBox="1">
            <a:spLocks/>
          </p:cNvSpPr>
          <p:nvPr/>
        </p:nvSpPr>
        <p:spPr>
          <a:xfrm>
            <a:off x="8744174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D899EE12-448B-6218-46E5-D7518E52B1C7}"/>
              </a:ext>
            </a:extLst>
          </p:cNvPr>
          <p:cNvSpPr txBox="1">
            <a:spLocks/>
          </p:cNvSpPr>
          <p:nvPr/>
        </p:nvSpPr>
        <p:spPr>
          <a:xfrm>
            <a:off x="7151364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0069CEF-6DEC-33AB-06FF-1E8F7899EE77}"/>
              </a:ext>
            </a:extLst>
          </p:cNvPr>
          <p:cNvSpPr txBox="1">
            <a:spLocks/>
          </p:cNvSpPr>
          <p:nvPr/>
        </p:nvSpPr>
        <p:spPr>
          <a:xfrm>
            <a:off x="1805394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42A51D0-192B-E564-38F7-61DAAD3FED67}"/>
              </a:ext>
            </a:extLst>
          </p:cNvPr>
          <p:cNvSpPr txBox="1">
            <a:spLocks/>
          </p:cNvSpPr>
          <p:nvPr/>
        </p:nvSpPr>
        <p:spPr>
          <a:xfrm>
            <a:off x="6482243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3DD3975-4DA8-B2BC-DFA3-950FBB117DE9}"/>
              </a:ext>
            </a:extLst>
          </p:cNvPr>
          <p:cNvSpPr txBox="1">
            <a:spLocks/>
          </p:cNvSpPr>
          <p:nvPr/>
        </p:nvSpPr>
        <p:spPr>
          <a:xfrm>
            <a:off x="8916448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FA54769E-E626-69B6-18FF-C1B714AD82F5}"/>
              </a:ext>
            </a:extLst>
          </p:cNvPr>
          <p:cNvSpPr txBox="1">
            <a:spLocks/>
          </p:cNvSpPr>
          <p:nvPr/>
        </p:nvSpPr>
        <p:spPr>
          <a:xfrm>
            <a:off x="878350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2A06EDDA-21CF-2A17-0C6C-194627C749F1}"/>
              </a:ext>
            </a:extLst>
          </p:cNvPr>
          <p:cNvSpPr txBox="1">
            <a:spLocks/>
          </p:cNvSpPr>
          <p:nvPr/>
        </p:nvSpPr>
        <p:spPr>
          <a:xfrm>
            <a:off x="2761442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D63C89C7-7F51-CC04-6CEC-3FAAE1455928}"/>
              </a:ext>
            </a:extLst>
          </p:cNvPr>
          <p:cNvSpPr txBox="1">
            <a:spLocks/>
          </p:cNvSpPr>
          <p:nvPr/>
        </p:nvSpPr>
        <p:spPr>
          <a:xfrm>
            <a:off x="4533275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2B4C844E-09F3-6FE6-0011-A0878C7C6897}"/>
              </a:ext>
            </a:extLst>
          </p:cNvPr>
          <p:cNvSpPr txBox="1">
            <a:spLocks/>
          </p:cNvSpPr>
          <p:nvPr/>
        </p:nvSpPr>
        <p:spPr>
          <a:xfrm>
            <a:off x="10436941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0B48FD9-57C6-69C8-4F27-953516C9D662}"/>
              </a:ext>
            </a:extLst>
          </p:cNvPr>
          <p:cNvSpPr txBox="1">
            <a:spLocks/>
          </p:cNvSpPr>
          <p:nvPr/>
        </p:nvSpPr>
        <p:spPr>
          <a:xfrm>
            <a:off x="7571647" y="16811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A0848DC-3D13-68DF-41C1-889FD506C169}"/>
              </a:ext>
            </a:extLst>
          </p:cNvPr>
          <p:cNvSpPr txBox="1">
            <a:spLocks/>
          </p:cNvSpPr>
          <p:nvPr/>
        </p:nvSpPr>
        <p:spPr>
          <a:xfrm>
            <a:off x="4273565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DEEB73E-C467-0303-9F42-2B6BFF4BB524}"/>
              </a:ext>
            </a:extLst>
          </p:cNvPr>
          <p:cNvSpPr txBox="1">
            <a:spLocks/>
          </p:cNvSpPr>
          <p:nvPr/>
        </p:nvSpPr>
        <p:spPr>
          <a:xfrm>
            <a:off x="10304013" y="25759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12058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62AB2-EF05-7139-1B19-5AFC9C23A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A57D315-3FDB-C2F6-A518-9FE756EA1C8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F03B2B-D82D-57E9-325E-AC07E58589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0F6E7E9-D214-9B18-A694-085D6180139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31CDC69-22B5-0833-CC46-50264CF44E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5658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EC2619-08AE-4DE1-249E-554296C23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8A2C6AD-5DF6-99E4-845F-4C3F5DA23A7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847A9E-500C-045E-93E0-A9BF585DEAE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996B9BB-68C2-1BFC-B911-0B2AF91BC1A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D882D4F-CFAD-DC3C-F807-0BA676027E6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19A76D3-0295-32EE-5B56-6FFEC8C7F8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6296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8FAF0-DE85-1ECA-AE22-2CB32A646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F1A319F-1400-30BD-BDE5-7EB049004D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5FF83B-7A6C-FBA0-5C97-F233AF0596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000BE00-5EE5-F396-D36D-64C556A7C9B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1DD9634-E601-8DA4-293D-E319F8675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55718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F0C6892-B7DD-E6FF-D228-4EA8AAAD7F9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0E45539-0F28-FF3D-FCB4-F1BE27C9C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421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BE47A0-42F5-0FBE-E76B-B4EE0C4BB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9270C6-091F-EB67-E9C3-14B24B6FA1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4DFAAC-60C7-6361-043D-E740A0562B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05A4F8-2415-E48B-ED2F-D8381F0D91E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DEA95CA-27D9-3A38-5B2E-3416C5821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17391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9E13EA5-4E2A-03C1-D2FC-C9D1B19515B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D5F9DFD-BB25-9597-13E3-F8AEB03943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3737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CC815B-E841-A7F6-1264-6E9E9509D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46684C1-EBC6-8079-04EB-5DB20ED7F5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CF9787-C1ED-928D-24A1-67CB4DF77A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3803441-4686-F7EF-DA49-EED413EF9FF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267B553-B5DE-E0E9-1E3D-AD5F134FC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18099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FAE4116-8DBE-3952-DE10-D16743BC2DD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68E6C6A-BD4C-45F8-B9AD-1BEE0A15A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2724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798303-FD7A-3DE6-0DA8-E481445ED5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FFB1DB8-E491-FE85-07DC-5E63D936F5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B6C914-2B3F-515F-9068-228E2BD0D3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EA3EEFA-6EE8-4EE9-E47D-DCFEF3DAF57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EA91875-F319-7449-21AE-9BAF0E423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90832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C904C88-77E9-AC06-4943-1CB00F9EC19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F02EAE8-539F-3560-9C34-68E49CEEE6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Phrase simple / complexe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simple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complexe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 </a:t>
            </a: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d)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attributs du 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 et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et le temps proposés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CE4585-55E8-3973-54B2-E70B65F370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916F14E-ABB8-80C3-6EE8-B095DC1255C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D9ADF8-81E4-3D2E-1A96-C9B63782F2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3F24B8C-3886-03FB-0BD3-018213CF268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C91879A-CAA3-F84B-A851-78DE69A68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62446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12DD02D-F8AE-BD4F-C173-D938AA75703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B8600CA-B5A9-350E-CA84-49C11BBDC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304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E6CD65-03CE-446F-5823-46C6C9F1B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EA49C3-5945-E098-2A7F-C911F722180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0784B9-6CF7-4EDF-789F-6EC81360702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7B7F2F3-1611-F698-F024-32F0FEE06A2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CAC3EA7-2569-9A6F-D009-E91FAF18E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57039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301A49E-A57A-66E7-7693-9504C5E8D0F4}"/>
              </a:ext>
            </a:extLst>
          </p:cNvPr>
          <p:cNvSpPr txBox="1">
            <a:spLocks/>
          </p:cNvSpPr>
          <p:nvPr/>
        </p:nvSpPr>
        <p:spPr>
          <a:xfrm>
            <a:off x="4309592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69BDD19-788A-B2A1-E1E2-A4EF94C61765}"/>
              </a:ext>
            </a:extLst>
          </p:cNvPr>
          <p:cNvSpPr txBox="1">
            <a:spLocks/>
          </p:cNvSpPr>
          <p:nvPr/>
        </p:nvSpPr>
        <p:spPr>
          <a:xfrm>
            <a:off x="1322293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06CC1B4-6731-9968-4700-FB2B53A45596}"/>
              </a:ext>
            </a:extLst>
          </p:cNvPr>
          <p:cNvSpPr txBox="1">
            <a:spLocks/>
          </p:cNvSpPr>
          <p:nvPr/>
        </p:nvSpPr>
        <p:spPr>
          <a:xfrm>
            <a:off x="2352807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9C2BBBD-22B2-17C0-36DD-E6F073F187B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63438CF-1334-134F-0871-AB205A990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00479BC0-2E07-D018-10D9-DABE0C0B4CD1}"/>
              </a:ext>
            </a:extLst>
          </p:cNvPr>
          <p:cNvSpPr txBox="1">
            <a:spLocks/>
          </p:cNvSpPr>
          <p:nvPr/>
        </p:nvSpPr>
        <p:spPr>
          <a:xfrm>
            <a:off x="8763141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DC4E8EC-CB8A-4B9C-20E7-840F0768000D}"/>
              </a:ext>
            </a:extLst>
          </p:cNvPr>
          <p:cNvSpPr txBox="1">
            <a:spLocks/>
          </p:cNvSpPr>
          <p:nvPr/>
        </p:nvSpPr>
        <p:spPr>
          <a:xfrm>
            <a:off x="10120128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A45966F-A065-F484-A753-3E82941EFE58}"/>
              </a:ext>
            </a:extLst>
          </p:cNvPr>
          <p:cNvSpPr txBox="1">
            <a:spLocks/>
          </p:cNvSpPr>
          <p:nvPr/>
        </p:nvSpPr>
        <p:spPr>
          <a:xfrm>
            <a:off x="7004786" y="16060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F17461F7-820A-78B4-A69F-6A9BABABD04D}"/>
              </a:ext>
            </a:extLst>
          </p:cNvPr>
          <p:cNvCxnSpPr/>
          <p:nvPr/>
        </p:nvCxnSpPr>
        <p:spPr>
          <a:xfrm>
            <a:off x="6125496" y="2059725"/>
            <a:ext cx="2628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2230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91E72-5741-9DD5-303C-CA31B8FC04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B173D7-5E65-BF35-0E19-DB6020BD406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5EA70E-152E-7FC5-3B65-4412FBAF252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05DD7D-44C2-51BE-B5F0-F1129EE9032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1FE6A3E-D35E-C48C-62CC-D8FB151B4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87990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5B669F1-1359-050A-3AC0-1643CEA9AE5C}"/>
              </a:ext>
            </a:extLst>
          </p:cNvPr>
          <p:cNvSpPr txBox="1">
            <a:spLocks/>
          </p:cNvSpPr>
          <p:nvPr/>
        </p:nvSpPr>
        <p:spPr>
          <a:xfrm>
            <a:off x="4309592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CF7C368-CCBB-3A23-9B0D-E3EC17ECBC79}"/>
              </a:ext>
            </a:extLst>
          </p:cNvPr>
          <p:cNvSpPr txBox="1">
            <a:spLocks/>
          </p:cNvSpPr>
          <p:nvPr/>
        </p:nvSpPr>
        <p:spPr>
          <a:xfrm>
            <a:off x="1322293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88A5E9E-AFDF-B542-DCE0-1BBB5F5391D7}"/>
              </a:ext>
            </a:extLst>
          </p:cNvPr>
          <p:cNvSpPr txBox="1">
            <a:spLocks/>
          </p:cNvSpPr>
          <p:nvPr/>
        </p:nvSpPr>
        <p:spPr>
          <a:xfrm>
            <a:off x="2352807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2B554BE-5F8B-9A93-6A6F-2D2CA0B97B6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221775C-A2A8-6A11-5467-08740BC16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7426EB46-2AD0-B4C4-69B8-EF9E44E08F4A}"/>
              </a:ext>
            </a:extLst>
          </p:cNvPr>
          <p:cNvSpPr txBox="1">
            <a:spLocks/>
          </p:cNvSpPr>
          <p:nvPr/>
        </p:nvSpPr>
        <p:spPr>
          <a:xfrm>
            <a:off x="8763141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B39A610-CD5E-1919-3B52-00DFB0ED4221}"/>
              </a:ext>
            </a:extLst>
          </p:cNvPr>
          <p:cNvSpPr txBox="1">
            <a:spLocks/>
          </p:cNvSpPr>
          <p:nvPr/>
        </p:nvSpPr>
        <p:spPr>
          <a:xfrm>
            <a:off x="10120128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2FCF2AB-3563-1028-1E66-1DE9A9E670B0}"/>
              </a:ext>
            </a:extLst>
          </p:cNvPr>
          <p:cNvSpPr txBox="1">
            <a:spLocks/>
          </p:cNvSpPr>
          <p:nvPr/>
        </p:nvSpPr>
        <p:spPr>
          <a:xfrm>
            <a:off x="7004786" y="16060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42BC31F5-FDDA-2955-DCC3-752455B2087D}"/>
              </a:ext>
            </a:extLst>
          </p:cNvPr>
          <p:cNvCxnSpPr/>
          <p:nvPr/>
        </p:nvCxnSpPr>
        <p:spPr>
          <a:xfrm>
            <a:off x="6125496" y="2059725"/>
            <a:ext cx="2628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4119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59740-533A-7B15-8464-BA35634C5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47DE25E-43D9-FADC-6931-C9B68C56F4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8AFCCD-0C12-B9A2-FFEA-775470516E0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54EE8CB-03D2-38EE-47A2-12A904F9869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7194B000-9653-1A38-3E25-9528004C6510}"/>
              </a:ext>
            </a:extLst>
          </p:cNvPr>
          <p:cNvSpPr txBox="1">
            <a:spLocks/>
          </p:cNvSpPr>
          <p:nvPr/>
        </p:nvSpPr>
        <p:spPr>
          <a:xfrm>
            <a:off x="2216187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6A6CB60-E42F-364F-EB31-3F01FB0AD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87842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85D1A380-8FE2-E644-EC74-BE9CF26A5A02}"/>
              </a:ext>
            </a:extLst>
          </p:cNvPr>
          <p:cNvSpPr txBox="1">
            <a:spLocks/>
          </p:cNvSpPr>
          <p:nvPr/>
        </p:nvSpPr>
        <p:spPr>
          <a:xfrm>
            <a:off x="4309592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913C376-DD05-8923-0BF0-B66031CFC699}"/>
              </a:ext>
            </a:extLst>
          </p:cNvPr>
          <p:cNvSpPr txBox="1">
            <a:spLocks/>
          </p:cNvSpPr>
          <p:nvPr/>
        </p:nvSpPr>
        <p:spPr>
          <a:xfrm>
            <a:off x="1322293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257C71E-A616-E256-7A70-3BF2C50F47F5}"/>
              </a:ext>
            </a:extLst>
          </p:cNvPr>
          <p:cNvSpPr txBox="1">
            <a:spLocks/>
          </p:cNvSpPr>
          <p:nvPr/>
        </p:nvSpPr>
        <p:spPr>
          <a:xfrm>
            <a:off x="1150883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450D83C-07D8-2360-EFD1-DE1FDC834F79}"/>
              </a:ext>
            </a:extLst>
          </p:cNvPr>
          <p:cNvSpPr txBox="1">
            <a:spLocks/>
          </p:cNvSpPr>
          <p:nvPr/>
        </p:nvSpPr>
        <p:spPr>
          <a:xfrm>
            <a:off x="2352807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0D027A1-03B3-0F92-48E9-D38B7471111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3A2FB12-995B-EB47-BFBE-A889457EC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346AEF5E-74F1-EC01-D6E9-C9096B087926}"/>
              </a:ext>
            </a:extLst>
          </p:cNvPr>
          <p:cNvSpPr txBox="1">
            <a:spLocks/>
          </p:cNvSpPr>
          <p:nvPr/>
        </p:nvSpPr>
        <p:spPr>
          <a:xfrm>
            <a:off x="7511845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CC de cause</a:t>
            </a: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ED2DBD1-3FAB-C593-D7C5-11A527EC94AC}"/>
              </a:ext>
            </a:extLst>
          </p:cNvPr>
          <p:cNvSpPr txBox="1">
            <a:spLocks/>
          </p:cNvSpPr>
          <p:nvPr/>
        </p:nvSpPr>
        <p:spPr>
          <a:xfrm>
            <a:off x="8763141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CEA0B0C-03E8-A5DE-9D7A-36F46C0A6A76}"/>
              </a:ext>
            </a:extLst>
          </p:cNvPr>
          <p:cNvSpPr txBox="1">
            <a:spLocks/>
          </p:cNvSpPr>
          <p:nvPr/>
        </p:nvSpPr>
        <p:spPr>
          <a:xfrm>
            <a:off x="3509493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74FFFE5-1AEC-CE5F-2CEB-8BD84F5432AE}"/>
              </a:ext>
            </a:extLst>
          </p:cNvPr>
          <p:cNvSpPr txBox="1">
            <a:spLocks/>
          </p:cNvSpPr>
          <p:nvPr/>
        </p:nvSpPr>
        <p:spPr>
          <a:xfrm>
            <a:off x="10120128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1F076E8-8829-1F30-C50A-9405D4E9826E}"/>
              </a:ext>
            </a:extLst>
          </p:cNvPr>
          <p:cNvSpPr txBox="1">
            <a:spLocks/>
          </p:cNvSpPr>
          <p:nvPr/>
        </p:nvSpPr>
        <p:spPr>
          <a:xfrm>
            <a:off x="7004786" y="16060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6A75DF6C-7BC8-9247-884D-60F02EA7D879}"/>
              </a:ext>
            </a:extLst>
          </p:cNvPr>
          <p:cNvCxnSpPr/>
          <p:nvPr/>
        </p:nvCxnSpPr>
        <p:spPr>
          <a:xfrm>
            <a:off x="6125496" y="2059725"/>
            <a:ext cx="2628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8790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43614-6757-41BE-814B-CE93558E7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FB5FBE-98A8-C5F8-21EB-3C930C0EA6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770E21-B77E-251F-1F6D-67E22BD38D6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0DEE5C2-E25B-A438-94A3-3D924C8F54F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37DFD9B-FE0C-ABE8-F788-3AD2BDCD2283}"/>
              </a:ext>
            </a:extLst>
          </p:cNvPr>
          <p:cNvSpPr txBox="1">
            <a:spLocks/>
          </p:cNvSpPr>
          <p:nvPr/>
        </p:nvSpPr>
        <p:spPr>
          <a:xfrm>
            <a:off x="2216187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E325BE4-AAA7-A627-2919-870E6F8BD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79112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D33CA51-D840-E580-CF27-3A8531169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5F45F1BE-3308-D408-7A4F-79C2A03E92D6}"/>
              </a:ext>
            </a:extLst>
          </p:cNvPr>
          <p:cNvSpPr txBox="1">
            <a:spLocks/>
          </p:cNvSpPr>
          <p:nvPr/>
        </p:nvSpPr>
        <p:spPr>
          <a:xfrm>
            <a:off x="4309592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9F4034F-EB5D-B14C-1EE4-E95712F84146}"/>
              </a:ext>
            </a:extLst>
          </p:cNvPr>
          <p:cNvSpPr txBox="1">
            <a:spLocks/>
          </p:cNvSpPr>
          <p:nvPr/>
        </p:nvSpPr>
        <p:spPr>
          <a:xfrm>
            <a:off x="1322293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6982BA2-8878-9CE9-3A62-767671725671}"/>
              </a:ext>
            </a:extLst>
          </p:cNvPr>
          <p:cNvSpPr txBox="1">
            <a:spLocks/>
          </p:cNvSpPr>
          <p:nvPr/>
        </p:nvSpPr>
        <p:spPr>
          <a:xfrm>
            <a:off x="1150883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4B1350E-4C26-0CA0-0E3A-EA932641F953}"/>
              </a:ext>
            </a:extLst>
          </p:cNvPr>
          <p:cNvSpPr txBox="1">
            <a:spLocks/>
          </p:cNvSpPr>
          <p:nvPr/>
        </p:nvSpPr>
        <p:spPr>
          <a:xfrm>
            <a:off x="2352807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18B2CBD-EA49-6BC5-11BC-87F910C39A0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elle / passé simple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8496581-4A70-3913-BA6E-1F75FE7FCF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1BC4E385-7473-51B6-A089-AF27FC5B18E7}"/>
              </a:ext>
            </a:extLst>
          </p:cNvPr>
          <p:cNvSpPr txBox="1">
            <a:spLocks/>
          </p:cNvSpPr>
          <p:nvPr/>
        </p:nvSpPr>
        <p:spPr>
          <a:xfrm>
            <a:off x="7511845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CC de cause</a:t>
            </a: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00045421-9BAC-6358-9724-D51C08FFCEE5}"/>
              </a:ext>
            </a:extLst>
          </p:cNvPr>
          <p:cNvSpPr txBox="1">
            <a:spLocks/>
          </p:cNvSpPr>
          <p:nvPr/>
        </p:nvSpPr>
        <p:spPr>
          <a:xfrm>
            <a:off x="8763141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213602AE-B4C9-E9DC-8EBA-DB94850A6B9D}"/>
              </a:ext>
            </a:extLst>
          </p:cNvPr>
          <p:cNvSpPr txBox="1">
            <a:spLocks/>
          </p:cNvSpPr>
          <p:nvPr/>
        </p:nvSpPr>
        <p:spPr>
          <a:xfrm>
            <a:off x="3509493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060756D3-6135-1697-6537-19ACCD727DDA}"/>
              </a:ext>
            </a:extLst>
          </p:cNvPr>
          <p:cNvSpPr txBox="1">
            <a:spLocks/>
          </p:cNvSpPr>
          <p:nvPr/>
        </p:nvSpPr>
        <p:spPr>
          <a:xfrm>
            <a:off x="10120128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1DD450E-994F-C8E4-792E-4C4C44571586}"/>
              </a:ext>
            </a:extLst>
          </p:cNvPr>
          <p:cNvSpPr txBox="1">
            <a:spLocks/>
          </p:cNvSpPr>
          <p:nvPr/>
        </p:nvSpPr>
        <p:spPr>
          <a:xfrm>
            <a:off x="7004786" y="16060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D769289F-E170-7F67-9361-F10785DE6F1A}"/>
              </a:ext>
            </a:extLst>
          </p:cNvPr>
          <p:cNvCxnSpPr/>
          <p:nvPr/>
        </p:nvCxnSpPr>
        <p:spPr>
          <a:xfrm>
            <a:off x="6125496" y="2059725"/>
            <a:ext cx="2628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3331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DB66C4-32DB-C19A-0F96-B4C98C2AF8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F9BDE7-8FA1-5321-6CC1-2595A61B7B3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FFE2AE-D774-AB2F-4FB0-104807AC19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silencieux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ta timidité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CA542FA-4AD7-94CC-41CB-8C5E6FDA24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DA5314F2-1805-8A8C-F480-3E707DEF2476}"/>
              </a:ext>
            </a:extLst>
          </p:cNvPr>
          <p:cNvSpPr txBox="1">
            <a:spLocks/>
          </p:cNvSpPr>
          <p:nvPr/>
        </p:nvSpPr>
        <p:spPr>
          <a:xfrm>
            <a:off x="2216187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7B81934-8807-1C52-C2EA-01F5F735AF58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silencieuse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à cause de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timidité.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2DDFD8F-0B25-F905-A08F-0021304DB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DC9A4B49-5D06-E699-98CD-6202E8A27DF9}"/>
              </a:ext>
            </a:extLst>
          </p:cNvPr>
          <p:cNvSpPr txBox="1">
            <a:spLocks/>
          </p:cNvSpPr>
          <p:nvPr/>
        </p:nvSpPr>
        <p:spPr>
          <a:xfrm>
            <a:off x="4309592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FEF89FB-09F1-19BF-2D1B-0BB3BCE6DFC1}"/>
              </a:ext>
            </a:extLst>
          </p:cNvPr>
          <p:cNvSpPr txBox="1">
            <a:spLocks/>
          </p:cNvSpPr>
          <p:nvPr/>
        </p:nvSpPr>
        <p:spPr>
          <a:xfrm>
            <a:off x="1322293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8BCA471-E440-F35A-4A57-DD17F056A06A}"/>
              </a:ext>
            </a:extLst>
          </p:cNvPr>
          <p:cNvSpPr txBox="1">
            <a:spLocks/>
          </p:cNvSpPr>
          <p:nvPr/>
        </p:nvSpPr>
        <p:spPr>
          <a:xfrm>
            <a:off x="1150883" y="26596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F688A46-9DC7-EAB9-5112-B0DDC8237C95}"/>
              </a:ext>
            </a:extLst>
          </p:cNvPr>
          <p:cNvSpPr txBox="1">
            <a:spLocks/>
          </p:cNvSpPr>
          <p:nvPr/>
        </p:nvSpPr>
        <p:spPr>
          <a:xfrm>
            <a:off x="2352807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B7E9E27-7AFA-5598-D40F-B49FD99A0A2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elle / passé simple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C4E04C8-DF7D-82E3-7024-F272627202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BEBB0E33-129C-426E-1BA4-BAC387DF9CA8}"/>
              </a:ext>
            </a:extLst>
          </p:cNvPr>
          <p:cNvSpPr txBox="1">
            <a:spLocks/>
          </p:cNvSpPr>
          <p:nvPr/>
        </p:nvSpPr>
        <p:spPr>
          <a:xfrm>
            <a:off x="7511845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CC de cause</a:t>
            </a: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B067338E-619F-1508-BE2B-4325BB58D7AB}"/>
              </a:ext>
            </a:extLst>
          </p:cNvPr>
          <p:cNvSpPr txBox="1">
            <a:spLocks/>
          </p:cNvSpPr>
          <p:nvPr/>
        </p:nvSpPr>
        <p:spPr>
          <a:xfrm>
            <a:off x="8763141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4867F972-B708-E32B-9616-E7C661B913F1}"/>
              </a:ext>
            </a:extLst>
          </p:cNvPr>
          <p:cNvSpPr txBox="1">
            <a:spLocks/>
          </p:cNvSpPr>
          <p:nvPr/>
        </p:nvSpPr>
        <p:spPr>
          <a:xfrm>
            <a:off x="3509493" y="2659673"/>
            <a:ext cx="25003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2B46FB3-58E8-9541-6B17-A000BEFF4D68}"/>
              </a:ext>
            </a:extLst>
          </p:cNvPr>
          <p:cNvSpPr txBox="1">
            <a:spLocks/>
          </p:cNvSpPr>
          <p:nvPr/>
        </p:nvSpPr>
        <p:spPr>
          <a:xfrm>
            <a:off x="10120128" y="16540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E51BAEF-E777-798D-1390-1008C47392ED}"/>
              </a:ext>
            </a:extLst>
          </p:cNvPr>
          <p:cNvSpPr txBox="1">
            <a:spLocks/>
          </p:cNvSpPr>
          <p:nvPr/>
        </p:nvSpPr>
        <p:spPr>
          <a:xfrm>
            <a:off x="7004786" y="16060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8BC22858-0D5C-00B5-0B9B-A0902F3827C5}"/>
              </a:ext>
            </a:extLst>
          </p:cNvPr>
          <p:cNvCxnSpPr/>
          <p:nvPr/>
        </p:nvCxnSpPr>
        <p:spPr>
          <a:xfrm>
            <a:off x="6125496" y="2059725"/>
            <a:ext cx="2628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7474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9F346-FAF3-31AA-156A-EE3E342FAB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1E21AEA-114E-BC70-8E3F-B6C8A573C5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76613F-97A4-CDE9-69CB-AC4B56516F4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cessé,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7EF46FF-9FCA-60F2-4FA5-26642753C52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9442EA3-9FEB-D32E-A5A4-EF9067E545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1936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A8AF1-DD36-7DE8-0A68-0A2254D4F3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29073A-885A-A2D5-7097-11025528257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6AD25C-5F67-01FA-9F86-D47B50CFFE9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cessé,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3DA96F0-226F-8C84-8F74-FA570FE3496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58D4D92-B339-A585-2D04-33690E86D96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47521E5-C201-36BC-CF5C-3B79A29DF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69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0D61A-2569-FE05-19A6-0A4C33805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5B9D21F-990D-10B5-CFD4-C915A29579C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389830-BA34-FF5D-A3E2-794ADC05E4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cessé,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02BD59C-919B-1B02-55EC-E2C3DCF0E65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2455EC8-632B-5590-5011-207B22A0F2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87706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6FE32E3-1DF1-1AA3-4380-810A00442AF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9CEA27D-E457-74E9-1437-C4E9C4FCD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17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2CA62D-5219-EAA0-F76C-111CFA3BDD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C56A0B8-38BA-A34E-FA5D-74159FDC9C3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46BCE3-AD4C-E659-EB6C-B6287A046E0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cessé,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999FED-255B-E1E8-F606-705026C5A2A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C5D8EFE-E727-6346-3DAD-4609C8056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71893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6D7B8C2-ED0F-8E0F-B76C-3519B155EA3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10353C1-BAD4-F86D-5DF1-0249CCB0B8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313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FB101-08EC-8710-5A70-976E44A48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36E2442-F73A-D722-A13E-02E1C56CB5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97DB0F-5EE4-5053-FD4A-52348A1C7DD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cessé,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DBCCFC0-4F3C-95CB-65C4-20CC8A62531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4A1BD5F-AC2F-33EA-9B91-6F99973561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94372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108F1B8-17C8-9F1C-03B6-B58BCE32A2F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4DE0D1E-E05D-3A07-F09E-93F921149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7310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ACDA0-3427-2C16-CB1D-CB5C17AB2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F24381B-04DE-AAA6-BFF2-F0E18F3837A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464CB6-7EFB-2832-A21A-FF80760DC1D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cessé,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1E0C73E-AFAD-3C66-DE7F-75487444B8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53767E0-FF6A-400E-88EF-84E979996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21729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F80060E-0DB5-9040-FDC1-84E91ACC034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0C08BA6-3F22-B045-D258-C927E453A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554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52B6D6-300C-B4F8-0066-9D7C5150F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626779-1B20-D685-CA4A-87F58153FE1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0C35E8-5DCD-93C5-4B8A-8C8AEDE040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cessé,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C7EC23A-96A4-3672-309A-2EB38C6CE78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944C938-4AAE-33A6-E04E-17A775D81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8512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1C54501-3630-C177-080A-4552F68F5CE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80EC720-7E8E-6D27-E822-518C4E2BDC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020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0B888-44F5-3B30-B21C-673750780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FEA44FB-84B2-6841-24B7-ABF2F8FE37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3493C9-7F5F-80B6-5424-549F6AF2B2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cessé,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4B090FA-72D3-2F16-0890-9EF9EC1E2FD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2284208-9041-1098-3982-215B07817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49742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5AA2229-3315-4427-9819-9D5355A0D63D}"/>
              </a:ext>
            </a:extLst>
          </p:cNvPr>
          <p:cNvSpPr txBox="1">
            <a:spLocks/>
          </p:cNvSpPr>
          <p:nvPr/>
        </p:nvSpPr>
        <p:spPr>
          <a:xfrm>
            <a:off x="2559447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7B0ECF9-3C86-6BC1-6CE2-C319010CF180}"/>
              </a:ext>
            </a:extLst>
          </p:cNvPr>
          <p:cNvSpPr txBox="1">
            <a:spLocks/>
          </p:cNvSpPr>
          <p:nvPr/>
        </p:nvSpPr>
        <p:spPr>
          <a:xfrm>
            <a:off x="1518940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12AF902-DA07-E0CF-9A6E-4514D522ECE9}"/>
              </a:ext>
            </a:extLst>
          </p:cNvPr>
          <p:cNvSpPr txBox="1">
            <a:spLocks/>
          </p:cNvSpPr>
          <p:nvPr/>
        </p:nvSpPr>
        <p:spPr>
          <a:xfrm>
            <a:off x="4470665" y="170988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D595AE6-FB03-643B-D801-01508515541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38DD874-E0F1-37C6-194D-EB14A10163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76647CC8-B5BD-E912-16F6-6343FB9C5E57}"/>
              </a:ext>
            </a:extLst>
          </p:cNvPr>
          <p:cNvSpPr txBox="1">
            <a:spLocks/>
          </p:cNvSpPr>
          <p:nvPr/>
        </p:nvSpPr>
        <p:spPr>
          <a:xfrm>
            <a:off x="5746760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77D15F8-452F-CF8D-C648-2B0AF91096BA}"/>
              </a:ext>
            </a:extLst>
          </p:cNvPr>
          <p:cNvSpPr txBox="1">
            <a:spLocks/>
          </p:cNvSpPr>
          <p:nvPr/>
        </p:nvSpPr>
        <p:spPr>
          <a:xfrm>
            <a:off x="7155391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CFDEBFA-D5D6-44C0-3A4F-F8E848B9A76D}"/>
              </a:ext>
            </a:extLst>
          </p:cNvPr>
          <p:cNvSpPr txBox="1">
            <a:spLocks/>
          </p:cNvSpPr>
          <p:nvPr/>
        </p:nvSpPr>
        <p:spPr>
          <a:xfrm>
            <a:off x="8817848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B58A8FA-34B4-74CC-C196-7A26B0D6B9C7}"/>
              </a:ext>
            </a:extLst>
          </p:cNvPr>
          <p:cNvSpPr txBox="1">
            <a:spLocks/>
          </p:cNvSpPr>
          <p:nvPr/>
        </p:nvSpPr>
        <p:spPr>
          <a:xfrm>
            <a:off x="3489982" y="170988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63851E1-7F42-D347-EBD7-30E8D33520FC}"/>
              </a:ext>
            </a:extLst>
          </p:cNvPr>
          <p:cNvSpPr txBox="1">
            <a:spLocks/>
          </p:cNvSpPr>
          <p:nvPr/>
        </p:nvSpPr>
        <p:spPr>
          <a:xfrm>
            <a:off x="10172821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43826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630527-BBB2-AB15-6182-F217C4802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09A9A2-7F47-1D54-113E-156ED3B962A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38339E-3F55-D65D-D1D3-EA077EB2F4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cessé,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6AB2B7B-DC56-E2E4-F970-EF8E5EA36CF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98F8D87-2CA2-3644-E50B-30A8BEA81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50472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0B6EE5F-558D-51F2-B0C8-ADB1B667609A}"/>
              </a:ext>
            </a:extLst>
          </p:cNvPr>
          <p:cNvSpPr txBox="1">
            <a:spLocks/>
          </p:cNvSpPr>
          <p:nvPr/>
        </p:nvSpPr>
        <p:spPr>
          <a:xfrm>
            <a:off x="2559447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2CBE97B-2BC7-977A-D42F-8A17F6930D29}"/>
              </a:ext>
            </a:extLst>
          </p:cNvPr>
          <p:cNvSpPr txBox="1">
            <a:spLocks/>
          </p:cNvSpPr>
          <p:nvPr/>
        </p:nvSpPr>
        <p:spPr>
          <a:xfrm>
            <a:off x="1518940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0E9350A-C10C-5A9C-3E61-E1C0D8504623}"/>
              </a:ext>
            </a:extLst>
          </p:cNvPr>
          <p:cNvSpPr txBox="1">
            <a:spLocks/>
          </p:cNvSpPr>
          <p:nvPr/>
        </p:nvSpPr>
        <p:spPr>
          <a:xfrm>
            <a:off x="4470665" y="170988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7FC1C3C-E2B5-1B45-CA1F-EC74B781D84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E2CAE53-4A04-4618-D359-3BF158336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925B53C6-B4B0-10BB-7226-E5477A2A55C6}"/>
              </a:ext>
            </a:extLst>
          </p:cNvPr>
          <p:cNvSpPr txBox="1">
            <a:spLocks/>
          </p:cNvSpPr>
          <p:nvPr/>
        </p:nvSpPr>
        <p:spPr>
          <a:xfrm>
            <a:off x="5746760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BBAED19-771B-390E-D6BB-987395FFE5C1}"/>
              </a:ext>
            </a:extLst>
          </p:cNvPr>
          <p:cNvSpPr txBox="1">
            <a:spLocks/>
          </p:cNvSpPr>
          <p:nvPr/>
        </p:nvSpPr>
        <p:spPr>
          <a:xfrm>
            <a:off x="7155391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A609A55-F711-E46F-9337-B05369526AD0}"/>
              </a:ext>
            </a:extLst>
          </p:cNvPr>
          <p:cNvSpPr txBox="1">
            <a:spLocks/>
          </p:cNvSpPr>
          <p:nvPr/>
        </p:nvSpPr>
        <p:spPr>
          <a:xfrm>
            <a:off x="8817848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943CB69-356B-925E-CC78-DBA6F044CB21}"/>
              </a:ext>
            </a:extLst>
          </p:cNvPr>
          <p:cNvSpPr txBox="1">
            <a:spLocks/>
          </p:cNvSpPr>
          <p:nvPr/>
        </p:nvSpPr>
        <p:spPr>
          <a:xfrm>
            <a:off x="3489982" y="170988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9475788-76F7-E0D0-D35E-24EC487EBDEA}"/>
              </a:ext>
            </a:extLst>
          </p:cNvPr>
          <p:cNvSpPr txBox="1">
            <a:spLocks/>
          </p:cNvSpPr>
          <p:nvPr/>
        </p:nvSpPr>
        <p:spPr>
          <a:xfrm>
            <a:off x="10172821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47108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430E6-02FF-5A48-56CC-7515623141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A0AF981-BE84-B67D-B398-AD6A9AC6A12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638579-57AC-A6FB-6CEC-A2C4B105984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cessé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5283D76-F001-388E-3106-FE0EC6F659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118C9185-FD95-8DEF-B3B6-407D22C45B46}"/>
              </a:ext>
            </a:extLst>
          </p:cNvPr>
          <p:cNvSpPr txBox="1">
            <a:spLocks/>
          </p:cNvSpPr>
          <p:nvPr/>
        </p:nvSpPr>
        <p:spPr>
          <a:xfrm>
            <a:off x="4112734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1110ADC-49A5-1BDC-3EB4-581DA1DD3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04671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5C4D6670-6869-63E8-266A-7264638DA6AF}"/>
              </a:ext>
            </a:extLst>
          </p:cNvPr>
          <p:cNvSpPr txBox="1">
            <a:spLocks/>
          </p:cNvSpPr>
          <p:nvPr/>
        </p:nvSpPr>
        <p:spPr>
          <a:xfrm>
            <a:off x="2559447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C3D6C1C-14B5-39D1-195D-AF2271676D82}"/>
              </a:ext>
            </a:extLst>
          </p:cNvPr>
          <p:cNvSpPr txBox="1">
            <a:spLocks/>
          </p:cNvSpPr>
          <p:nvPr/>
        </p:nvSpPr>
        <p:spPr>
          <a:xfrm>
            <a:off x="1518940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ACE8A5D-764B-CC9E-7247-6F8DF178D566}"/>
              </a:ext>
            </a:extLst>
          </p:cNvPr>
          <p:cNvSpPr txBox="1">
            <a:spLocks/>
          </p:cNvSpPr>
          <p:nvPr/>
        </p:nvSpPr>
        <p:spPr>
          <a:xfrm>
            <a:off x="2066545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A142D38-A84A-AC1C-7A25-4EF8D701415A}"/>
              </a:ext>
            </a:extLst>
          </p:cNvPr>
          <p:cNvSpPr txBox="1">
            <a:spLocks/>
          </p:cNvSpPr>
          <p:nvPr/>
        </p:nvSpPr>
        <p:spPr>
          <a:xfrm>
            <a:off x="4470665" y="170988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735FA83-92EA-DEF9-A143-1D8F1C6DC9B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9E5A1CE-1982-C639-8FBF-BBF3601F8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142A0F1A-7360-7A18-828B-D67AA211D93D}"/>
              </a:ext>
            </a:extLst>
          </p:cNvPr>
          <p:cNvSpPr txBox="1">
            <a:spLocks/>
          </p:cNvSpPr>
          <p:nvPr/>
        </p:nvSpPr>
        <p:spPr>
          <a:xfrm>
            <a:off x="5746760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3ECEAA5-3FC9-16B2-EF35-346DC0DD70D9}"/>
              </a:ext>
            </a:extLst>
          </p:cNvPr>
          <p:cNvSpPr txBox="1">
            <a:spLocks/>
          </p:cNvSpPr>
          <p:nvPr/>
        </p:nvSpPr>
        <p:spPr>
          <a:xfrm>
            <a:off x="7155391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387E0CB-5209-6264-3B9D-3D5DCF154BC3}"/>
              </a:ext>
            </a:extLst>
          </p:cNvPr>
          <p:cNvSpPr txBox="1">
            <a:spLocks/>
          </p:cNvSpPr>
          <p:nvPr/>
        </p:nvSpPr>
        <p:spPr>
          <a:xfrm>
            <a:off x="8817848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B6EED3CA-3D3B-B09E-88AD-CF3EB64A8EA4}"/>
              </a:ext>
            </a:extLst>
          </p:cNvPr>
          <p:cNvSpPr txBox="1">
            <a:spLocks/>
          </p:cNvSpPr>
          <p:nvPr/>
        </p:nvSpPr>
        <p:spPr>
          <a:xfrm>
            <a:off x="9392004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952353A-97F4-A595-BDCA-42DA01ED3443}"/>
              </a:ext>
            </a:extLst>
          </p:cNvPr>
          <p:cNvSpPr txBox="1">
            <a:spLocks/>
          </p:cNvSpPr>
          <p:nvPr/>
        </p:nvSpPr>
        <p:spPr>
          <a:xfrm>
            <a:off x="6619181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FA51FC6-CEE2-FA9E-F3E1-E5DB68483C26}"/>
              </a:ext>
            </a:extLst>
          </p:cNvPr>
          <p:cNvSpPr txBox="1">
            <a:spLocks/>
          </p:cNvSpPr>
          <p:nvPr/>
        </p:nvSpPr>
        <p:spPr>
          <a:xfrm>
            <a:off x="3489982" y="170988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258B55E-A820-424B-BB8B-BAE251F1D7C5}"/>
              </a:ext>
            </a:extLst>
          </p:cNvPr>
          <p:cNvSpPr txBox="1">
            <a:spLocks/>
          </p:cNvSpPr>
          <p:nvPr/>
        </p:nvSpPr>
        <p:spPr>
          <a:xfrm>
            <a:off x="10172821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89945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B6A3B-B0B5-9CD3-6800-DB1773BB8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3C6FCE7-851C-6725-3C60-178B3E10371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D67ABF-56E3-A477-ACB0-58CEA8B423B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cessé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CE721A6-41F0-A7D0-BD11-83CE1B45C10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F78A9A7E-612F-6E69-43EF-BADFA368D185}"/>
              </a:ext>
            </a:extLst>
          </p:cNvPr>
          <p:cNvSpPr txBox="1">
            <a:spLocks/>
          </p:cNvSpPr>
          <p:nvPr/>
        </p:nvSpPr>
        <p:spPr>
          <a:xfrm>
            <a:off x="4112734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A92EBF2-39DA-8E42-A0D7-1DB1B26B9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63873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DFB0246-06D6-BE6D-7FDE-1D4993F55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B7911EAC-F55B-BB59-090C-BD928A9DF59D}"/>
              </a:ext>
            </a:extLst>
          </p:cNvPr>
          <p:cNvSpPr txBox="1">
            <a:spLocks/>
          </p:cNvSpPr>
          <p:nvPr/>
        </p:nvSpPr>
        <p:spPr>
          <a:xfrm>
            <a:off x="2559447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E373B1D-7186-2D2B-DF8F-C6EA5CBBB3B8}"/>
              </a:ext>
            </a:extLst>
          </p:cNvPr>
          <p:cNvSpPr txBox="1">
            <a:spLocks/>
          </p:cNvSpPr>
          <p:nvPr/>
        </p:nvSpPr>
        <p:spPr>
          <a:xfrm>
            <a:off x="1518940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57DACA2-43FA-894F-D331-50447FB414F6}"/>
              </a:ext>
            </a:extLst>
          </p:cNvPr>
          <p:cNvSpPr txBox="1">
            <a:spLocks/>
          </p:cNvSpPr>
          <p:nvPr/>
        </p:nvSpPr>
        <p:spPr>
          <a:xfrm>
            <a:off x="2066545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EA8A9E3-D305-3721-3A00-2B87797D8B2F}"/>
              </a:ext>
            </a:extLst>
          </p:cNvPr>
          <p:cNvSpPr txBox="1">
            <a:spLocks/>
          </p:cNvSpPr>
          <p:nvPr/>
        </p:nvSpPr>
        <p:spPr>
          <a:xfrm>
            <a:off x="4470665" y="170988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5921B40-E17E-D974-7E9F-0C7D0C27E8A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vous /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8B0622D-1145-EBB5-8056-F1C8D8B235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FBF33E36-762D-B4C4-6BF6-90CB58E8E3FC}"/>
              </a:ext>
            </a:extLst>
          </p:cNvPr>
          <p:cNvSpPr txBox="1">
            <a:spLocks/>
          </p:cNvSpPr>
          <p:nvPr/>
        </p:nvSpPr>
        <p:spPr>
          <a:xfrm>
            <a:off x="5746760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C078038-C4DB-73CB-11EB-A35A00A9A13E}"/>
              </a:ext>
            </a:extLst>
          </p:cNvPr>
          <p:cNvSpPr txBox="1">
            <a:spLocks/>
          </p:cNvSpPr>
          <p:nvPr/>
        </p:nvSpPr>
        <p:spPr>
          <a:xfrm>
            <a:off x="7155391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9487AF5-B329-A750-271A-093154F2C5AD}"/>
              </a:ext>
            </a:extLst>
          </p:cNvPr>
          <p:cNvSpPr txBox="1">
            <a:spLocks/>
          </p:cNvSpPr>
          <p:nvPr/>
        </p:nvSpPr>
        <p:spPr>
          <a:xfrm>
            <a:off x="8817848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7E4E9F27-450D-4F82-3B0C-BAD0A5804AB1}"/>
              </a:ext>
            </a:extLst>
          </p:cNvPr>
          <p:cNvSpPr txBox="1">
            <a:spLocks/>
          </p:cNvSpPr>
          <p:nvPr/>
        </p:nvSpPr>
        <p:spPr>
          <a:xfrm>
            <a:off x="9392004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16774A7-5B4B-0BDE-6B67-F6AD44BD0631}"/>
              </a:ext>
            </a:extLst>
          </p:cNvPr>
          <p:cNvSpPr txBox="1">
            <a:spLocks/>
          </p:cNvSpPr>
          <p:nvPr/>
        </p:nvSpPr>
        <p:spPr>
          <a:xfrm>
            <a:off x="6619181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11E49D0-1FDD-D2A7-43C7-54D8B1FF463A}"/>
              </a:ext>
            </a:extLst>
          </p:cNvPr>
          <p:cNvSpPr txBox="1">
            <a:spLocks/>
          </p:cNvSpPr>
          <p:nvPr/>
        </p:nvSpPr>
        <p:spPr>
          <a:xfrm>
            <a:off x="3489982" y="170988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5A49A55-F307-35F2-E5B9-73A312AF944B}"/>
              </a:ext>
            </a:extLst>
          </p:cNvPr>
          <p:cNvSpPr txBox="1">
            <a:spLocks/>
          </p:cNvSpPr>
          <p:nvPr/>
        </p:nvSpPr>
        <p:spPr>
          <a:xfrm>
            <a:off x="10172821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04557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AB1CE-3A7E-838C-E06A-97D43A426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A2A62FB-AFB1-6133-6585-6DC5439B2B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7C1918-21BB-C60F-BB5B-F2DBF1D5DB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cessé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sont sortis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239D61F-751C-F4A6-E1A1-35523621EB5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AAE52A41-DD66-7CF2-331C-DA8E013E4837}"/>
              </a:ext>
            </a:extLst>
          </p:cNvPr>
          <p:cNvSpPr txBox="1">
            <a:spLocks/>
          </p:cNvSpPr>
          <p:nvPr/>
        </p:nvSpPr>
        <p:spPr>
          <a:xfrm>
            <a:off x="4112734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473C86A-A2F0-5A48-3110-85FB915B7692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cessiez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sortiez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CABC83A-8D93-D9C2-980D-BA7B059D19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959DFE9D-FBB3-A90F-5A95-7B3719C2DC5E}"/>
              </a:ext>
            </a:extLst>
          </p:cNvPr>
          <p:cNvSpPr txBox="1">
            <a:spLocks/>
          </p:cNvSpPr>
          <p:nvPr/>
        </p:nvSpPr>
        <p:spPr>
          <a:xfrm>
            <a:off x="2559447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1F19676-806C-1CBC-2D76-CE2C9C7F56C0}"/>
              </a:ext>
            </a:extLst>
          </p:cNvPr>
          <p:cNvSpPr txBox="1">
            <a:spLocks/>
          </p:cNvSpPr>
          <p:nvPr/>
        </p:nvSpPr>
        <p:spPr>
          <a:xfrm>
            <a:off x="1518940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DFFE8B4-B001-2524-9C1F-E03D336EE438}"/>
              </a:ext>
            </a:extLst>
          </p:cNvPr>
          <p:cNvSpPr txBox="1">
            <a:spLocks/>
          </p:cNvSpPr>
          <p:nvPr/>
        </p:nvSpPr>
        <p:spPr>
          <a:xfrm>
            <a:off x="2066545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872362D-5D72-1D57-9ED9-28FAA5994061}"/>
              </a:ext>
            </a:extLst>
          </p:cNvPr>
          <p:cNvSpPr txBox="1">
            <a:spLocks/>
          </p:cNvSpPr>
          <p:nvPr/>
        </p:nvSpPr>
        <p:spPr>
          <a:xfrm>
            <a:off x="4470665" y="170988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FD11BE8-55B4-71E7-1094-0C6AC7A68B7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vous /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50CBBDC-CA24-983D-6E62-35AF94C3A2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76947FE4-8260-1286-C90B-878D8AAEF3C7}"/>
              </a:ext>
            </a:extLst>
          </p:cNvPr>
          <p:cNvSpPr txBox="1">
            <a:spLocks/>
          </p:cNvSpPr>
          <p:nvPr/>
        </p:nvSpPr>
        <p:spPr>
          <a:xfrm>
            <a:off x="5746760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6DD87D18-88DC-3448-25A1-492FF2610ABD}"/>
              </a:ext>
            </a:extLst>
          </p:cNvPr>
          <p:cNvSpPr txBox="1">
            <a:spLocks/>
          </p:cNvSpPr>
          <p:nvPr/>
        </p:nvSpPr>
        <p:spPr>
          <a:xfrm>
            <a:off x="7155391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8553C2E-047B-40AF-D6DB-C381DB9C764C}"/>
              </a:ext>
            </a:extLst>
          </p:cNvPr>
          <p:cNvSpPr txBox="1">
            <a:spLocks/>
          </p:cNvSpPr>
          <p:nvPr/>
        </p:nvSpPr>
        <p:spPr>
          <a:xfrm>
            <a:off x="8817848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62C327CE-B159-A27E-A6CE-12981098BAF3}"/>
              </a:ext>
            </a:extLst>
          </p:cNvPr>
          <p:cNvSpPr txBox="1">
            <a:spLocks/>
          </p:cNvSpPr>
          <p:nvPr/>
        </p:nvSpPr>
        <p:spPr>
          <a:xfrm>
            <a:off x="9392004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669CD1E-8502-7A19-E0E1-19465DA32922}"/>
              </a:ext>
            </a:extLst>
          </p:cNvPr>
          <p:cNvSpPr txBox="1">
            <a:spLocks/>
          </p:cNvSpPr>
          <p:nvPr/>
        </p:nvSpPr>
        <p:spPr>
          <a:xfrm>
            <a:off x="6619181" y="26685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AC8E3FC-17DC-2884-D493-78DDD4973334}"/>
              </a:ext>
            </a:extLst>
          </p:cNvPr>
          <p:cNvSpPr txBox="1">
            <a:spLocks/>
          </p:cNvSpPr>
          <p:nvPr/>
        </p:nvSpPr>
        <p:spPr>
          <a:xfrm>
            <a:off x="3489982" y="170988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3067D1A-2880-83C7-0D0D-371B4D4DEEB8}"/>
              </a:ext>
            </a:extLst>
          </p:cNvPr>
          <p:cNvSpPr txBox="1">
            <a:spLocks/>
          </p:cNvSpPr>
          <p:nvPr/>
        </p:nvSpPr>
        <p:spPr>
          <a:xfrm>
            <a:off x="10172821" y="170988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458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FC3C3-37D9-59F6-6768-492828845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D6D55A-ACA5-9C1B-B706-1743603D94A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22CE5D-955A-40C1-DA09-53708377B8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jardin,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sur le banc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76FB683-5FD5-F7B1-411B-F8CEAAA461C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94FA6EC-34F9-F650-459C-79E0DC46B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122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71270-748E-F628-2BCD-B4EC6F5D3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B38D89E-B962-0E5D-F99F-17605543B3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7E914E-1F82-4928-CDAF-C29DC8130FE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jardin,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sur le banc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9D340E7-0EFE-69CB-7F8B-F1091E4F892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C39EB91-7CFB-C2EE-7CD3-EB33845E1CF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EBDCB08-568A-A09D-E70F-62BCD6250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7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3B2E44-9943-5068-3423-28F921423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CAAAAD-F702-F23F-74D2-A5898CF32B2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7C00F0-C2E3-2CF8-49C2-7553ABD5D8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jardin,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sur le banc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B92684D-113A-5666-56A2-305C42BEFA5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404CDE-A319-6139-219C-214EF70AC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50228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877416F-2834-940F-970E-2DB785453ED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A6FC487-FCC7-7959-ADC8-99685F0A1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73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17316B-9723-AADB-9411-BE5C8C3D2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F72ABAC-E5CB-A0F7-8B98-1B967C0F153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6854C7-1849-51D0-8257-745AD7A1D93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77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sortirent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dans le jardin,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dormait</a:t>
            </a:r>
            <a:r>
              <a:rPr lang="fr-FR" sz="3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sur le banc !</a:t>
            </a:r>
            <a:endParaRPr kumimoji="0" lang="fr-FR" sz="3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FDD8D7A-B663-6026-E0A1-2A8D11F858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A65CA9B-8545-C630-2FE2-C8F1C1020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19616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9513510-2149-278A-3A22-15912F0A98A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4985FB4-FCFD-E19E-C638-D3B033E54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226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1083</TotalTime>
  <Words>2673</Words>
  <Application>Microsoft Office PowerPoint</Application>
  <PresentationFormat>Grand écran</PresentationFormat>
  <Paragraphs>655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Aptos Display</vt:lpstr>
      <vt:lpstr>Calibri</vt:lpstr>
      <vt:lpstr>Aptos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50</cp:revision>
  <dcterms:created xsi:type="dcterms:W3CDTF">2024-11-28T14:19:02Z</dcterms:created>
  <dcterms:modified xsi:type="dcterms:W3CDTF">2025-07-10T13:46:47Z</dcterms:modified>
</cp:coreProperties>
</file>