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940" r:id="rId7"/>
    <p:sldId id="974" r:id="rId8"/>
    <p:sldId id="975" r:id="rId9"/>
    <p:sldId id="976" r:id="rId10"/>
    <p:sldId id="977" r:id="rId11"/>
    <p:sldId id="978" r:id="rId12"/>
    <p:sldId id="979" r:id="rId13"/>
    <p:sldId id="980" r:id="rId14"/>
    <p:sldId id="981" r:id="rId15"/>
    <p:sldId id="982" r:id="rId16"/>
    <p:sldId id="983" r:id="rId17"/>
    <p:sldId id="984" r:id="rId18"/>
    <p:sldId id="275" r:id="rId19"/>
    <p:sldId id="290" r:id="rId20"/>
    <p:sldId id="951" r:id="rId21"/>
    <p:sldId id="985" r:id="rId22"/>
    <p:sldId id="986" r:id="rId23"/>
    <p:sldId id="987" r:id="rId24"/>
    <p:sldId id="988" r:id="rId25"/>
    <p:sldId id="989" r:id="rId26"/>
    <p:sldId id="990" r:id="rId27"/>
    <p:sldId id="991" r:id="rId28"/>
    <p:sldId id="992" r:id="rId29"/>
    <p:sldId id="993" r:id="rId30"/>
    <p:sldId id="994" r:id="rId31"/>
    <p:sldId id="995" r:id="rId32"/>
    <p:sldId id="288" r:id="rId33"/>
    <p:sldId id="291" r:id="rId34"/>
    <p:sldId id="962" r:id="rId35"/>
    <p:sldId id="996" r:id="rId36"/>
    <p:sldId id="997" r:id="rId37"/>
    <p:sldId id="998" r:id="rId38"/>
    <p:sldId id="999" r:id="rId39"/>
    <p:sldId id="1000" r:id="rId40"/>
    <p:sldId id="1001" r:id="rId41"/>
    <p:sldId id="1002" r:id="rId42"/>
    <p:sldId id="1003" r:id="rId43"/>
    <p:sldId id="1004" r:id="rId44"/>
    <p:sldId id="1005" r:id="rId45"/>
    <p:sldId id="1006" r:id="rId46"/>
    <p:sldId id="304" r:id="rId47"/>
    <p:sldId id="305" r:id="rId48"/>
    <p:sldId id="1011" r:id="rId49"/>
    <p:sldId id="1012" r:id="rId50"/>
    <p:sldId id="1013" r:id="rId51"/>
    <p:sldId id="1014" r:id="rId52"/>
    <p:sldId id="1015" r:id="rId53"/>
    <p:sldId id="1016" r:id="rId54"/>
    <p:sldId id="1017" r:id="rId55"/>
    <p:sldId id="1018" r:id="rId56"/>
    <p:sldId id="1019" r:id="rId57"/>
    <p:sldId id="1020" r:id="rId58"/>
    <p:sldId id="1021" r:id="rId59"/>
    <p:sldId id="1022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P3/S6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P3/S6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10/07/2025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6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5A724-ABDC-B832-0D2A-142236558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66B7AF-2D79-F03B-5177-CBF64EF8D28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7B5E48-5D73-8348-3AB1-74DEA66DC93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B630BE-2D9D-F616-6D79-3155C76CD2F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164468-3720-3754-A29A-5E9E807BC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58221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FF4474E-C536-BBC3-A5F7-32E013A0DF4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4AC6429-6605-BD09-CB59-7109B1E3A5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943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61009-4902-592C-E915-C1A4711638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DB230B0-1F06-719D-9BE2-DE77640EA38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1F9462-B0D9-4346-7686-28731808E0A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806F769-0955-66DB-16B8-29EC6B2C70C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CEBF6D-3010-5A54-D715-3CDA9BCB4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74104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3D0370B-5E85-E863-493C-4EA4091D329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07C35FC-AF10-46DC-73C2-9DD0AC98B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31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BC9631-5BD1-1C94-787E-B87BB0514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3229C54-BA12-79DB-CA38-F16E82BDBF4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2BAC77-7A31-32B7-A588-A6EF2C814CD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89129F9-784F-4147-CE33-0E6FF3F43A1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8C83DB8-442D-B970-9787-E34615B1F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39081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807011B-C260-E2C3-4078-2A22655511D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FE1EBB3-56CF-48FE-FBCF-E44D686C8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60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EDE4C-2B7C-EC38-8A72-38F949413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14AFB0F-0236-9432-BAAA-27DDE52F30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776002-12EE-B2F5-C02B-3BE5B725280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57691B5-243A-B744-96E4-17BCED595B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AAD348B-9E3A-9621-08F8-B0A09F52F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08908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7C389D2E-DBEF-58BB-A548-F7B2E9CBC0AE}"/>
              </a:ext>
            </a:extLst>
          </p:cNvPr>
          <p:cNvSpPr txBox="1">
            <a:spLocks/>
          </p:cNvSpPr>
          <p:nvPr/>
        </p:nvSpPr>
        <p:spPr>
          <a:xfrm>
            <a:off x="3852821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A1AB226-2828-A298-8CCD-00C3B916C139}"/>
              </a:ext>
            </a:extLst>
          </p:cNvPr>
          <p:cNvSpPr txBox="1">
            <a:spLocks/>
          </p:cNvSpPr>
          <p:nvPr/>
        </p:nvSpPr>
        <p:spPr>
          <a:xfrm>
            <a:off x="666817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F336CB3-7614-F6BD-E810-560E8793117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DE9EAB7-E15D-D295-4060-5E7634F9F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CCCE646A-1AFC-3F2F-5D9F-63C725C5BA4F}"/>
              </a:ext>
            </a:extLst>
          </p:cNvPr>
          <p:cNvSpPr txBox="1">
            <a:spLocks/>
          </p:cNvSpPr>
          <p:nvPr/>
        </p:nvSpPr>
        <p:spPr>
          <a:xfrm>
            <a:off x="5095449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F9001AE-4423-AD55-0D32-DB63AEBF0370}"/>
              </a:ext>
            </a:extLst>
          </p:cNvPr>
          <p:cNvSpPr txBox="1">
            <a:spLocks/>
          </p:cNvSpPr>
          <p:nvPr/>
        </p:nvSpPr>
        <p:spPr>
          <a:xfrm>
            <a:off x="7543037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A71D063-BDD8-C181-7EA0-D5CBD4C09B4A}"/>
              </a:ext>
            </a:extLst>
          </p:cNvPr>
          <p:cNvSpPr txBox="1">
            <a:spLocks/>
          </p:cNvSpPr>
          <p:nvPr/>
        </p:nvSpPr>
        <p:spPr>
          <a:xfrm>
            <a:off x="2044117" y="157720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9FFF878-6172-95AE-D269-A5540795A772}"/>
              </a:ext>
            </a:extLst>
          </p:cNvPr>
          <p:cNvCxnSpPr/>
          <p:nvPr/>
        </p:nvCxnSpPr>
        <p:spPr>
          <a:xfrm>
            <a:off x="1115667" y="2030884"/>
            <a:ext cx="277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7F3954F8-A7E1-CA2A-90B6-A7DFD5142247}"/>
              </a:ext>
            </a:extLst>
          </p:cNvPr>
          <p:cNvSpPr txBox="1">
            <a:spLocks/>
          </p:cNvSpPr>
          <p:nvPr/>
        </p:nvSpPr>
        <p:spPr>
          <a:xfrm>
            <a:off x="873765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88A8B7C-4626-4073-1168-65219D750505}"/>
              </a:ext>
            </a:extLst>
          </p:cNvPr>
          <p:cNvSpPr txBox="1">
            <a:spLocks/>
          </p:cNvSpPr>
          <p:nvPr/>
        </p:nvSpPr>
        <p:spPr>
          <a:xfrm>
            <a:off x="10457915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911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C6DB0-EA5D-3714-3E4D-E5203DD68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0AB104-F800-62B6-A735-B1B6A14AAE0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6F75E3-D1D5-5EC1-4438-1C53D651B7D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6207E9A-BF32-D74B-BDDC-AB6868A9A5B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C6847DF-70DC-C65F-C418-BF2320536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28399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F3CEFC60-299B-BBB2-CF5F-B327035AC5AA}"/>
              </a:ext>
            </a:extLst>
          </p:cNvPr>
          <p:cNvSpPr txBox="1">
            <a:spLocks/>
          </p:cNvSpPr>
          <p:nvPr/>
        </p:nvSpPr>
        <p:spPr>
          <a:xfrm>
            <a:off x="3852821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9054552-1B0C-8B22-F58F-8FC5D5E30A13}"/>
              </a:ext>
            </a:extLst>
          </p:cNvPr>
          <p:cNvSpPr txBox="1">
            <a:spLocks/>
          </p:cNvSpPr>
          <p:nvPr/>
        </p:nvSpPr>
        <p:spPr>
          <a:xfrm>
            <a:off x="666817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8313932-8510-3D46-3911-B20149E6E9E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DE56636-AB42-DB2F-4A61-046D53FC2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825DD6D0-8DE8-EF8B-9C23-E94CB953F5B3}"/>
              </a:ext>
            </a:extLst>
          </p:cNvPr>
          <p:cNvSpPr txBox="1">
            <a:spLocks/>
          </p:cNvSpPr>
          <p:nvPr/>
        </p:nvSpPr>
        <p:spPr>
          <a:xfrm>
            <a:off x="5095449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71B2674-2F51-BFA4-18FC-FDFDE5134687}"/>
              </a:ext>
            </a:extLst>
          </p:cNvPr>
          <p:cNvSpPr txBox="1">
            <a:spLocks/>
          </p:cNvSpPr>
          <p:nvPr/>
        </p:nvSpPr>
        <p:spPr>
          <a:xfrm>
            <a:off x="7543037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E43373E-2FD0-74F2-A164-B5D23123B61B}"/>
              </a:ext>
            </a:extLst>
          </p:cNvPr>
          <p:cNvSpPr txBox="1">
            <a:spLocks/>
          </p:cNvSpPr>
          <p:nvPr/>
        </p:nvSpPr>
        <p:spPr>
          <a:xfrm>
            <a:off x="2044117" y="157720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41A4C27A-8CF0-0B2D-3BC4-25B76B273DBA}"/>
              </a:ext>
            </a:extLst>
          </p:cNvPr>
          <p:cNvCxnSpPr/>
          <p:nvPr/>
        </p:nvCxnSpPr>
        <p:spPr>
          <a:xfrm>
            <a:off x="1115667" y="2030884"/>
            <a:ext cx="277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B82091DA-CCF6-A9EA-D422-1435FC98D1DB}"/>
              </a:ext>
            </a:extLst>
          </p:cNvPr>
          <p:cNvSpPr txBox="1">
            <a:spLocks/>
          </p:cNvSpPr>
          <p:nvPr/>
        </p:nvSpPr>
        <p:spPr>
          <a:xfrm>
            <a:off x="873765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89443F0-E7FF-A9D8-6C99-E94E53F9EC6E}"/>
              </a:ext>
            </a:extLst>
          </p:cNvPr>
          <p:cNvSpPr txBox="1">
            <a:spLocks/>
          </p:cNvSpPr>
          <p:nvPr/>
        </p:nvSpPr>
        <p:spPr>
          <a:xfrm>
            <a:off x="10457915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601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99506-FEA8-D276-E20A-37A0DDF08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842B94C-7B41-023D-17AD-5E84732FDB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09FE55-C8B9-21FE-1718-2B7650E0DD0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716C48A-53F2-A10E-92C9-05F3B29668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8B974924-6783-9294-68C1-B82C1DD1D438}"/>
              </a:ext>
            </a:extLst>
          </p:cNvPr>
          <p:cNvSpPr txBox="1">
            <a:spLocks/>
          </p:cNvSpPr>
          <p:nvPr/>
        </p:nvSpPr>
        <p:spPr>
          <a:xfrm>
            <a:off x="8603229" y="25989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3DB6888-1E28-92A3-B40D-C44E5CDFA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15588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DFE6B72-2A12-FBF8-1588-DBCDF4D43338}"/>
              </a:ext>
            </a:extLst>
          </p:cNvPr>
          <p:cNvSpPr txBox="1">
            <a:spLocks/>
          </p:cNvSpPr>
          <p:nvPr/>
        </p:nvSpPr>
        <p:spPr>
          <a:xfrm>
            <a:off x="7078428" y="25989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6BEC8DF-2A4A-8FD3-933A-2756ACB0C547}"/>
              </a:ext>
            </a:extLst>
          </p:cNvPr>
          <p:cNvSpPr txBox="1">
            <a:spLocks/>
          </p:cNvSpPr>
          <p:nvPr/>
        </p:nvSpPr>
        <p:spPr>
          <a:xfrm>
            <a:off x="3852821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D48CD45-BEFA-1D0D-FF3B-EFEF7DB4869F}"/>
              </a:ext>
            </a:extLst>
          </p:cNvPr>
          <p:cNvSpPr txBox="1">
            <a:spLocks/>
          </p:cNvSpPr>
          <p:nvPr/>
        </p:nvSpPr>
        <p:spPr>
          <a:xfrm>
            <a:off x="666817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13ED777-8717-6DA6-9729-10F3A23104A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E4F17A1-861E-CE97-2D93-44A7EC59F8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CE5F0532-B7D4-D1E2-8E89-35428CE19D75}"/>
              </a:ext>
            </a:extLst>
          </p:cNvPr>
          <p:cNvSpPr txBox="1">
            <a:spLocks/>
          </p:cNvSpPr>
          <p:nvPr/>
        </p:nvSpPr>
        <p:spPr>
          <a:xfrm>
            <a:off x="9899565" y="2598964"/>
            <a:ext cx="19082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FDEB7AE-FB9A-5962-4E69-418AE3DAFD04}"/>
              </a:ext>
            </a:extLst>
          </p:cNvPr>
          <p:cNvSpPr txBox="1">
            <a:spLocks/>
          </p:cNvSpPr>
          <p:nvPr/>
        </p:nvSpPr>
        <p:spPr>
          <a:xfrm>
            <a:off x="5095449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01CD57E-5F63-C583-F17C-601C742CB79D}"/>
              </a:ext>
            </a:extLst>
          </p:cNvPr>
          <p:cNvSpPr txBox="1">
            <a:spLocks/>
          </p:cNvSpPr>
          <p:nvPr/>
        </p:nvSpPr>
        <p:spPr>
          <a:xfrm>
            <a:off x="7543037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5AE8B22-CC7E-32BD-A1F3-C1D684285E9C}"/>
              </a:ext>
            </a:extLst>
          </p:cNvPr>
          <p:cNvSpPr txBox="1">
            <a:spLocks/>
          </p:cNvSpPr>
          <p:nvPr/>
        </p:nvSpPr>
        <p:spPr>
          <a:xfrm>
            <a:off x="2487560" y="2598964"/>
            <a:ext cx="248756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E387E90-8CC2-BB9B-9D15-1F85760FDADB}"/>
              </a:ext>
            </a:extLst>
          </p:cNvPr>
          <p:cNvSpPr txBox="1">
            <a:spLocks/>
          </p:cNvSpPr>
          <p:nvPr/>
        </p:nvSpPr>
        <p:spPr>
          <a:xfrm>
            <a:off x="2044117" y="157720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1840BE31-BA3C-E3D4-4BF5-698C61CFEB26}"/>
              </a:ext>
            </a:extLst>
          </p:cNvPr>
          <p:cNvCxnSpPr/>
          <p:nvPr/>
        </p:nvCxnSpPr>
        <p:spPr>
          <a:xfrm>
            <a:off x="1115667" y="2030884"/>
            <a:ext cx="277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82D30998-E7CF-D623-C13B-1CB049F89328}"/>
              </a:ext>
            </a:extLst>
          </p:cNvPr>
          <p:cNvSpPr txBox="1">
            <a:spLocks/>
          </p:cNvSpPr>
          <p:nvPr/>
        </p:nvSpPr>
        <p:spPr>
          <a:xfrm>
            <a:off x="873765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84EB9048-572D-2602-6B6B-71EA566C006F}"/>
              </a:ext>
            </a:extLst>
          </p:cNvPr>
          <p:cNvSpPr txBox="1">
            <a:spLocks/>
          </p:cNvSpPr>
          <p:nvPr/>
        </p:nvSpPr>
        <p:spPr>
          <a:xfrm>
            <a:off x="10457915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2898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93C38-B4DC-50C0-D743-CDE973D8F6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7B8CD30-8704-2859-A288-635D79EC378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B96B75-6657-9F31-483A-17CDDA61E21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7CC049-E0D9-A62E-2496-7E11E165E92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3E42DB4-C4D9-D5A9-1DB1-C70D620BB42C}"/>
              </a:ext>
            </a:extLst>
          </p:cNvPr>
          <p:cNvSpPr txBox="1">
            <a:spLocks/>
          </p:cNvSpPr>
          <p:nvPr/>
        </p:nvSpPr>
        <p:spPr>
          <a:xfrm>
            <a:off x="8603229" y="25989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810208E-42DC-3D49-9883-D9697AC60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70551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8918B7B-0182-7664-33F2-7E2BBB03EC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2B78B1D-4393-8896-45D8-F9C6824B13E3}"/>
              </a:ext>
            </a:extLst>
          </p:cNvPr>
          <p:cNvSpPr txBox="1">
            <a:spLocks/>
          </p:cNvSpPr>
          <p:nvPr/>
        </p:nvSpPr>
        <p:spPr>
          <a:xfrm>
            <a:off x="7078428" y="25989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31DEC75-EC6E-B33B-052B-3E0224F912A7}"/>
              </a:ext>
            </a:extLst>
          </p:cNvPr>
          <p:cNvSpPr txBox="1">
            <a:spLocks/>
          </p:cNvSpPr>
          <p:nvPr/>
        </p:nvSpPr>
        <p:spPr>
          <a:xfrm>
            <a:off x="3852821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D177275-8651-2719-1555-7F7725F72DF9}"/>
              </a:ext>
            </a:extLst>
          </p:cNvPr>
          <p:cNvSpPr txBox="1">
            <a:spLocks/>
          </p:cNvSpPr>
          <p:nvPr/>
        </p:nvSpPr>
        <p:spPr>
          <a:xfrm>
            <a:off x="666817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B29A16E-A6F5-1AD4-B3E4-9AE5E436566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je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85F1203-0A2C-2FD4-8DD7-6E24F8EEC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04A02432-3BF2-6775-5082-2EBDD2C1E673}"/>
              </a:ext>
            </a:extLst>
          </p:cNvPr>
          <p:cNvSpPr txBox="1">
            <a:spLocks/>
          </p:cNvSpPr>
          <p:nvPr/>
        </p:nvSpPr>
        <p:spPr>
          <a:xfrm>
            <a:off x="9899565" y="2598964"/>
            <a:ext cx="19082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73E602F-BE9D-BCC4-7C01-99DC09E2ACAF}"/>
              </a:ext>
            </a:extLst>
          </p:cNvPr>
          <p:cNvSpPr txBox="1">
            <a:spLocks/>
          </p:cNvSpPr>
          <p:nvPr/>
        </p:nvSpPr>
        <p:spPr>
          <a:xfrm>
            <a:off x="5095449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F6BBBEA-8F04-08F4-6EB1-0F5B8D806CD7}"/>
              </a:ext>
            </a:extLst>
          </p:cNvPr>
          <p:cNvSpPr txBox="1">
            <a:spLocks/>
          </p:cNvSpPr>
          <p:nvPr/>
        </p:nvSpPr>
        <p:spPr>
          <a:xfrm>
            <a:off x="7543037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C4E5133-413A-D030-EEEB-173DE0268FFE}"/>
              </a:ext>
            </a:extLst>
          </p:cNvPr>
          <p:cNvSpPr txBox="1">
            <a:spLocks/>
          </p:cNvSpPr>
          <p:nvPr/>
        </p:nvSpPr>
        <p:spPr>
          <a:xfrm>
            <a:off x="2487560" y="2598964"/>
            <a:ext cx="248756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FC4BFEF-ABE8-A9EC-4F85-3E05B6DC658A}"/>
              </a:ext>
            </a:extLst>
          </p:cNvPr>
          <p:cNvSpPr txBox="1">
            <a:spLocks/>
          </p:cNvSpPr>
          <p:nvPr/>
        </p:nvSpPr>
        <p:spPr>
          <a:xfrm>
            <a:off x="2044117" y="157720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8B67682-4E63-C0C9-526A-BBBC2883E81B}"/>
              </a:ext>
            </a:extLst>
          </p:cNvPr>
          <p:cNvCxnSpPr/>
          <p:nvPr/>
        </p:nvCxnSpPr>
        <p:spPr>
          <a:xfrm>
            <a:off x="1115667" y="2030884"/>
            <a:ext cx="277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B1C51070-D967-D4FF-1EC3-CE6BCAF86127}"/>
              </a:ext>
            </a:extLst>
          </p:cNvPr>
          <p:cNvSpPr txBox="1">
            <a:spLocks/>
          </p:cNvSpPr>
          <p:nvPr/>
        </p:nvSpPr>
        <p:spPr>
          <a:xfrm>
            <a:off x="873765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C452236-B657-CA3F-09BF-2155C7BBCBF5}"/>
              </a:ext>
            </a:extLst>
          </p:cNvPr>
          <p:cNvSpPr txBox="1">
            <a:spLocks/>
          </p:cNvSpPr>
          <p:nvPr/>
        </p:nvSpPr>
        <p:spPr>
          <a:xfrm>
            <a:off x="10457915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7345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FC3C3-37D9-59F6-6768-492828845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D6D55A-ACA5-9C1B-B706-1743603D94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22CE5D-955A-40C1-DA09-53708377B8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47642CD-BCD5-9A93-6960-038B882EF0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AE3B440-F686-ADF4-9C24-932D420A8377}"/>
              </a:ext>
            </a:extLst>
          </p:cNvPr>
          <p:cNvSpPr txBox="1">
            <a:spLocks/>
          </p:cNvSpPr>
          <p:nvPr/>
        </p:nvSpPr>
        <p:spPr>
          <a:xfrm>
            <a:off x="8603229" y="25989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903006C-B723-5078-1BF0-E7D2BC079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2871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En raison de la tempête,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serai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bruyant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B5DF3B4-139D-0542-85E7-DC7196ABE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FA434C9-BEED-595A-E9E4-9AA48B0E1B35}"/>
              </a:ext>
            </a:extLst>
          </p:cNvPr>
          <p:cNvSpPr txBox="1">
            <a:spLocks/>
          </p:cNvSpPr>
          <p:nvPr/>
        </p:nvSpPr>
        <p:spPr>
          <a:xfrm>
            <a:off x="7078428" y="25989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C657482-94D0-96CF-105B-35AAF6FB6DDE}"/>
              </a:ext>
            </a:extLst>
          </p:cNvPr>
          <p:cNvSpPr txBox="1">
            <a:spLocks/>
          </p:cNvSpPr>
          <p:nvPr/>
        </p:nvSpPr>
        <p:spPr>
          <a:xfrm>
            <a:off x="3852821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D4B5310-E80A-6019-C02D-D63E825EB84B}"/>
              </a:ext>
            </a:extLst>
          </p:cNvPr>
          <p:cNvSpPr txBox="1">
            <a:spLocks/>
          </p:cNvSpPr>
          <p:nvPr/>
        </p:nvSpPr>
        <p:spPr>
          <a:xfrm>
            <a:off x="666817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76FB683-5FD5-F7B1-411B-F8CEAAA461C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je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94FA6EC-34F9-F650-459C-79E0DC46B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E5DA483F-7C55-B515-6DD7-C4DB59A6430E}"/>
              </a:ext>
            </a:extLst>
          </p:cNvPr>
          <p:cNvSpPr txBox="1">
            <a:spLocks/>
          </p:cNvSpPr>
          <p:nvPr/>
        </p:nvSpPr>
        <p:spPr>
          <a:xfrm>
            <a:off x="9899565" y="2598964"/>
            <a:ext cx="19082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EE1B6F2-58C1-09CA-C115-A4B5FD906DB6}"/>
              </a:ext>
            </a:extLst>
          </p:cNvPr>
          <p:cNvSpPr txBox="1">
            <a:spLocks/>
          </p:cNvSpPr>
          <p:nvPr/>
        </p:nvSpPr>
        <p:spPr>
          <a:xfrm>
            <a:off x="5095449" y="16997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6E39845-A229-1FF1-EA7B-54643952ECE9}"/>
              </a:ext>
            </a:extLst>
          </p:cNvPr>
          <p:cNvSpPr txBox="1">
            <a:spLocks/>
          </p:cNvSpPr>
          <p:nvPr/>
        </p:nvSpPr>
        <p:spPr>
          <a:xfrm>
            <a:off x="7543037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929AC0E-88D2-9343-552C-C7D968B322A2}"/>
              </a:ext>
            </a:extLst>
          </p:cNvPr>
          <p:cNvSpPr txBox="1">
            <a:spLocks/>
          </p:cNvSpPr>
          <p:nvPr/>
        </p:nvSpPr>
        <p:spPr>
          <a:xfrm>
            <a:off x="2487560" y="2598964"/>
            <a:ext cx="248756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D5FF9B1-7028-9A38-4532-5ED650DD2900}"/>
              </a:ext>
            </a:extLst>
          </p:cNvPr>
          <p:cNvSpPr txBox="1">
            <a:spLocks/>
          </p:cNvSpPr>
          <p:nvPr/>
        </p:nvSpPr>
        <p:spPr>
          <a:xfrm>
            <a:off x="2044117" y="157720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0A655DC-7705-A836-AE0F-77D894F525E3}"/>
              </a:ext>
            </a:extLst>
          </p:cNvPr>
          <p:cNvCxnSpPr/>
          <p:nvPr/>
        </p:nvCxnSpPr>
        <p:spPr>
          <a:xfrm>
            <a:off x="1115667" y="2030884"/>
            <a:ext cx="2772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09AE7575-1916-BC63-1F01-A40637923706}"/>
              </a:ext>
            </a:extLst>
          </p:cNvPr>
          <p:cNvSpPr txBox="1">
            <a:spLocks/>
          </p:cNvSpPr>
          <p:nvPr/>
        </p:nvSpPr>
        <p:spPr>
          <a:xfrm>
            <a:off x="8737656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0ED25D3-F8F8-4F1F-59B6-238F04E06939}"/>
              </a:ext>
            </a:extLst>
          </p:cNvPr>
          <p:cNvSpPr txBox="1">
            <a:spLocks/>
          </p:cNvSpPr>
          <p:nvPr/>
        </p:nvSpPr>
        <p:spPr>
          <a:xfrm>
            <a:off x="10457915" y="16997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7912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55405-05DE-F91F-CBB9-C76FCF09C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3581966-755A-8A40-47A2-53D8FFFA19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54BEE0-C82C-83E5-0E6D-943EFDD2FBA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F882486-E878-B381-02DF-5ADF9DDD224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C32E0AE-E4B1-F7CB-5372-C974640A1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460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982ADB-8386-6D17-1069-A5610D3F0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495AC7-82C9-A194-026E-65B5B42113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7E0F33-D1CB-2EE0-EBFB-77BF26F946E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7DF96D-AD5E-884A-3BDD-083911F2C8F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A8205C6-DDE1-1D93-2377-EA7FFE9D21A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FCEA1AA-4ADF-B207-0E0E-826CB5D5D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00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8822C-80AF-FC5E-C697-D48BD54BD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C68C346-70DC-7D1C-2BCD-0D2B7D7588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CAC1B5-F50C-A85D-9ED3-ED0EEF71CB6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2C8071B-A1A4-50FC-518A-350A172128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1E7BEE-78E0-9334-FD00-ABE960DB9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85298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988EC3D-813F-6B5E-2C74-C9E16653AB3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794ADBA-D134-EC70-E5B5-D942CD654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337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02D3F-ECF5-D6B1-62D9-9F8A1FF63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45184D-0A0E-C3B4-BF76-C5FFBB07FC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565B1F-AD7C-C082-D0F3-3FD4C11203C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116DA50-C4AC-E7FD-270A-9429AAE501F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6A2F6BB-7E90-0310-8325-99E6D9E7E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3019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457B2CB-1444-C1C2-FBEB-35B89FCE121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5956925-5A7E-6536-EB60-40F6F4596C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17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2623FF-A540-9E10-FFAD-06675FA94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ECCD28-5E0E-3E2A-F56E-C8C8CC641A7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E82F30-2C29-3828-9CCB-99044AF41F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4755722-0E7B-11E4-AE7B-2FB837D1773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ECF7024-EB76-4A3F-784D-9CBF5A0D4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3436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078813F-333B-178F-A226-AE5A8E0F599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9DBEB70-B03E-DF8A-1B6C-4DA9764D1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75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7BA579-393B-3325-1A91-C0CFBEA399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DAE506-41F3-2D37-9A11-5C82507EFE7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75EA3C-1DD2-F36C-D734-304F9CA328E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FEB2D75-C15E-E80B-D6E9-35B35A92951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CCBDD1A-A7D7-BCB6-930F-C537D61985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92489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116CA25-D648-378B-1C4D-D03199E2838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4D73B1A-71D0-1107-CC13-4DB0D5F89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110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FC41D0-8862-EDE2-157D-E68843F73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7F21E4-9102-AFF9-A925-4BA4F3FAED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B4DE2E-55B8-75BB-731D-D47CC8DB70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992FE2F-AFA4-15BA-5C44-00551B094F4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D4A5163-65E0-080D-76DD-8F221A1D0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01458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44124C7-FA10-8FC5-AC57-A164528D4C4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76B0091-50CF-0A50-3F39-998AD8418C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567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3C393C-802B-FDDE-DF53-C55D81DDE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FC3651-B53A-A488-B577-2B27A52A4D2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A9C00F-D483-01CB-D44E-C056491C00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64684AD-00F0-475A-448A-77E92A79C5B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2FCF9E8-D030-B36D-D0A7-ADE7A42B4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70521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4527492-6609-29A2-DE8A-32B60DECF31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B9BF4DC-535A-AC6F-A513-EC30E5C24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0E2C198E-857A-D006-028E-11766C6C9163}"/>
              </a:ext>
            </a:extLst>
          </p:cNvPr>
          <p:cNvSpPr txBox="1">
            <a:spLocks/>
          </p:cNvSpPr>
          <p:nvPr/>
        </p:nvSpPr>
        <p:spPr>
          <a:xfrm>
            <a:off x="206103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B1F83BE-E25C-BED5-FFA7-913A42640B11}"/>
              </a:ext>
            </a:extLst>
          </p:cNvPr>
          <p:cNvSpPr txBox="1">
            <a:spLocks/>
          </p:cNvSpPr>
          <p:nvPr/>
        </p:nvSpPr>
        <p:spPr>
          <a:xfrm>
            <a:off x="586281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7408DEB-83AF-F42F-7139-3993449B4995}"/>
              </a:ext>
            </a:extLst>
          </p:cNvPr>
          <p:cNvSpPr txBox="1">
            <a:spLocks/>
          </p:cNvSpPr>
          <p:nvPr/>
        </p:nvSpPr>
        <p:spPr>
          <a:xfrm>
            <a:off x="925074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B03CF72-9BDA-7A75-8D42-9516D9171517}"/>
              </a:ext>
            </a:extLst>
          </p:cNvPr>
          <p:cNvSpPr txBox="1">
            <a:spLocks/>
          </p:cNvSpPr>
          <p:nvPr/>
        </p:nvSpPr>
        <p:spPr>
          <a:xfrm>
            <a:off x="7945709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5A8A2595-0A49-7F66-207D-9AAF9BD5A042}"/>
              </a:ext>
            </a:extLst>
          </p:cNvPr>
          <p:cNvSpPr txBox="1">
            <a:spLocks/>
          </p:cNvSpPr>
          <p:nvPr/>
        </p:nvSpPr>
        <p:spPr>
          <a:xfrm>
            <a:off x="103566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85F8CD9A-620D-A2D5-3F72-2EB8FC793802}"/>
              </a:ext>
            </a:extLst>
          </p:cNvPr>
          <p:cNvSpPr txBox="1">
            <a:spLocks/>
          </p:cNvSpPr>
          <p:nvPr/>
        </p:nvSpPr>
        <p:spPr>
          <a:xfrm>
            <a:off x="352836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6C9B2AB0-81A2-2EB7-8E14-8A52435905C7}"/>
              </a:ext>
            </a:extLst>
          </p:cNvPr>
          <p:cNvSpPr txBox="1">
            <a:spLocks/>
          </p:cNvSpPr>
          <p:nvPr/>
        </p:nvSpPr>
        <p:spPr>
          <a:xfrm>
            <a:off x="49658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448A8E43-753B-2410-7595-3DB04A20321F}"/>
              </a:ext>
            </a:extLst>
          </p:cNvPr>
          <p:cNvSpPr txBox="1">
            <a:spLocks/>
          </p:cNvSpPr>
          <p:nvPr/>
        </p:nvSpPr>
        <p:spPr>
          <a:xfrm>
            <a:off x="1083023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A14D1D1-7CC6-CFC6-32A9-2681F26FD449}"/>
              </a:ext>
            </a:extLst>
          </p:cNvPr>
          <p:cNvSpPr txBox="1">
            <a:spLocks/>
          </p:cNvSpPr>
          <p:nvPr/>
        </p:nvSpPr>
        <p:spPr>
          <a:xfrm>
            <a:off x="69915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0599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726E4-2487-7CFA-DCEB-A07D3C1885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C7A80C8-911A-DCF8-8CFD-D61FE03CA6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F900C6-B575-2A2C-36E1-F3C94027A96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D62A4FA-0BAA-8BA5-96D4-E262A5AED3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DD66B9A-284D-913B-E91E-53B71A1E4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04491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26465D9-8C3E-DCE4-C610-FD28A6189BA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EFB405D-6B44-BD9C-EA0B-33529519F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1DC80FA3-8D87-4664-DBCF-3DA01A5BA3D5}"/>
              </a:ext>
            </a:extLst>
          </p:cNvPr>
          <p:cNvSpPr txBox="1">
            <a:spLocks/>
          </p:cNvSpPr>
          <p:nvPr/>
        </p:nvSpPr>
        <p:spPr>
          <a:xfrm>
            <a:off x="206103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2CBC662-ADD1-52D0-7616-5AAB884B8DD4}"/>
              </a:ext>
            </a:extLst>
          </p:cNvPr>
          <p:cNvSpPr txBox="1">
            <a:spLocks/>
          </p:cNvSpPr>
          <p:nvPr/>
        </p:nvSpPr>
        <p:spPr>
          <a:xfrm>
            <a:off x="586281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5DB56D1-21C5-32C7-CA79-71041A647640}"/>
              </a:ext>
            </a:extLst>
          </p:cNvPr>
          <p:cNvSpPr txBox="1">
            <a:spLocks/>
          </p:cNvSpPr>
          <p:nvPr/>
        </p:nvSpPr>
        <p:spPr>
          <a:xfrm>
            <a:off x="925074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7E86ADE-BE6B-91E1-1FB8-99B4D472C8DB}"/>
              </a:ext>
            </a:extLst>
          </p:cNvPr>
          <p:cNvSpPr txBox="1">
            <a:spLocks/>
          </p:cNvSpPr>
          <p:nvPr/>
        </p:nvSpPr>
        <p:spPr>
          <a:xfrm>
            <a:off x="7945709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258B25DF-48D7-3F34-E753-7046AAA78326}"/>
              </a:ext>
            </a:extLst>
          </p:cNvPr>
          <p:cNvSpPr txBox="1">
            <a:spLocks/>
          </p:cNvSpPr>
          <p:nvPr/>
        </p:nvSpPr>
        <p:spPr>
          <a:xfrm>
            <a:off x="103566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BF8CFDE3-779E-1BF2-560C-4E9717EF38B5}"/>
              </a:ext>
            </a:extLst>
          </p:cNvPr>
          <p:cNvSpPr txBox="1">
            <a:spLocks/>
          </p:cNvSpPr>
          <p:nvPr/>
        </p:nvSpPr>
        <p:spPr>
          <a:xfrm>
            <a:off x="352836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E0158180-ACD1-978B-7F0D-2EA8DB4AE9D8}"/>
              </a:ext>
            </a:extLst>
          </p:cNvPr>
          <p:cNvSpPr txBox="1">
            <a:spLocks/>
          </p:cNvSpPr>
          <p:nvPr/>
        </p:nvSpPr>
        <p:spPr>
          <a:xfrm>
            <a:off x="49658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53C7A3B0-599F-1C66-A74C-84E921D13BE6}"/>
              </a:ext>
            </a:extLst>
          </p:cNvPr>
          <p:cNvSpPr txBox="1">
            <a:spLocks/>
          </p:cNvSpPr>
          <p:nvPr/>
        </p:nvSpPr>
        <p:spPr>
          <a:xfrm>
            <a:off x="1083023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E6A5621-22F9-4F62-77D4-AAC5572058FC}"/>
              </a:ext>
            </a:extLst>
          </p:cNvPr>
          <p:cNvSpPr txBox="1">
            <a:spLocks/>
          </p:cNvSpPr>
          <p:nvPr/>
        </p:nvSpPr>
        <p:spPr>
          <a:xfrm>
            <a:off x="69915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5735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831BA7-8644-6B3A-E58F-CC5F461808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521D72-6CA9-B516-1EB1-599773C82B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C488C8-9689-A35D-FE9E-06CD221D85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CD4D49-8A40-87BB-7903-351650F6B4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D7D1C5-1EA9-0857-B0DD-23C1612EF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59941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5E5A295-7AA5-BB0A-CF3F-89B3107F4B9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60C9D01-5826-8DAC-2EB9-75D88016B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32E4D955-FDE6-5790-3458-E7924D26B7FF}"/>
              </a:ext>
            </a:extLst>
          </p:cNvPr>
          <p:cNvSpPr txBox="1">
            <a:spLocks/>
          </p:cNvSpPr>
          <p:nvPr/>
        </p:nvSpPr>
        <p:spPr>
          <a:xfrm>
            <a:off x="3453966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A6098C-9824-94B0-09C5-EA44D50C83C3}"/>
              </a:ext>
            </a:extLst>
          </p:cNvPr>
          <p:cNvSpPr txBox="1">
            <a:spLocks/>
          </p:cNvSpPr>
          <p:nvPr/>
        </p:nvSpPr>
        <p:spPr>
          <a:xfrm>
            <a:off x="1623748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62325FA-C4D4-D631-61B5-8B116C9E5692}"/>
              </a:ext>
            </a:extLst>
          </p:cNvPr>
          <p:cNvSpPr txBox="1">
            <a:spLocks/>
          </p:cNvSpPr>
          <p:nvPr/>
        </p:nvSpPr>
        <p:spPr>
          <a:xfrm>
            <a:off x="9245619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1C34D1F6-6BD3-89DB-CA1A-FAC1E8627F1F}"/>
              </a:ext>
            </a:extLst>
          </p:cNvPr>
          <p:cNvSpPr txBox="1">
            <a:spLocks/>
          </p:cNvSpPr>
          <p:nvPr/>
        </p:nvSpPr>
        <p:spPr>
          <a:xfrm>
            <a:off x="6512266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4C27A70-257E-85DE-1C30-4B07DDA0E871}"/>
              </a:ext>
            </a:extLst>
          </p:cNvPr>
          <p:cNvSpPr txBox="1">
            <a:spLocks/>
          </p:cNvSpPr>
          <p:nvPr/>
        </p:nvSpPr>
        <p:spPr>
          <a:xfrm>
            <a:off x="206103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E67EAC1-8B85-EC66-26B6-A51DEA2C870E}"/>
              </a:ext>
            </a:extLst>
          </p:cNvPr>
          <p:cNvSpPr txBox="1">
            <a:spLocks/>
          </p:cNvSpPr>
          <p:nvPr/>
        </p:nvSpPr>
        <p:spPr>
          <a:xfrm>
            <a:off x="586281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413DEA4-69C4-30ED-616D-3147FA910810}"/>
              </a:ext>
            </a:extLst>
          </p:cNvPr>
          <p:cNvSpPr txBox="1">
            <a:spLocks/>
          </p:cNvSpPr>
          <p:nvPr/>
        </p:nvSpPr>
        <p:spPr>
          <a:xfrm>
            <a:off x="925074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BAA700E-5FB0-7E94-CE88-5BE5998BD2D1}"/>
              </a:ext>
            </a:extLst>
          </p:cNvPr>
          <p:cNvSpPr txBox="1">
            <a:spLocks/>
          </p:cNvSpPr>
          <p:nvPr/>
        </p:nvSpPr>
        <p:spPr>
          <a:xfrm>
            <a:off x="7945709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1F695F51-F997-9EF4-79EF-13CF4E847BBD}"/>
              </a:ext>
            </a:extLst>
          </p:cNvPr>
          <p:cNvSpPr txBox="1">
            <a:spLocks/>
          </p:cNvSpPr>
          <p:nvPr/>
        </p:nvSpPr>
        <p:spPr>
          <a:xfrm>
            <a:off x="103566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3A6C862F-F6FE-9F33-FA35-66DB699CC927}"/>
              </a:ext>
            </a:extLst>
          </p:cNvPr>
          <p:cNvSpPr txBox="1">
            <a:spLocks/>
          </p:cNvSpPr>
          <p:nvPr/>
        </p:nvSpPr>
        <p:spPr>
          <a:xfrm>
            <a:off x="352836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6A085708-605E-0537-5290-CA7DCDA17F11}"/>
              </a:ext>
            </a:extLst>
          </p:cNvPr>
          <p:cNvSpPr txBox="1">
            <a:spLocks/>
          </p:cNvSpPr>
          <p:nvPr/>
        </p:nvSpPr>
        <p:spPr>
          <a:xfrm>
            <a:off x="49658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DACF931B-654E-FDBC-7608-15AF0669D1C0}"/>
              </a:ext>
            </a:extLst>
          </p:cNvPr>
          <p:cNvSpPr txBox="1">
            <a:spLocks/>
          </p:cNvSpPr>
          <p:nvPr/>
        </p:nvSpPr>
        <p:spPr>
          <a:xfrm>
            <a:off x="1083023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076545E-6EF2-08FA-1EBA-5EC8A525595E}"/>
              </a:ext>
            </a:extLst>
          </p:cNvPr>
          <p:cNvSpPr txBox="1">
            <a:spLocks/>
          </p:cNvSpPr>
          <p:nvPr/>
        </p:nvSpPr>
        <p:spPr>
          <a:xfrm>
            <a:off x="69915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673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B9499C-5614-00E6-3C93-FDC4E85F3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0CD95A-A570-97D2-1C27-C2A12168772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5DC4CB-5CE3-A1CD-14D7-F2D19A7187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2E73E88-3247-4F68-2635-332B094357B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DFD9205-DC39-9775-D33B-00232A4E1C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5844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7810190-1320-3A96-7D71-68E7052F7A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BAA96E8D-6E36-FCA3-62F7-1CB292B42AE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il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E284B2C-E793-FCE9-F916-746335C1B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C8B1594B-516E-3CC0-8DCA-060EC54B9FF1}"/>
              </a:ext>
            </a:extLst>
          </p:cNvPr>
          <p:cNvSpPr txBox="1">
            <a:spLocks/>
          </p:cNvSpPr>
          <p:nvPr/>
        </p:nvSpPr>
        <p:spPr>
          <a:xfrm>
            <a:off x="3453966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1570751-2E32-3881-F971-185365F4511E}"/>
              </a:ext>
            </a:extLst>
          </p:cNvPr>
          <p:cNvSpPr txBox="1">
            <a:spLocks/>
          </p:cNvSpPr>
          <p:nvPr/>
        </p:nvSpPr>
        <p:spPr>
          <a:xfrm>
            <a:off x="1623748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487A417-0BDD-9AE4-FC69-BC77E352E947}"/>
              </a:ext>
            </a:extLst>
          </p:cNvPr>
          <p:cNvSpPr txBox="1">
            <a:spLocks/>
          </p:cNvSpPr>
          <p:nvPr/>
        </p:nvSpPr>
        <p:spPr>
          <a:xfrm>
            <a:off x="9245619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19D66250-F5AF-98A6-16EA-D235913C882C}"/>
              </a:ext>
            </a:extLst>
          </p:cNvPr>
          <p:cNvSpPr txBox="1">
            <a:spLocks/>
          </p:cNvSpPr>
          <p:nvPr/>
        </p:nvSpPr>
        <p:spPr>
          <a:xfrm>
            <a:off x="6512266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1AA5D39-54BC-C02C-5410-BB8E1CB58B69}"/>
              </a:ext>
            </a:extLst>
          </p:cNvPr>
          <p:cNvSpPr txBox="1">
            <a:spLocks/>
          </p:cNvSpPr>
          <p:nvPr/>
        </p:nvSpPr>
        <p:spPr>
          <a:xfrm>
            <a:off x="206103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DE3F489-BEBC-19D3-162A-521C76BF1989}"/>
              </a:ext>
            </a:extLst>
          </p:cNvPr>
          <p:cNvSpPr txBox="1">
            <a:spLocks/>
          </p:cNvSpPr>
          <p:nvPr/>
        </p:nvSpPr>
        <p:spPr>
          <a:xfrm>
            <a:off x="586281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F7AA7BD-8A8F-51A1-2371-2118EA8BAB7C}"/>
              </a:ext>
            </a:extLst>
          </p:cNvPr>
          <p:cNvSpPr txBox="1">
            <a:spLocks/>
          </p:cNvSpPr>
          <p:nvPr/>
        </p:nvSpPr>
        <p:spPr>
          <a:xfrm>
            <a:off x="925074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3E32F31-A7F3-079E-8EF0-642B5E58DE29}"/>
              </a:ext>
            </a:extLst>
          </p:cNvPr>
          <p:cNvSpPr txBox="1">
            <a:spLocks/>
          </p:cNvSpPr>
          <p:nvPr/>
        </p:nvSpPr>
        <p:spPr>
          <a:xfrm>
            <a:off x="7945709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271545F0-B44F-A036-E109-77789023D285}"/>
              </a:ext>
            </a:extLst>
          </p:cNvPr>
          <p:cNvSpPr txBox="1">
            <a:spLocks/>
          </p:cNvSpPr>
          <p:nvPr/>
        </p:nvSpPr>
        <p:spPr>
          <a:xfrm>
            <a:off x="103566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648CBA6F-79F0-384D-3D74-9152363C0752}"/>
              </a:ext>
            </a:extLst>
          </p:cNvPr>
          <p:cNvSpPr txBox="1">
            <a:spLocks/>
          </p:cNvSpPr>
          <p:nvPr/>
        </p:nvSpPr>
        <p:spPr>
          <a:xfrm>
            <a:off x="352836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9BAAD4C2-E52A-1B9D-7BB1-93B6A2D7B9B8}"/>
              </a:ext>
            </a:extLst>
          </p:cNvPr>
          <p:cNvSpPr txBox="1">
            <a:spLocks/>
          </p:cNvSpPr>
          <p:nvPr/>
        </p:nvSpPr>
        <p:spPr>
          <a:xfrm>
            <a:off x="49658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B3DAB69F-8CF0-4D59-32C6-39A33FF1C498}"/>
              </a:ext>
            </a:extLst>
          </p:cNvPr>
          <p:cNvSpPr txBox="1">
            <a:spLocks/>
          </p:cNvSpPr>
          <p:nvPr/>
        </p:nvSpPr>
        <p:spPr>
          <a:xfrm>
            <a:off x="1083023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F8EE563-A41F-F6AF-1523-C859890637EA}"/>
              </a:ext>
            </a:extLst>
          </p:cNvPr>
          <p:cNvSpPr txBox="1">
            <a:spLocks/>
          </p:cNvSpPr>
          <p:nvPr/>
        </p:nvSpPr>
        <p:spPr>
          <a:xfrm>
            <a:off x="69915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59571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5999C-1DEC-7DFD-6F57-5182C7EB21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FD9D8E8-8126-3BC7-6E42-DEFD9C3241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7DD0B5-3C73-B195-FA28-1D3063A1ABF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cloche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sonne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mais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n’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entendent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pas.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CA45EFE-BB76-517C-630B-392E4B071CD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3C81C6B-5A0E-3530-EE89-404D40ED916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sonné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mais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n’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entendu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875B15B-19A7-B82B-17DF-1D7086909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0D022AD5-7757-E264-BC61-82DA085EF63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il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C29EEB9-5C48-C6CA-F2E6-61B7BA2FB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F2861752-AE4F-EEE6-02AE-CA2AB48DA244}"/>
              </a:ext>
            </a:extLst>
          </p:cNvPr>
          <p:cNvSpPr txBox="1">
            <a:spLocks/>
          </p:cNvSpPr>
          <p:nvPr/>
        </p:nvSpPr>
        <p:spPr>
          <a:xfrm>
            <a:off x="3453966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88DDC7-0C81-0E92-D1C7-ECAB32DFBBB0}"/>
              </a:ext>
            </a:extLst>
          </p:cNvPr>
          <p:cNvSpPr txBox="1">
            <a:spLocks/>
          </p:cNvSpPr>
          <p:nvPr/>
        </p:nvSpPr>
        <p:spPr>
          <a:xfrm>
            <a:off x="1623748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E1A7127-2568-775B-92FA-BAE91B9D9F78}"/>
              </a:ext>
            </a:extLst>
          </p:cNvPr>
          <p:cNvSpPr txBox="1">
            <a:spLocks/>
          </p:cNvSpPr>
          <p:nvPr/>
        </p:nvSpPr>
        <p:spPr>
          <a:xfrm>
            <a:off x="9245619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AA5D3C1-D199-64AD-61F7-FBD7D3728FC7}"/>
              </a:ext>
            </a:extLst>
          </p:cNvPr>
          <p:cNvSpPr txBox="1">
            <a:spLocks/>
          </p:cNvSpPr>
          <p:nvPr/>
        </p:nvSpPr>
        <p:spPr>
          <a:xfrm>
            <a:off x="6512266" y="258591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23853AA-1CDC-9D65-B0AF-3C9617B2A285}"/>
              </a:ext>
            </a:extLst>
          </p:cNvPr>
          <p:cNvSpPr txBox="1">
            <a:spLocks/>
          </p:cNvSpPr>
          <p:nvPr/>
        </p:nvSpPr>
        <p:spPr>
          <a:xfrm>
            <a:off x="206103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13B03FB-8E64-BB8C-55A7-D9D788B08290}"/>
              </a:ext>
            </a:extLst>
          </p:cNvPr>
          <p:cNvSpPr txBox="1">
            <a:spLocks/>
          </p:cNvSpPr>
          <p:nvPr/>
        </p:nvSpPr>
        <p:spPr>
          <a:xfrm>
            <a:off x="586281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D0F5BA7-4861-2F88-2BBA-7D7038C6152F}"/>
              </a:ext>
            </a:extLst>
          </p:cNvPr>
          <p:cNvSpPr txBox="1">
            <a:spLocks/>
          </p:cNvSpPr>
          <p:nvPr/>
        </p:nvSpPr>
        <p:spPr>
          <a:xfrm>
            <a:off x="925074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F0B8D53-980A-FA22-D426-B8176449F492}"/>
              </a:ext>
            </a:extLst>
          </p:cNvPr>
          <p:cNvSpPr txBox="1">
            <a:spLocks/>
          </p:cNvSpPr>
          <p:nvPr/>
        </p:nvSpPr>
        <p:spPr>
          <a:xfrm>
            <a:off x="7945709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2B9B1B60-F74B-52FA-BD61-7681E8E1FDF2}"/>
              </a:ext>
            </a:extLst>
          </p:cNvPr>
          <p:cNvSpPr txBox="1">
            <a:spLocks/>
          </p:cNvSpPr>
          <p:nvPr/>
        </p:nvSpPr>
        <p:spPr>
          <a:xfrm>
            <a:off x="103566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71876D8A-2201-2707-4140-4BDBF6111F5B}"/>
              </a:ext>
            </a:extLst>
          </p:cNvPr>
          <p:cNvSpPr txBox="1">
            <a:spLocks/>
          </p:cNvSpPr>
          <p:nvPr/>
        </p:nvSpPr>
        <p:spPr>
          <a:xfrm>
            <a:off x="352836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DD25DCE5-B152-01DC-B9B9-FC58B1284CC0}"/>
              </a:ext>
            </a:extLst>
          </p:cNvPr>
          <p:cNvSpPr txBox="1">
            <a:spLocks/>
          </p:cNvSpPr>
          <p:nvPr/>
        </p:nvSpPr>
        <p:spPr>
          <a:xfrm>
            <a:off x="49658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F23CAE73-0BB1-25D1-D527-4CB8BB9591F7}"/>
              </a:ext>
            </a:extLst>
          </p:cNvPr>
          <p:cNvSpPr txBox="1">
            <a:spLocks/>
          </p:cNvSpPr>
          <p:nvPr/>
        </p:nvSpPr>
        <p:spPr>
          <a:xfrm>
            <a:off x="1083023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E6A775D-FB02-4672-2A2C-13043A345FC9}"/>
              </a:ext>
            </a:extLst>
          </p:cNvPr>
          <p:cNvSpPr txBox="1">
            <a:spLocks/>
          </p:cNvSpPr>
          <p:nvPr/>
        </p:nvSpPr>
        <p:spPr>
          <a:xfrm>
            <a:off x="69915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6688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8F16B-A71C-8413-8F23-E9ECD418A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324B727-DECE-C068-6605-55D4B633BF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6A673B-2E64-DC16-B618-37C3F59351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rencontré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941C325-8FEC-6740-0480-A1C3F2FFAAB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E03D73A-4002-6568-5F29-C0AC558D9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028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A2737F-9CD5-217A-CAD1-D4B73D053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F434971-6A2B-8F5F-FED4-1C300A04BE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0A71C0-0D02-1780-6F86-7886DC6ED8A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rencontré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E663210-0A3C-33A5-0C83-D370EF28C3C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6A3C46D-D386-21A8-17CE-F9453B79E79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58C363B-132F-2EC0-C599-871AEFA0F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4769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D5013-477B-5035-CAB4-DBC5D3F61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0B17530-D9E5-8263-DD85-2C3F37E783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CF4632-F144-8195-1613-42D08E52D8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rencontré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DEC668C-1E04-20BD-ED04-784EA87B6A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0E463B8-F807-26CC-19ED-B1693F2E6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9243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C6E1285-D84E-5719-E457-A51432B25FD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3DF0CBF-7301-D06F-66B7-1B8760A46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2106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FBE4A-6ACE-AD00-581A-4AB2CDB44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D0B12BA-095D-1BCC-004D-F8A892F0893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F10EF9-3EE1-A4D3-BDF0-D163639AFE6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rencontré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0F64D72-8F7F-CE31-CCF1-D370214E626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41418BD-3F2E-51A1-22CF-EFF3AB0D1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80057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582C2E6-2E76-A7E1-5814-31D1631D37A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B138753-FB32-E775-D1E7-F2C950BD6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0595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B8013-B0FA-83C2-D3BC-D715E211C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B5D62A-890C-5696-8DFE-D129E11D9E9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0C97C8-6B36-6886-3BC7-A59F3A02520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rencontré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F4B61B-D301-1AFE-C1C3-D95C3C4A5D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A6184C-8F3D-20A7-DA36-803843501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56164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82944CA-EEB8-1A57-EF69-D50F8BA7ED1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FEC6C0F-2B62-C625-48F5-8B77454E4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2554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92940-BCDA-38FD-7F11-57E956D28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01BF65A-AF04-9B58-600D-2E46AEF8914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A97998-BDA2-3513-B23A-65EED924FB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rencontré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3DC3FE-303D-8F6D-1F82-771D2F1B5AB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0E58CB1-4EED-4620-DDB0-C6DC91538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8407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B4AB2B3-ABB7-8E8A-6C6D-68AF51FAD5F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02FBA86-0ABE-DBE8-AF89-DBD2D0B0D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6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Phrase simple / complexe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simple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complexe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 </a:t>
            </a: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attributs du 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 et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et le temps proposés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1C513-7819-C4EA-2613-E8A2E25AE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E319BCC-68D6-F92E-287F-B2236BEB513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6BC210-5867-9DB0-8B9D-0E0BC08EA0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rencontré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DB6B42-0D9A-AD04-5CA9-12C43AD7837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D8803D6-6D02-5B6D-1E24-E8B318823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53793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237E956-E087-74F9-1F14-BDBE4721918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B06AFC9-B9DC-FE3B-0FC6-165A7FF50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8439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89638-3609-5FF5-CDC6-9D035A441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BF7CDB2-13C8-7D93-748C-09929ED00C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1526B3-F8F3-F23C-D3FA-0E2C6280E7B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rencontré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2D4D6D5-DC65-3A80-F593-A3C21DEF59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BEF5535-5386-9C9B-75DB-8861EE978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7697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6D85F6A-8967-2BCA-4C83-9B5A40FEC3C7}"/>
              </a:ext>
            </a:extLst>
          </p:cNvPr>
          <p:cNvSpPr txBox="1">
            <a:spLocks/>
          </p:cNvSpPr>
          <p:nvPr/>
        </p:nvSpPr>
        <p:spPr>
          <a:xfrm>
            <a:off x="488969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9465F37-2EA0-434D-00C0-913822360C07}"/>
              </a:ext>
            </a:extLst>
          </p:cNvPr>
          <p:cNvSpPr txBox="1">
            <a:spLocks/>
          </p:cNvSpPr>
          <p:nvPr/>
        </p:nvSpPr>
        <p:spPr>
          <a:xfrm>
            <a:off x="1046990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487C683-94C8-D03F-976C-1DF46194C671}"/>
              </a:ext>
            </a:extLst>
          </p:cNvPr>
          <p:cNvSpPr txBox="1">
            <a:spLocks/>
          </p:cNvSpPr>
          <p:nvPr/>
        </p:nvSpPr>
        <p:spPr>
          <a:xfrm>
            <a:off x="155639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E066EE9-7C56-73DE-A368-552F47B6090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A508430-8CEB-29EF-8C57-7BC19A5E6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E8BEC1D9-DE4D-A3F4-1AB4-58F257695FDE}"/>
              </a:ext>
            </a:extLst>
          </p:cNvPr>
          <p:cNvSpPr txBox="1">
            <a:spLocks/>
          </p:cNvSpPr>
          <p:nvPr/>
        </p:nvSpPr>
        <p:spPr>
          <a:xfrm>
            <a:off x="865991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80B478E-C9C5-CCC9-9A87-2980EF643052}"/>
              </a:ext>
            </a:extLst>
          </p:cNvPr>
          <p:cNvSpPr txBox="1">
            <a:spLocks/>
          </p:cNvSpPr>
          <p:nvPr/>
        </p:nvSpPr>
        <p:spPr>
          <a:xfrm>
            <a:off x="294606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5CC7607F-F4A2-EC9B-62C6-8A5467F617DF}"/>
              </a:ext>
            </a:extLst>
          </p:cNvPr>
          <p:cNvSpPr txBox="1">
            <a:spLocks/>
          </p:cNvSpPr>
          <p:nvPr/>
        </p:nvSpPr>
        <p:spPr>
          <a:xfrm>
            <a:off x="968737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666203A-6C2B-E7CB-BBAB-52871B8AA7A7}"/>
              </a:ext>
            </a:extLst>
          </p:cNvPr>
          <p:cNvSpPr txBox="1">
            <a:spLocks/>
          </p:cNvSpPr>
          <p:nvPr/>
        </p:nvSpPr>
        <p:spPr>
          <a:xfrm>
            <a:off x="710862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D07674B-C85E-ACA7-1B98-6CAD80685672}"/>
              </a:ext>
            </a:extLst>
          </p:cNvPr>
          <p:cNvSpPr txBox="1">
            <a:spLocks/>
          </p:cNvSpPr>
          <p:nvPr/>
        </p:nvSpPr>
        <p:spPr>
          <a:xfrm>
            <a:off x="598623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A9E94B1-3B25-9DDF-64E8-8FFCCA9E8E96}"/>
              </a:ext>
            </a:extLst>
          </p:cNvPr>
          <p:cNvSpPr txBox="1">
            <a:spLocks/>
          </p:cNvSpPr>
          <p:nvPr/>
        </p:nvSpPr>
        <p:spPr>
          <a:xfrm>
            <a:off x="1059207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9989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D96C9-4AF0-0044-2953-3CA9B447C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A68DCE-6609-BF94-631F-B546FF5BCEC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55E071-0CC3-711D-2DAE-7ACF8225302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rencontré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1054649-2C59-D9C1-9E2F-A08D9F6219D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56BF14-46E5-1B55-5A1A-D5AB67ED0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29956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AECB690-DE7A-3148-9D94-4EC594FE6DC8}"/>
              </a:ext>
            </a:extLst>
          </p:cNvPr>
          <p:cNvSpPr txBox="1">
            <a:spLocks/>
          </p:cNvSpPr>
          <p:nvPr/>
        </p:nvSpPr>
        <p:spPr>
          <a:xfrm>
            <a:off x="488969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503E321-1D2A-7330-B45D-902F4404F525}"/>
              </a:ext>
            </a:extLst>
          </p:cNvPr>
          <p:cNvSpPr txBox="1">
            <a:spLocks/>
          </p:cNvSpPr>
          <p:nvPr/>
        </p:nvSpPr>
        <p:spPr>
          <a:xfrm>
            <a:off x="1046990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621B671-8AA0-B419-CEF6-4CF2ED360935}"/>
              </a:ext>
            </a:extLst>
          </p:cNvPr>
          <p:cNvSpPr txBox="1">
            <a:spLocks/>
          </p:cNvSpPr>
          <p:nvPr/>
        </p:nvSpPr>
        <p:spPr>
          <a:xfrm>
            <a:off x="155639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0DEE44E-8AF3-BC16-8D71-B97DCA25B21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A6D384E-82C4-B02D-71D6-EC19B95C8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F778AFFF-659C-6610-67F1-159539DF1E00}"/>
              </a:ext>
            </a:extLst>
          </p:cNvPr>
          <p:cNvSpPr txBox="1">
            <a:spLocks/>
          </p:cNvSpPr>
          <p:nvPr/>
        </p:nvSpPr>
        <p:spPr>
          <a:xfrm>
            <a:off x="865991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17DDF31-3719-DD48-D716-F0513D8672BF}"/>
              </a:ext>
            </a:extLst>
          </p:cNvPr>
          <p:cNvSpPr txBox="1">
            <a:spLocks/>
          </p:cNvSpPr>
          <p:nvPr/>
        </p:nvSpPr>
        <p:spPr>
          <a:xfrm>
            <a:off x="294606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8A48E53-C344-9360-8574-7AC11065258B}"/>
              </a:ext>
            </a:extLst>
          </p:cNvPr>
          <p:cNvSpPr txBox="1">
            <a:spLocks/>
          </p:cNvSpPr>
          <p:nvPr/>
        </p:nvSpPr>
        <p:spPr>
          <a:xfrm>
            <a:off x="968737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7FD08C5-8C09-435B-224D-977E0437B2E6}"/>
              </a:ext>
            </a:extLst>
          </p:cNvPr>
          <p:cNvSpPr txBox="1">
            <a:spLocks/>
          </p:cNvSpPr>
          <p:nvPr/>
        </p:nvSpPr>
        <p:spPr>
          <a:xfrm>
            <a:off x="710862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56B9183-8A80-DE4D-6383-FA504D37340A}"/>
              </a:ext>
            </a:extLst>
          </p:cNvPr>
          <p:cNvSpPr txBox="1">
            <a:spLocks/>
          </p:cNvSpPr>
          <p:nvPr/>
        </p:nvSpPr>
        <p:spPr>
          <a:xfrm>
            <a:off x="598623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AA749F0-04BB-427D-A19E-2C0DED87F91C}"/>
              </a:ext>
            </a:extLst>
          </p:cNvPr>
          <p:cNvSpPr txBox="1">
            <a:spLocks/>
          </p:cNvSpPr>
          <p:nvPr/>
        </p:nvSpPr>
        <p:spPr>
          <a:xfrm>
            <a:off x="1059207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83315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9D3995-9462-8298-CC7D-D37DE82CD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BE318C9-0EFB-71D0-1FFA-09BB1B2E943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4A6752-A739-9A29-3719-43AB900F8F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rencontré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3270624-CDBD-A3B6-56D7-DDF1582DC20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65B0785-54CE-F9AF-48E9-B92FE47AEB22}"/>
              </a:ext>
            </a:extLst>
          </p:cNvPr>
          <p:cNvSpPr txBox="1">
            <a:spLocks/>
          </p:cNvSpPr>
          <p:nvPr/>
        </p:nvSpPr>
        <p:spPr>
          <a:xfrm>
            <a:off x="2560317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7662736-4537-88DB-A1DF-1D1E3EFA7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0359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3E6629A-E1FD-2EAD-6C04-C1279E5BF830}"/>
              </a:ext>
            </a:extLst>
          </p:cNvPr>
          <p:cNvSpPr txBox="1">
            <a:spLocks/>
          </p:cNvSpPr>
          <p:nvPr/>
        </p:nvSpPr>
        <p:spPr>
          <a:xfrm>
            <a:off x="488969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8C3B143-B769-D2E9-9271-4642D6AAE936}"/>
              </a:ext>
            </a:extLst>
          </p:cNvPr>
          <p:cNvSpPr txBox="1">
            <a:spLocks/>
          </p:cNvSpPr>
          <p:nvPr/>
        </p:nvSpPr>
        <p:spPr>
          <a:xfrm>
            <a:off x="1046990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4051983-55C3-8AD2-92A8-7BA30BB6952D}"/>
              </a:ext>
            </a:extLst>
          </p:cNvPr>
          <p:cNvSpPr txBox="1">
            <a:spLocks/>
          </p:cNvSpPr>
          <p:nvPr/>
        </p:nvSpPr>
        <p:spPr>
          <a:xfrm>
            <a:off x="924740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3D8981B-AEC0-56A9-02EF-28F8B8B997CF}"/>
              </a:ext>
            </a:extLst>
          </p:cNvPr>
          <p:cNvSpPr txBox="1">
            <a:spLocks/>
          </p:cNvSpPr>
          <p:nvPr/>
        </p:nvSpPr>
        <p:spPr>
          <a:xfrm>
            <a:off x="155639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BB30CD6-C315-FA86-E75F-18A863514AD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C5FB063-D8A9-6BD6-1EE3-624E70B51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83834195-DC71-CC21-7BE7-ECDD0E7E30FD}"/>
              </a:ext>
            </a:extLst>
          </p:cNvPr>
          <p:cNvSpPr txBox="1">
            <a:spLocks/>
          </p:cNvSpPr>
          <p:nvPr/>
        </p:nvSpPr>
        <p:spPr>
          <a:xfrm>
            <a:off x="8662220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CC de lieu</a:t>
            </a: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4AF2685-86A5-0538-98B6-B9A015F712A6}"/>
              </a:ext>
            </a:extLst>
          </p:cNvPr>
          <p:cNvSpPr txBox="1">
            <a:spLocks/>
          </p:cNvSpPr>
          <p:nvPr/>
        </p:nvSpPr>
        <p:spPr>
          <a:xfrm>
            <a:off x="865991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5095435-3601-BECC-1CE5-C86776C3D8E9}"/>
              </a:ext>
            </a:extLst>
          </p:cNvPr>
          <p:cNvSpPr txBox="1">
            <a:spLocks/>
          </p:cNvSpPr>
          <p:nvPr/>
        </p:nvSpPr>
        <p:spPr>
          <a:xfrm>
            <a:off x="294606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5C11F0C-EAC4-6B8E-FEE6-58B82D3C1F68}"/>
              </a:ext>
            </a:extLst>
          </p:cNvPr>
          <p:cNvSpPr txBox="1">
            <a:spLocks/>
          </p:cNvSpPr>
          <p:nvPr/>
        </p:nvSpPr>
        <p:spPr>
          <a:xfrm>
            <a:off x="968737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FE63A82-9235-BA50-704F-0AC2347F8AD8}"/>
              </a:ext>
            </a:extLst>
          </p:cNvPr>
          <p:cNvSpPr txBox="1">
            <a:spLocks/>
          </p:cNvSpPr>
          <p:nvPr/>
        </p:nvSpPr>
        <p:spPr>
          <a:xfrm>
            <a:off x="710862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07FC61F6-9E04-5B88-6EB7-E50AB7E9F6B6}"/>
              </a:ext>
            </a:extLst>
          </p:cNvPr>
          <p:cNvSpPr txBox="1">
            <a:spLocks/>
          </p:cNvSpPr>
          <p:nvPr/>
        </p:nvSpPr>
        <p:spPr>
          <a:xfrm>
            <a:off x="5171145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CO direct</a:t>
            </a: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3E30DC5-483A-1A31-8680-55735A7AE7EC}"/>
              </a:ext>
            </a:extLst>
          </p:cNvPr>
          <p:cNvSpPr txBox="1">
            <a:spLocks/>
          </p:cNvSpPr>
          <p:nvPr/>
        </p:nvSpPr>
        <p:spPr>
          <a:xfrm>
            <a:off x="598623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8581247-66D1-E0CC-7E8C-7C732FF3340D}"/>
              </a:ext>
            </a:extLst>
          </p:cNvPr>
          <p:cNvSpPr txBox="1">
            <a:spLocks/>
          </p:cNvSpPr>
          <p:nvPr/>
        </p:nvSpPr>
        <p:spPr>
          <a:xfrm>
            <a:off x="1059207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90802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5B252B-F680-3B19-A24F-1A7F690F6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8B10F8A-26BC-BD70-9F65-0FF289BC9F2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5DAF7D-E563-9855-AA83-62E7F0C691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rencontré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22860A2-84F7-8C9E-A64F-ECAEB27540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E699D51-7CFE-0664-C9C8-B6E067AEEB08}"/>
              </a:ext>
            </a:extLst>
          </p:cNvPr>
          <p:cNvSpPr txBox="1">
            <a:spLocks/>
          </p:cNvSpPr>
          <p:nvPr/>
        </p:nvSpPr>
        <p:spPr>
          <a:xfrm>
            <a:off x="2560317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22D2A36-3ABD-CCB4-AA47-28D8E78DC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7018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90193B8-C975-0A60-2A80-88D16DD26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D37CE572-AAF1-A772-C91F-A9E0D678F0D4}"/>
              </a:ext>
            </a:extLst>
          </p:cNvPr>
          <p:cNvSpPr txBox="1">
            <a:spLocks/>
          </p:cNvSpPr>
          <p:nvPr/>
        </p:nvSpPr>
        <p:spPr>
          <a:xfrm>
            <a:off x="488969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A5BD1D7-DEFE-D8C1-14FF-CA2119CDADBB}"/>
              </a:ext>
            </a:extLst>
          </p:cNvPr>
          <p:cNvSpPr txBox="1">
            <a:spLocks/>
          </p:cNvSpPr>
          <p:nvPr/>
        </p:nvSpPr>
        <p:spPr>
          <a:xfrm>
            <a:off x="1046990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EEF35E8-0F9B-2DE1-4094-11816828850C}"/>
              </a:ext>
            </a:extLst>
          </p:cNvPr>
          <p:cNvSpPr txBox="1">
            <a:spLocks/>
          </p:cNvSpPr>
          <p:nvPr/>
        </p:nvSpPr>
        <p:spPr>
          <a:xfrm>
            <a:off x="924740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E82AB28-2F02-8486-E523-042AC867CA7F}"/>
              </a:ext>
            </a:extLst>
          </p:cNvPr>
          <p:cNvSpPr txBox="1">
            <a:spLocks/>
          </p:cNvSpPr>
          <p:nvPr/>
        </p:nvSpPr>
        <p:spPr>
          <a:xfrm>
            <a:off x="155639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C28BFFC-0893-BF53-EB9B-4B0CE275DA4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elles / passé simple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FBC3084-AA1E-01BC-ED25-2DED32D7A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467D6465-7DCA-EA66-9B71-3A9D57C2DC37}"/>
              </a:ext>
            </a:extLst>
          </p:cNvPr>
          <p:cNvSpPr txBox="1">
            <a:spLocks/>
          </p:cNvSpPr>
          <p:nvPr/>
        </p:nvSpPr>
        <p:spPr>
          <a:xfrm>
            <a:off x="8662220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CC de lieu</a:t>
            </a: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3E2DBFE-DFA6-621A-F1A0-14088A68578D}"/>
              </a:ext>
            </a:extLst>
          </p:cNvPr>
          <p:cNvSpPr txBox="1">
            <a:spLocks/>
          </p:cNvSpPr>
          <p:nvPr/>
        </p:nvSpPr>
        <p:spPr>
          <a:xfrm>
            <a:off x="865991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A4B4A26-63F6-1009-CD74-A94E9A4609D4}"/>
              </a:ext>
            </a:extLst>
          </p:cNvPr>
          <p:cNvSpPr txBox="1">
            <a:spLocks/>
          </p:cNvSpPr>
          <p:nvPr/>
        </p:nvSpPr>
        <p:spPr>
          <a:xfrm>
            <a:off x="294606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501307CA-221F-EC64-2079-1F0CCE8C9FCD}"/>
              </a:ext>
            </a:extLst>
          </p:cNvPr>
          <p:cNvSpPr txBox="1">
            <a:spLocks/>
          </p:cNvSpPr>
          <p:nvPr/>
        </p:nvSpPr>
        <p:spPr>
          <a:xfrm>
            <a:off x="968737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D6771BD-315D-38E2-585B-39E9C773FC94}"/>
              </a:ext>
            </a:extLst>
          </p:cNvPr>
          <p:cNvSpPr txBox="1">
            <a:spLocks/>
          </p:cNvSpPr>
          <p:nvPr/>
        </p:nvSpPr>
        <p:spPr>
          <a:xfrm>
            <a:off x="710862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24A9E982-C59C-7EAE-6744-D20106E9A52E}"/>
              </a:ext>
            </a:extLst>
          </p:cNvPr>
          <p:cNvSpPr txBox="1">
            <a:spLocks/>
          </p:cNvSpPr>
          <p:nvPr/>
        </p:nvSpPr>
        <p:spPr>
          <a:xfrm>
            <a:off x="5171145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CO direct</a:t>
            </a: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0DC290C-B5CD-4AB6-235D-080B256F5A85}"/>
              </a:ext>
            </a:extLst>
          </p:cNvPr>
          <p:cNvSpPr txBox="1">
            <a:spLocks/>
          </p:cNvSpPr>
          <p:nvPr/>
        </p:nvSpPr>
        <p:spPr>
          <a:xfrm>
            <a:off x="598623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229C6C2-F1EC-C540-342B-0743F273287A}"/>
              </a:ext>
            </a:extLst>
          </p:cNvPr>
          <p:cNvSpPr txBox="1">
            <a:spLocks/>
          </p:cNvSpPr>
          <p:nvPr/>
        </p:nvSpPr>
        <p:spPr>
          <a:xfrm>
            <a:off x="1059207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48817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62AB2-EF05-7139-1B19-5AFC9C23A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A57D315-3FDB-C2F6-A518-9FE756EA1C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F03B2B-D82D-57E9-325E-AC07E58589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rencontré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vieil ami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devant l’école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F96AFDC-1491-D3F9-AEC1-D99BE8D2F4D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91DA468-DB60-A185-53DC-36D060FDFF31}"/>
              </a:ext>
            </a:extLst>
          </p:cNvPr>
          <p:cNvSpPr txBox="1">
            <a:spLocks/>
          </p:cNvSpPr>
          <p:nvPr/>
        </p:nvSpPr>
        <p:spPr>
          <a:xfrm>
            <a:off x="2560317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6F888F3-333C-F2D1-636E-4BED37CA355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rencontré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leur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vieil ami devant l’école.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6D64F78-C1E1-93D8-266B-D0B4EEFC6E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FF3968EA-66DB-2D5B-D73D-D65ADC3A7A13}"/>
              </a:ext>
            </a:extLst>
          </p:cNvPr>
          <p:cNvSpPr txBox="1">
            <a:spLocks/>
          </p:cNvSpPr>
          <p:nvPr/>
        </p:nvSpPr>
        <p:spPr>
          <a:xfrm>
            <a:off x="488969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3CDFA7C-A6C3-FBF0-2ABA-AB06B3ED56E4}"/>
              </a:ext>
            </a:extLst>
          </p:cNvPr>
          <p:cNvSpPr txBox="1">
            <a:spLocks/>
          </p:cNvSpPr>
          <p:nvPr/>
        </p:nvSpPr>
        <p:spPr>
          <a:xfrm>
            <a:off x="1046990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1AAA6B0-E59D-CD51-E5CA-5C0C5F58A989}"/>
              </a:ext>
            </a:extLst>
          </p:cNvPr>
          <p:cNvSpPr txBox="1">
            <a:spLocks/>
          </p:cNvSpPr>
          <p:nvPr/>
        </p:nvSpPr>
        <p:spPr>
          <a:xfrm>
            <a:off x="924740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0BB899A-EF0A-53C1-CBCA-4CC136FEB641}"/>
              </a:ext>
            </a:extLst>
          </p:cNvPr>
          <p:cNvSpPr txBox="1">
            <a:spLocks/>
          </p:cNvSpPr>
          <p:nvPr/>
        </p:nvSpPr>
        <p:spPr>
          <a:xfrm>
            <a:off x="155639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0F6E7E9-D214-9B18-A694-085D6180139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elles / passé simple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31CDC69-22B5-0833-CC46-50264CF44E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270502B8-31AC-A9ED-1995-EAEB7251ED78}"/>
              </a:ext>
            </a:extLst>
          </p:cNvPr>
          <p:cNvSpPr txBox="1">
            <a:spLocks/>
          </p:cNvSpPr>
          <p:nvPr/>
        </p:nvSpPr>
        <p:spPr>
          <a:xfrm>
            <a:off x="8662220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CC de lieu</a:t>
            </a: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2BBDEA4-1019-7704-3907-A2412C73AABF}"/>
              </a:ext>
            </a:extLst>
          </p:cNvPr>
          <p:cNvSpPr txBox="1">
            <a:spLocks/>
          </p:cNvSpPr>
          <p:nvPr/>
        </p:nvSpPr>
        <p:spPr>
          <a:xfrm>
            <a:off x="865991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E35741A-0B20-B55F-FB22-5B6C7D58BD61}"/>
              </a:ext>
            </a:extLst>
          </p:cNvPr>
          <p:cNvSpPr txBox="1">
            <a:spLocks/>
          </p:cNvSpPr>
          <p:nvPr/>
        </p:nvSpPr>
        <p:spPr>
          <a:xfrm>
            <a:off x="294606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F41064D-3E07-74FF-9A49-4BE44D598787}"/>
              </a:ext>
            </a:extLst>
          </p:cNvPr>
          <p:cNvSpPr txBox="1">
            <a:spLocks/>
          </p:cNvSpPr>
          <p:nvPr/>
        </p:nvSpPr>
        <p:spPr>
          <a:xfrm>
            <a:off x="9687375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E1396D0-48E7-4EB2-45D3-02C89E6D4515}"/>
              </a:ext>
            </a:extLst>
          </p:cNvPr>
          <p:cNvSpPr txBox="1">
            <a:spLocks/>
          </p:cNvSpPr>
          <p:nvPr/>
        </p:nvSpPr>
        <p:spPr>
          <a:xfrm>
            <a:off x="710862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320D0ED-A0E3-43CF-80D0-E76F3F4B4FED}"/>
              </a:ext>
            </a:extLst>
          </p:cNvPr>
          <p:cNvSpPr txBox="1">
            <a:spLocks/>
          </p:cNvSpPr>
          <p:nvPr/>
        </p:nvSpPr>
        <p:spPr>
          <a:xfrm>
            <a:off x="5171145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CO direct</a:t>
            </a: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F75CB64-A5C4-C566-63A2-C844F09392FE}"/>
              </a:ext>
            </a:extLst>
          </p:cNvPr>
          <p:cNvSpPr txBox="1">
            <a:spLocks/>
          </p:cNvSpPr>
          <p:nvPr/>
        </p:nvSpPr>
        <p:spPr>
          <a:xfrm>
            <a:off x="5986239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699DEAB-946A-5FAB-EF47-35CA9F50FF08}"/>
              </a:ext>
            </a:extLst>
          </p:cNvPr>
          <p:cNvSpPr txBox="1">
            <a:spLocks/>
          </p:cNvSpPr>
          <p:nvPr/>
        </p:nvSpPr>
        <p:spPr>
          <a:xfrm>
            <a:off x="10592076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95658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6D5199-418D-715B-BF79-059FEAE7D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34BD79-6637-6592-6FAF-F0594C8CAA2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B58E82-A3D8-B00C-71F7-5CA121FF9EC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2F22BC9-8205-AB98-0B36-DFE42EE1826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B0BFD44-57A8-8E3E-CC15-67665FCFB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3123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4933B-4F6B-D988-D3CE-D6493DEDD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12D434-0CB7-606D-2A4E-16D71A1DB5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06F788-8FB9-A720-F72E-D28B64EDE40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E88900F-6F29-5D7C-9127-4C76BC05D44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B48CC84-7BC6-70A7-CC17-63206C283B6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2431E12-7DFF-AB93-5D20-AE23FD653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92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3AC8FC-0E99-29FF-A923-1BF14E24CA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7767F5-6172-9461-DDFC-6DB92069250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9401B5-C7C7-E4C2-0E35-791FFD3A89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86C61E1-EF36-32B9-1507-44290E07E25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BAD1E5F-4CBB-2DFC-3B09-2F26DCB70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7828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F121D4D-901B-61FE-BCE0-B25817BF843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AD07AF3-90A5-C04B-AD9B-288F33215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30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0C2E4D-3051-9D41-9CEA-636A53F20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A673225-D6AD-9883-E3BB-7F6497F5C2E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D7658F-A08F-8224-0931-9FAECB0552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E5AC94F-A2A7-AB89-310C-6A9B2CBA6A2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3CDD688-0B0B-A35A-7E6E-1D363422D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268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4ECCC72-1436-36AD-1AC7-C2230067385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D90C6ED-DFF4-035A-A997-64763CBB1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6979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1D92AC-00A7-D2E9-CB49-75AE2650C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5AC414-4187-45EC-CBA8-06ED4A41B8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AF9BB5-F832-8604-C96C-A3ADF370E47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FA4C59-6C39-2F39-7128-4C3D3C597D3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02A9DC0-3897-40B4-CFCA-CC62A9A15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56981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5810634-B97A-07ED-7ED9-76612FD5884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F41ACF4-FE14-4878-D203-A172EB764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174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66A00-28B2-AF26-04E3-7E1011BBA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935408-BDE9-DC81-53C7-59BFD7B3B35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4CAB8A-820D-6514-7B3E-EF1388655F8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F9BFFEA-9077-B670-18C3-C22EC14F6AF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E7A1E3-2F80-1307-E43B-C5844AEBB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68891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9C2A8F1-C629-B471-3255-115C2025508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1A87C82-2FAA-E3C3-62E1-189511C71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243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22A0D-7C11-C09A-1B19-7DA25DF01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7F00395-A540-720E-BE20-BF20B23C060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CD2AEE-67B8-6CF6-039B-84673D323C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B2D4126-1398-5588-9C85-E66F47DF179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30E5F5-1DE2-B3FF-B725-4DB1D9E48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32260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E399F0D-327D-CDB3-BF2E-804FBE8CE37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9ECF5B0-4C91-27C6-0049-35B8B4E23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664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6F2D3-C101-0BE6-67CE-28E9DA245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C121F3-59B6-114C-0489-3BFD6C2563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B88A6B-CD48-58E1-42DB-B8E3381A41A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A4259D0-6203-F55D-5C23-2F7852EA5A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B5DB46D-9C29-64F1-9138-FA99F3AE6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2148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583BC53-2B12-8AE6-EED4-F201A6E002F4}"/>
              </a:ext>
            </a:extLst>
          </p:cNvPr>
          <p:cNvSpPr txBox="1">
            <a:spLocks/>
          </p:cNvSpPr>
          <p:nvPr/>
        </p:nvSpPr>
        <p:spPr>
          <a:xfrm>
            <a:off x="335586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1069BAE-6AE1-9673-F166-5AA1F04B5943}"/>
              </a:ext>
            </a:extLst>
          </p:cNvPr>
          <p:cNvSpPr txBox="1">
            <a:spLocks/>
          </p:cNvSpPr>
          <p:nvPr/>
        </p:nvSpPr>
        <p:spPr>
          <a:xfrm>
            <a:off x="183357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5E9F580-FC9B-9AC9-5100-E6EDBC50DA5F}"/>
              </a:ext>
            </a:extLst>
          </p:cNvPr>
          <p:cNvSpPr txBox="1">
            <a:spLocks/>
          </p:cNvSpPr>
          <p:nvPr/>
        </p:nvSpPr>
        <p:spPr>
          <a:xfrm>
            <a:off x="5090098" y="170005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C0B8A37-D9FE-0ACB-1104-43F8B495A21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690F894-04C0-41F1-CA01-0D3164BCC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C97D2428-D5ED-7130-BBBE-4797AF8E00DD}"/>
              </a:ext>
            </a:extLst>
          </p:cNvPr>
          <p:cNvSpPr txBox="1">
            <a:spLocks/>
          </p:cNvSpPr>
          <p:nvPr/>
        </p:nvSpPr>
        <p:spPr>
          <a:xfrm>
            <a:off x="6553007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ED99D9F6-A2B8-3D61-709B-7D84D602F01E}"/>
              </a:ext>
            </a:extLst>
          </p:cNvPr>
          <p:cNvSpPr txBox="1">
            <a:spLocks/>
          </p:cNvSpPr>
          <p:nvPr/>
        </p:nvSpPr>
        <p:spPr>
          <a:xfrm>
            <a:off x="784365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3191E846-3211-72BA-D158-B2EECF5D66EC}"/>
              </a:ext>
            </a:extLst>
          </p:cNvPr>
          <p:cNvSpPr txBox="1">
            <a:spLocks/>
          </p:cNvSpPr>
          <p:nvPr/>
        </p:nvSpPr>
        <p:spPr>
          <a:xfrm>
            <a:off x="891798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DCB08F1-8229-B770-C5BF-B0BDCEBC0CCE}"/>
              </a:ext>
            </a:extLst>
          </p:cNvPr>
          <p:cNvSpPr txBox="1">
            <a:spLocks/>
          </p:cNvSpPr>
          <p:nvPr/>
        </p:nvSpPr>
        <p:spPr>
          <a:xfrm>
            <a:off x="1017470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237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CC90E-52BD-EE9C-BCBB-94F8D41F2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E7901B-FA5A-24D2-8086-F526CEB3315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6B295B-4F1E-9311-9CD0-F293DD748D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B34C591-F3E8-CA22-0B61-4D4CCB613D1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CB031CB-EDD3-12C5-64D7-471A90738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36726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ABD1F30-BD3E-10C8-8829-CE75A0CD482F}"/>
              </a:ext>
            </a:extLst>
          </p:cNvPr>
          <p:cNvSpPr txBox="1">
            <a:spLocks/>
          </p:cNvSpPr>
          <p:nvPr/>
        </p:nvSpPr>
        <p:spPr>
          <a:xfrm>
            <a:off x="335586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A6E611F-D278-C6E9-15BD-ACEA36B168B2}"/>
              </a:ext>
            </a:extLst>
          </p:cNvPr>
          <p:cNvSpPr txBox="1">
            <a:spLocks/>
          </p:cNvSpPr>
          <p:nvPr/>
        </p:nvSpPr>
        <p:spPr>
          <a:xfrm>
            <a:off x="183357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A138763-BCF6-E7A9-C0DE-BA2DDA9FA94A}"/>
              </a:ext>
            </a:extLst>
          </p:cNvPr>
          <p:cNvSpPr txBox="1">
            <a:spLocks/>
          </p:cNvSpPr>
          <p:nvPr/>
        </p:nvSpPr>
        <p:spPr>
          <a:xfrm>
            <a:off x="5090098" y="170005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72A0767-F803-C00D-1CAF-DC52DF2BA78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47E394E-2CF3-9017-B464-33522667E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1C7B9C1D-6484-0A0E-78FA-0322F89DC90A}"/>
              </a:ext>
            </a:extLst>
          </p:cNvPr>
          <p:cNvSpPr txBox="1">
            <a:spLocks/>
          </p:cNvSpPr>
          <p:nvPr/>
        </p:nvSpPr>
        <p:spPr>
          <a:xfrm>
            <a:off x="6553007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260DDCB5-4B31-0891-F1EF-0743726101AF}"/>
              </a:ext>
            </a:extLst>
          </p:cNvPr>
          <p:cNvSpPr txBox="1">
            <a:spLocks/>
          </p:cNvSpPr>
          <p:nvPr/>
        </p:nvSpPr>
        <p:spPr>
          <a:xfrm>
            <a:off x="784365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FB1CA314-1742-C4A3-E002-76D7E4A8EB34}"/>
              </a:ext>
            </a:extLst>
          </p:cNvPr>
          <p:cNvSpPr txBox="1">
            <a:spLocks/>
          </p:cNvSpPr>
          <p:nvPr/>
        </p:nvSpPr>
        <p:spPr>
          <a:xfrm>
            <a:off x="891798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B06F40D-7964-DC6C-FE51-79F38EBF1800}"/>
              </a:ext>
            </a:extLst>
          </p:cNvPr>
          <p:cNvSpPr txBox="1">
            <a:spLocks/>
          </p:cNvSpPr>
          <p:nvPr/>
        </p:nvSpPr>
        <p:spPr>
          <a:xfrm>
            <a:off x="1017470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14353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13802F-52CD-ED5D-0A66-9E943136D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02BAE8A-DCC7-7212-BE28-441F61E625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2838B9-F4D0-619E-FA49-339969FB52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E14B63-AA37-909B-A1EB-7DB926710D7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DEFCB86-A02C-D651-C0B1-6A584E3BF0C0}"/>
              </a:ext>
            </a:extLst>
          </p:cNvPr>
          <p:cNvSpPr txBox="1">
            <a:spLocks/>
          </p:cNvSpPr>
          <p:nvPr/>
        </p:nvSpPr>
        <p:spPr>
          <a:xfrm>
            <a:off x="4958307" y="266077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89FE52-B5F5-CF5B-3B0C-14E64BE6E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19194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57378BAB-9220-2F33-1BDA-19126D912E18}"/>
              </a:ext>
            </a:extLst>
          </p:cNvPr>
          <p:cNvSpPr txBox="1">
            <a:spLocks/>
          </p:cNvSpPr>
          <p:nvPr/>
        </p:nvSpPr>
        <p:spPr>
          <a:xfrm>
            <a:off x="335586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84639DC-43FA-6AD0-47AC-FDC750C3AE59}"/>
              </a:ext>
            </a:extLst>
          </p:cNvPr>
          <p:cNvSpPr txBox="1">
            <a:spLocks/>
          </p:cNvSpPr>
          <p:nvPr/>
        </p:nvSpPr>
        <p:spPr>
          <a:xfrm>
            <a:off x="183357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5314AEE-E842-F94F-CDAF-C3A87E11A0FF}"/>
              </a:ext>
            </a:extLst>
          </p:cNvPr>
          <p:cNvSpPr txBox="1">
            <a:spLocks/>
          </p:cNvSpPr>
          <p:nvPr/>
        </p:nvSpPr>
        <p:spPr>
          <a:xfrm>
            <a:off x="2538491" y="266077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3EC6ABD-E01D-B690-746C-D1AD916BD1A2}"/>
              </a:ext>
            </a:extLst>
          </p:cNvPr>
          <p:cNvSpPr txBox="1">
            <a:spLocks/>
          </p:cNvSpPr>
          <p:nvPr/>
        </p:nvSpPr>
        <p:spPr>
          <a:xfrm>
            <a:off x="5090098" y="170005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B3663DE-F32E-B0A2-D3E6-8564D0B7668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02827CA-9A4A-6699-B04D-055DD5F5E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CC0C7610-2E67-BA09-4920-F57C52F0F7C5}"/>
              </a:ext>
            </a:extLst>
          </p:cNvPr>
          <p:cNvSpPr txBox="1">
            <a:spLocks/>
          </p:cNvSpPr>
          <p:nvPr/>
        </p:nvSpPr>
        <p:spPr>
          <a:xfrm>
            <a:off x="6553007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9C54D587-E612-A508-5F11-91C636A25D3A}"/>
              </a:ext>
            </a:extLst>
          </p:cNvPr>
          <p:cNvSpPr txBox="1">
            <a:spLocks/>
          </p:cNvSpPr>
          <p:nvPr/>
        </p:nvSpPr>
        <p:spPr>
          <a:xfrm>
            <a:off x="784365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18ECFD4A-D1F6-A566-9873-3B67D5998C7B}"/>
              </a:ext>
            </a:extLst>
          </p:cNvPr>
          <p:cNvSpPr txBox="1">
            <a:spLocks/>
          </p:cNvSpPr>
          <p:nvPr/>
        </p:nvSpPr>
        <p:spPr>
          <a:xfrm>
            <a:off x="891798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67C4510-2DC0-E9B8-76F3-A6EEA6E39AFA}"/>
              </a:ext>
            </a:extLst>
          </p:cNvPr>
          <p:cNvSpPr txBox="1">
            <a:spLocks/>
          </p:cNvSpPr>
          <p:nvPr/>
        </p:nvSpPr>
        <p:spPr>
          <a:xfrm>
            <a:off x="7710998" y="266077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lang="fr-FR" sz="4800" dirty="0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F62A67F-2D36-4E39-C9FE-75D9E65EF8FB}"/>
              </a:ext>
            </a:extLst>
          </p:cNvPr>
          <p:cNvSpPr txBox="1">
            <a:spLocks/>
          </p:cNvSpPr>
          <p:nvPr/>
        </p:nvSpPr>
        <p:spPr>
          <a:xfrm>
            <a:off x="1017470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14434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54DE9-9976-1984-7F93-B64D8B898F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B49B2E-5510-3CC3-32D6-9D0634C061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985849-EB37-9D2C-9C3F-B5F7EC49F38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EFAB532-BC04-80AE-F1D4-5F2AB3F35E5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73B57CE2-022E-25C3-1362-18811F5509A5}"/>
              </a:ext>
            </a:extLst>
          </p:cNvPr>
          <p:cNvSpPr txBox="1">
            <a:spLocks/>
          </p:cNvSpPr>
          <p:nvPr/>
        </p:nvSpPr>
        <p:spPr>
          <a:xfrm>
            <a:off x="4958307" y="266077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C71360F-AFA7-2163-28B0-32F7A02FBC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8867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B17DFC9-2B77-3DE1-99AD-9828C10E5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BDDCCA03-7D07-CC13-A1D5-6C0E746F65DD}"/>
              </a:ext>
            </a:extLst>
          </p:cNvPr>
          <p:cNvSpPr txBox="1">
            <a:spLocks/>
          </p:cNvSpPr>
          <p:nvPr/>
        </p:nvSpPr>
        <p:spPr>
          <a:xfrm>
            <a:off x="335586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1583032-0FE6-0642-2E5D-BE9168AD4732}"/>
              </a:ext>
            </a:extLst>
          </p:cNvPr>
          <p:cNvSpPr txBox="1">
            <a:spLocks/>
          </p:cNvSpPr>
          <p:nvPr/>
        </p:nvSpPr>
        <p:spPr>
          <a:xfrm>
            <a:off x="183357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2D0D860-4343-70D1-9329-51C5916A2324}"/>
              </a:ext>
            </a:extLst>
          </p:cNvPr>
          <p:cNvSpPr txBox="1">
            <a:spLocks/>
          </p:cNvSpPr>
          <p:nvPr/>
        </p:nvSpPr>
        <p:spPr>
          <a:xfrm>
            <a:off x="2538491" y="266077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8F4FB45-F4E1-2FF6-31A9-12AEE254997C}"/>
              </a:ext>
            </a:extLst>
          </p:cNvPr>
          <p:cNvSpPr txBox="1">
            <a:spLocks/>
          </p:cNvSpPr>
          <p:nvPr/>
        </p:nvSpPr>
        <p:spPr>
          <a:xfrm>
            <a:off x="5090098" y="170005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4EC147F-04B1-CC88-81C3-BE2C53C9D04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ils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9EF82DD-7B48-DC1F-82FF-66E93E058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C6838BBF-1A66-0653-AE0F-913E0585C74F}"/>
              </a:ext>
            </a:extLst>
          </p:cNvPr>
          <p:cNvSpPr txBox="1">
            <a:spLocks/>
          </p:cNvSpPr>
          <p:nvPr/>
        </p:nvSpPr>
        <p:spPr>
          <a:xfrm>
            <a:off x="6553007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83579DFB-FCF9-CDBF-325A-6FF88B57C2C5}"/>
              </a:ext>
            </a:extLst>
          </p:cNvPr>
          <p:cNvSpPr txBox="1">
            <a:spLocks/>
          </p:cNvSpPr>
          <p:nvPr/>
        </p:nvSpPr>
        <p:spPr>
          <a:xfrm>
            <a:off x="784365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DB12E711-DA54-DDC1-0576-26480889DBFC}"/>
              </a:ext>
            </a:extLst>
          </p:cNvPr>
          <p:cNvSpPr txBox="1">
            <a:spLocks/>
          </p:cNvSpPr>
          <p:nvPr/>
        </p:nvSpPr>
        <p:spPr>
          <a:xfrm>
            <a:off x="891798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8B6725-7F3D-DF3D-31BE-8C3416D0AC25}"/>
              </a:ext>
            </a:extLst>
          </p:cNvPr>
          <p:cNvSpPr txBox="1">
            <a:spLocks/>
          </p:cNvSpPr>
          <p:nvPr/>
        </p:nvSpPr>
        <p:spPr>
          <a:xfrm>
            <a:off x="7710998" y="266077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lang="fr-FR" sz="7200" dirty="0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D0E4C71-5600-0435-332E-67191A54F7EF}"/>
              </a:ext>
            </a:extLst>
          </p:cNvPr>
          <p:cNvSpPr txBox="1">
            <a:spLocks/>
          </p:cNvSpPr>
          <p:nvPr/>
        </p:nvSpPr>
        <p:spPr>
          <a:xfrm>
            <a:off x="1017470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36218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9F346-FAF3-31AA-156A-EE3E342FAB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1E21AEA-114E-BC70-8E3F-B6C8A573C5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76613F-97A4-CDE9-69CB-AC4B56516F4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doué en dessin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BDFFC45-E170-87CF-C9F8-C04FE48C9CC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989D796-F1C2-BBD2-F496-C5BF2C541D69}"/>
              </a:ext>
            </a:extLst>
          </p:cNvPr>
          <p:cNvSpPr txBox="1">
            <a:spLocks/>
          </p:cNvSpPr>
          <p:nvPr/>
        </p:nvSpPr>
        <p:spPr>
          <a:xfrm>
            <a:off x="4958307" y="266077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065524E-AE0C-7F76-7C99-36895C4DA9F4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deviennent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très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doués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en dessin.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732E243-251B-0EDA-B55B-7D69C9A95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21D4BB93-7D9B-B704-6ECB-BB92A5B4E8F7}"/>
              </a:ext>
            </a:extLst>
          </p:cNvPr>
          <p:cNvSpPr txBox="1">
            <a:spLocks/>
          </p:cNvSpPr>
          <p:nvPr/>
        </p:nvSpPr>
        <p:spPr>
          <a:xfrm>
            <a:off x="335586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38AAF75-0ED6-E5E4-B45C-0A124B7D5E81}"/>
              </a:ext>
            </a:extLst>
          </p:cNvPr>
          <p:cNvSpPr txBox="1">
            <a:spLocks/>
          </p:cNvSpPr>
          <p:nvPr/>
        </p:nvSpPr>
        <p:spPr>
          <a:xfrm>
            <a:off x="1833573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DF704FE-39DE-B896-064C-3E555729CF91}"/>
              </a:ext>
            </a:extLst>
          </p:cNvPr>
          <p:cNvSpPr txBox="1">
            <a:spLocks/>
          </p:cNvSpPr>
          <p:nvPr/>
        </p:nvSpPr>
        <p:spPr>
          <a:xfrm>
            <a:off x="2538491" y="266077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D195875-8A7B-A292-FBE8-7D0D7F2D6D20}"/>
              </a:ext>
            </a:extLst>
          </p:cNvPr>
          <p:cNvSpPr txBox="1">
            <a:spLocks/>
          </p:cNvSpPr>
          <p:nvPr/>
        </p:nvSpPr>
        <p:spPr>
          <a:xfrm>
            <a:off x="5090098" y="170005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7EF46FF-9FCA-60F2-4FA5-26642753C52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ils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9442EA3-9FEB-D32E-A5A4-EF9067E545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F7AC84E4-6FFE-25FF-30D2-42EA7D0C30F6}"/>
              </a:ext>
            </a:extLst>
          </p:cNvPr>
          <p:cNvSpPr txBox="1">
            <a:spLocks/>
          </p:cNvSpPr>
          <p:nvPr/>
        </p:nvSpPr>
        <p:spPr>
          <a:xfrm>
            <a:off x="6553007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355D64CE-DBD6-D9F0-CD19-9329056B8750}"/>
              </a:ext>
            </a:extLst>
          </p:cNvPr>
          <p:cNvSpPr txBox="1">
            <a:spLocks/>
          </p:cNvSpPr>
          <p:nvPr/>
        </p:nvSpPr>
        <p:spPr>
          <a:xfrm>
            <a:off x="784365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2220FD06-0288-2C5C-4C21-07A4C93B9D24}"/>
              </a:ext>
            </a:extLst>
          </p:cNvPr>
          <p:cNvSpPr txBox="1">
            <a:spLocks/>
          </p:cNvSpPr>
          <p:nvPr/>
        </p:nvSpPr>
        <p:spPr>
          <a:xfrm>
            <a:off x="891798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B6694CD-8A1A-93EF-4FEC-7D0113401FC1}"/>
              </a:ext>
            </a:extLst>
          </p:cNvPr>
          <p:cNvSpPr txBox="1">
            <a:spLocks/>
          </p:cNvSpPr>
          <p:nvPr/>
        </p:nvSpPr>
        <p:spPr>
          <a:xfrm>
            <a:off x="7710998" y="266077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>
                <a:solidFill>
                  <a:srgbClr val="7030A0"/>
                </a:solidFill>
                <a:latin typeface="Calibri"/>
              </a:rPr>
              <a:t>AdS</a:t>
            </a:r>
            <a:endParaRPr lang="fr-FR" sz="7200" dirty="0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7F677CD-33D0-5C0C-40AA-C50279209186}"/>
              </a:ext>
            </a:extLst>
          </p:cNvPr>
          <p:cNvSpPr txBox="1">
            <a:spLocks/>
          </p:cNvSpPr>
          <p:nvPr/>
        </p:nvSpPr>
        <p:spPr>
          <a:xfrm>
            <a:off x="10174700" y="170005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319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7F407-BEB7-390F-34E4-6659C4EEA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375DC8-FA32-C8F5-7ECA-D6EA8E227D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9F1AE8-9DEB-699C-F88D-AC8F96DD72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FB4CD37-662B-440C-260E-7E0F374D4B9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6B9B126-FE85-954C-5D58-DD53B5AA5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946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B6E0B-07FD-E78D-ADC3-FE6CE4FC1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4ACB10-333B-E8E1-CC1C-BFAA833B1F3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5F6A88-BAB2-0883-A620-767D32B4D9C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1D4E2AA-ABBB-017E-677F-0DF1E2FF00F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3366143-966B-A0CE-2972-71F374B05CB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5C15C77-77C0-2044-A575-B401B06B4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23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12C76-4798-3CD8-9B86-73BA728A3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AE6AEE1-80A2-1A86-23CF-6C5D9484260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69838E-1321-DC77-ED89-1E8DFBA430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45F244B-61DF-E9ED-8FD0-91C6DE90BD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1498C9D-36CD-3A77-E9DB-0C2A5C13BF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50612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2E34660-FBB2-24A5-A75F-9D0AC9EF218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B51D9AB-5F8A-E157-6E34-F142EE9F1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39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7E6B26-AE60-4553-9BCA-D3080F6756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2E566CB-045B-9841-CAD0-E697AC5FFD4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1DC953-D5D0-12CC-77A9-22761B3FD2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En raison de la tempête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la forêt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bruyante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0F7878C-229A-F231-59A0-3227A3BE12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6D062CF-1C13-1973-E9F8-3D5B8FEED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99751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CEA6208-5CA8-5571-A8EA-8C4803BA73D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41C1649-CB64-84AC-3711-B36CC876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546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1050</TotalTime>
  <Words>2575</Words>
  <Application>Microsoft Office PowerPoint</Application>
  <PresentationFormat>Grand écran</PresentationFormat>
  <Paragraphs>635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Aptos Display</vt:lpstr>
      <vt:lpstr>Calibri</vt:lpstr>
      <vt:lpstr>Aptos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47</cp:revision>
  <dcterms:created xsi:type="dcterms:W3CDTF">2024-11-28T14:19:02Z</dcterms:created>
  <dcterms:modified xsi:type="dcterms:W3CDTF">2025-07-10T13:12:47Z</dcterms:modified>
</cp:coreProperties>
</file>