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896" r:id="rId7"/>
    <p:sldId id="930" r:id="rId8"/>
    <p:sldId id="931" r:id="rId9"/>
    <p:sldId id="932" r:id="rId10"/>
    <p:sldId id="933" r:id="rId11"/>
    <p:sldId id="934" r:id="rId12"/>
    <p:sldId id="935" r:id="rId13"/>
    <p:sldId id="936" r:id="rId14"/>
    <p:sldId id="937" r:id="rId15"/>
    <p:sldId id="938" r:id="rId16"/>
    <p:sldId id="939" r:id="rId17"/>
    <p:sldId id="940" r:id="rId18"/>
    <p:sldId id="275" r:id="rId19"/>
    <p:sldId id="290" r:id="rId20"/>
    <p:sldId id="907" r:id="rId21"/>
    <p:sldId id="941" r:id="rId22"/>
    <p:sldId id="942" r:id="rId23"/>
    <p:sldId id="943" r:id="rId24"/>
    <p:sldId id="944" r:id="rId25"/>
    <p:sldId id="945" r:id="rId26"/>
    <p:sldId id="946" r:id="rId27"/>
    <p:sldId id="947" r:id="rId28"/>
    <p:sldId id="948" r:id="rId29"/>
    <p:sldId id="949" r:id="rId30"/>
    <p:sldId id="950" r:id="rId31"/>
    <p:sldId id="951" r:id="rId32"/>
    <p:sldId id="288" r:id="rId33"/>
    <p:sldId id="291" r:id="rId34"/>
    <p:sldId id="918" r:id="rId35"/>
    <p:sldId id="952" r:id="rId36"/>
    <p:sldId id="953" r:id="rId37"/>
    <p:sldId id="954" r:id="rId38"/>
    <p:sldId id="955" r:id="rId39"/>
    <p:sldId id="956" r:id="rId40"/>
    <p:sldId id="957" r:id="rId41"/>
    <p:sldId id="958" r:id="rId42"/>
    <p:sldId id="959" r:id="rId43"/>
    <p:sldId id="960" r:id="rId44"/>
    <p:sldId id="961" r:id="rId45"/>
    <p:sldId id="962" r:id="rId46"/>
    <p:sldId id="304" r:id="rId47"/>
    <p:sldId id="305" r:id="rId48"/>
    <p:sldId id="929" r:id="rId49"/>
    <p:sldId id="963" r:id="rId50"/>
    <p:sldId id="964" r:id="rId51"/>
    <p:sldId id="965" r:id="rId52"/>
    <p:sldId id="966" r:id="rId53"/>
    <p:sldId id="967" r:id="rId54"/>
    <p:sldId id="968" r:id="rId55"/>
    <p:sldId id="969" r:id="rId56"/>
    <p:sldId id="970" r:id="rId57"/>
    <p:sldId id="971" r:id="rId58"/>
    <p:sldId id="972" r:id="rId59"/>
    <p:sldId id="973" r:id="rId60"/>
    <p:sldId id="318" r:id="rId6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408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P3/S5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P3/S5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09/07/2025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3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47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19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3 – Semaine 5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CFB304-A708-3BDA-0DFD-487925ED96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08E579A-EE6A-4C55-9F81-3CB570E119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53B5B2-A85D-D681-DA47-B858AF8A275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EE4788B-7949-9ED5-7697-58F127A9879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6EC0D40-D707-92F8-74B3-F92CF00C1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90685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7BEC4C72-830C-EB31-0C9E-73B00637F5F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03D254A-9D1C-E3AC-3E3F-8143064A1D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88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A48E3-6921-A280-BAE5-F61C9DDDA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5C2E0A-FB9C-FFB1-32E4-9927CEC85B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F8A9813-9238-D6DA-13E2-B00915DB10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EA3B073-0AA5-0130-9F29-68B52F0D16B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30E87AA-E628-C4C6-EB00-1123C10BCF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65614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C818601-13B9-6B3F-CAE6-71213C063F4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9A15135-D5FA-54D7-E4D5-DE910BD094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601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51426E-B185-1BC5-221B-864962F98C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0B7C134-04F2-9494-85EF-85C3A61395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5979212-3E3B-818E-4DCC-9BE96BEE0CF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E4617CF-F3BD-F763-7952-32E4ABE37F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F3D7D32-396C-2525-6BC1-3D242F2A3D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022277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9AAE8C8-7215-9785-4F5D-78F153A7EEA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10AE0D0-5C2F-0F15-731F-32E6CD169C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0999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5A813E-B8F8-A369-B728-8D8270E6B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E7897A-404D-10B3-5986-E0F18F39F5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B327E9-68F9-6A0E-0151-A67B086F1E7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8542EE-3C66-5472-5B07-4E9E084AA6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B8F5E9D-167E-7155-FEDE-A846F23C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174652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6CCD3D09-99F8-D06C-AC73-A4ABDA7B911D}"/>
              </a:ext>
            </a:extLst>
          </p:cNvPr>
          <p:cNvSpPr txBox="1">
            <a:spLocks/>
          </p:cNvSpPr>
          <p:nvPr/>
        </p:nvSpPr>
        <p:spPr>
          <a:xfrm>
            <a:off x="1548438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99A8DA0-59A5-4A66-8AEC-5ACE0A349FAE}"/>
              </a:ext>
            </a:extLst>
          </p:cNvPr>
          <p:cNvSpPr txBox="1">
            <a:spLocks/>
          </p:cNvSpPr>
          <p:nvPr/>
        </p:nvSpPr>
        <p:spPr>
          <a:xfrm>
            <a:off x="3901981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16EAF18-DC51-CD53-425D-9B18B06B3209}"/>
              </a:ext>
            </a:extLst>
          </p:cNvPr>
          <p:cNvSpPr txBox="1">
            <a:spLocks/>
          </p:cNvSpPr>
          <p:nvPr/>
        </p:nvSpPr>
        <p:spPr>
          <a:xfrm>
            <a:off x="815285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B18C25C-01C5-E01A-13CD-797CF88EF5F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0EB4478-CED1-C89E-7D6A-6514D98578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29856A63-5FD0-9C90-AF14-33FF1AF9C700}"/>
              </a:ext>
            </a:extLst>
          </p:cNvPr>
          <p:cNvSpPr txBox="1">
            <a:spLocks/>
          </p:cNvSpPr>
          <p:nvPr/>
        </p:nvSpPr>
        <p:spPr>
          <a:xfrm>
            <a:off x="2391837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24B9D4FE-5C7B-C1A8-D336-7D3B655FAD43}"/>
              </a:ext>
            </a:extLst>
          </p:cNvPr>
          <p:cNvSpPr txBox="1">
            <a:spLocks/>
          </p:cNvSpPr>
          <p:nvPr/>
        </p:nvSpPr>
        <p:spPr>
          <a:xfrm>
            <a:off x="6186832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73A75E1-69D4-4C3C-9556-B1A589216E3F}"/>
              </a:ext>
            </a:extLst>
          </p:cNvPr>
          <p:cNvSpPr txBox="1">
            <a:spLocks/>
          </p:cNvSpPr>
          <p:nvPr/>
        </p:nvSpPr>
        <p:spPr>
          <a:xfrm>
            <a:off x="984379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47808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BD8DDE-873E-738F-290D-1A8FC0690E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AF20D22-E898-926F-9FAF-9F4AD341498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B84AE6-1C10-2C84-AFB0-C05E7688CE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7DC8E71-3C8B-2026-E010-7BBF20F9AB3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D138C47-3264-F4E7-8B55-0F3C0BF95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21583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797D5B6E-2824-70DE-D290-8DAF40043AB9}"/>
              </a:ext>
            </a:extLst>
          </p:cNvPr>
          <p:cNvSpPr txBox="1">
            <a:spLocks/>
          </p:cNvSpPr>
          <p:nvPr/>
        </p:nvSpPr>
        <p:spPr>
          <a:xfrm>
            <a:off x="1548438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8FF8837-E3CC-40C7-B2FA-CDA043F79EE4}"/>
              </a:ext>
            </a:extLst>
          </p:cNvPr>
          <p:cNvSpPr txBox="1">
            <a:spLocks/>
          </p:cNvSpPr>
          <p:nvPr/>
        </p:nvSpPr>
        <p:spPr>
          <a:xfrm>
            <a:off x="3901981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6721BE8-72BB-03BA-5C0C-515FC927902D}"/>
              </a:ext>
            </a:extLst>
          </p:cNvPr>
          <p:cNvSpPr txBox="1">
            <a:spLocks/>
          </p:cNvSpPr>
          <p:nvPr/>
        </p:nvSpPr>
        <p:spPr>
          <a:xfrm>
            <a:off x="815285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AE06D92B-B474-3504-DBB7-8D2499A7349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E18D776-8FA7-5715-0B0D-84BD48C558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C1DF49DE-C139-4399-71A6-896517F2C09A}"/>
              </a:ext>
            </a:extLst>
          </p:cNvPr>
          <p:cNvSpPr txBox="1">
            <a:spLocks/>
          </p:cNvSpPr>
          <p:nvPr/>
        </p:nvSpPr>
        <p:spPr>
          <a:xfrm>
            <a:off x="2391837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06E2F0D6-F62C-3DEA-8042-E861980408AA}"/>
              </a:ext>
            </a:extLst>
          </p:cNvPr>
          <p:cNvSpPr txBox="1">
            <a:spLocks/>
          </p:cNvSpPr>
          <p:nvPr/>
        </p:nvSpPr>
        <p:spPr>
          <a:xfrm>
            <a:off x="6186832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8E3CFFE-03ED-659C-1C3D-AA36966046AD}"/>
              </a:ext>
            </a:extLst>
          </p:cNvPr>
          <p:cNvSpPr txBox="1">
            <a:spLocks/>
          </p:cNvSpPr>
          <p:nvPr/>
        </p:nvSpPr>
        <p:spPr>
          <a:xfrm>
            <a:off x="984379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0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55D51-CD02-8859-84BB-4A369D6D70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CB162F6-5D82-174F-E096-C71B323AC25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4FAD863-5463-47FF-5C4A-32C012AEAC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annonçait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9A266C3-2E6E-D987-7631-F970ADFEEE5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B548235D-785E-7DBB-2774-E93A0B0ACEC5}"/>
              </a:ext>
            </a:extLst>
          </p:cNvPr>
          <p:cNvSpPr txBox="1">
            <a:spLocks/>
          </p:cNvSpPr>
          <p:nvPr/>
        </p:nvSpPr>
        <p:spPr>
          <a:xfrm>
            <a:off x="6096000" y="266287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DD2492F-E5EF-5FD4-D66B-18EB608C2C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31558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A8E1FA67-AFB7-135B-B305-B782B61E8E9B}"/>
              </a:ext>
            </a:extLst>
          </p:cNvPr>
          <p:cNvSpPr txBox="1">
            <a:spLocks/>
          </p:cNvSpPr>
          <p:nvPr/>
        </p:nvSpPr>
        <p:spPr>
          <a:xfrm>
            <a:off x="1548438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2C185382-AE3D-0211-45C3-D0EBCAA6D011}"/>
              </a:ext>
            </a:extLst>
          </p:cNvPr>
          <p:cNvSpPr txBox="1">
            <a:spLocks/>
          </p:cNvSpPr>
          <p:nvPr/>
        </p:nvSpPr>
        <p:spPr>
          <a:xfrm>
            <a:off x="2939040" y="266287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077A2750-ACC3-EBDC-B35A-BE70C2C41278}"/>
              </a:ext>
            </a:extLst>
          </p:cNvPr>
          <p:cNvSpPr txBox="1">
            <a:spLocks/>
          </p:cNvSpPr>
          <p:nvPr/>
        </p:nvSpPr>
        <p:spPr>
          <a:xfrm>
            <a:off x="3901981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DF4D4AF4-BC70-E622-6D4E-0DD3B5B976B7}"/>
              </a:ext>
            </a:extLst>
          </p:cNvPr>
          <p:cNvSpPr txBox="1">
            <a:spLocks/>
          </p:cNvSpPr>
          <p:nvPr/>
        </p:nvSpPr>
        <p:spPr>
          <a:xfrm>
            <a:off x="815285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D96332E-941E-1B77-B6B6-563C81950A8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887C735-A04E-4834-C14A-6D4DD245B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ECE4F811-79C5-2FC8-80D9-DBFF61C0C895}"/>
              </a:ext>
            </a:extLst>
          </p:cNvPr>
          <p:cNvSpPr txBox="1">
            <a:spLocks/>
          </p:cNvSpPr>
          <p:nvPr/>
        </p:nvSpPr>
        <p:spPr>
          <a:xfrm>
            <a:off x="8680362" y="2662872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94E14181-D0BA-68FA-0082-06B3A14F4AE8}"/>
              </a:ext>
            </a:extLst>
          </p:cNvPr>
          <p:cNvSpPr txBox="1">
            <a:spLocks/>
          </p:cNvSpPr>
          <p:nvPr/>
        </p:nvSpPr>
        <p:spPr>
          <a:xfrm>
            <a:off x="2391837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E27E1890-D131-28F6-073B-0E191C962190}"/>
              </a:ext>
            </a:extLst>
          </p:cNvPr>
          <p:cNvSpPr txBox="1">
            <a:spLocks/>
          </p:cNvSpPr>
          <p:nvPr/>
        </p:nvSpPr>
        <p:spPr>
          <a:xfrm>
            <a:off x="6186832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4B5AC30-0F87-0CE0-6FEE-59F87C1E881C}"/>
              </a:ext>
            </a:extLst>
          </p:cNvPr>
          <p:cNvSpPr txBox="1">
            <a:spLocks/>
          </p:cNvSpPr>
          <p:nvPr/>
        </p:nvSpPr>
        <p:spPr>
          <a:xfrm>
            <a:off x="984379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6332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4A622-786D-1222-83DA-050AF57DD6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65FE598-D574-BD17-FA6E-0361FA58A78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82D55DA-E469-A57A-C63D-3D66E38C9A7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annonçait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AC002C6-50D3-09CB-2D58-58F4A65C31D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8D78E60-B2C0-7282-9347-A94EC3B921D9}"/>
              </a:ext>
            </a:extLst>
          </p:cNvPr>
          <p:cNvSpPr txBox="1">
            <a:spLocks/>
          </p:cNvSpPr>
          <p:nvPr/>
        </p:nvSpPr>
        <p:spPr>
          <a:xfrm>
            <a:off x="6096000" y="266287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F938DD1-C5B5-7DC6-3B49-2D33B6FC9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81378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E846998C-EA09-7069-72EC-F18831948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75443824-6A10-520C-6672-CA663460BC24}"/>
              </a:ext>
            </a:extLst>
          </p:cNvPr>
          <p:cNvSpPr txBox="1">
            <a:spLocks/>
          </p:cNvSpPr>
          <p:nvPr/>
        </p:nvSpPr>
        <p:spPr>
          <a:xfrm>
            <a:off x="1548438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E382DEC3-233E-670E-07BD-9A52FA035302}"/>
              </a:ext>
            </a:extLst>
          </p:cNvPr>
          <p:cNvSpPr txBox="1">
            <a:spLocks/>
          </p:cNvSpPr>
          <p:nvPr/>
        </p:nvSpPr>
        <p:spPr>
          <a:xfrm>
            <a:off x="2939040" y="266287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D707B73D-E025-2FC0-499C-B524E0C00F01}"/>
              </a:ext>
            </a:extLst>
          </p:cNvPr>
          <p:cNvSpPr txBox="1">
            <a:spLocks/>
          </p:cNvSpPr>
          <p:nvPr/>
        </p:nvSpPr>
        <p:spPr>
          <a:xfrm>
            <a:off x="3901981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34221C7C-9F65-C5DB-D04F-D93455C44E9B}"/>
              </a:ext>
            </a:extLst>
          </p:cNvPr>
          <p:cNvSpPr txBox="1">
            <a:spLocks/>
          </p:cNvSpPr>
          <p:nvPr/>
        </p:nvSpPr>
        <p:spPr>
          <a:xfrm>
            <a:off x="815285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C533CDD-EA62-22B4-387A-0600E378B22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ils / passé simple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C46A8E0-9E67-6363-7696-55FB6A31B3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E121F8AD-348F-5BF1-A510-829CDB3E4867}"/>
              </a:ext>
            </a:extLst>
          </p:cNvPr>
          <p:cNvSpPr txBox="1">
            <a:spLocks/>
          </p:cNvSpPr>
          <p:nvPr/>
        </p:nvSpPr>
        <p:spPr>
          <a:xfrm>
            <a:off x="8680362" y="2662872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1F78A686-BB3A-79EB-CFE5-A84218C79979}"/>
              </a:ext>
            </a:extLst>
          </p:cNvPr>
          <p:cNvSpPr txBox="1">
            <a:spLocks/>
          </p:cNvSpPr>
          <p:nvPr/>
        </p:nvSpPr>
        <p:spPr>
          <a:xfrm>
            <a:off x="2391837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5098A9D-1699-CAE8-B49F-72232DD62F9A}"/>
              </a:ext>
            </a:extLst>
          </p:cNvPr>
          <p:cNvSpPr txBox="1">
            <a:spLocks/>
          </p:cNvSpPr>
          <p:nvPr/>
        </p:nvSpPr>
        <p:spPr>
          <a:xfrm>
            <a:off x="6186832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B801068-2419-5F17-3D18-B360FD225160}"/>
              </a:ext>
            </a:extLst>
          </p:cNvPr>
          <p:cNvSpPr txBox="1">
            <a:spLocks/>
          </p:cNvSpPr>
          <p:nvPr/>
        </p:nvSpPr>
        <p:spPr>
          <a:xfrm>
            <a:off x="984379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5809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7F407-BEB7-390F-34E4-6659C4EEA1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375DC8-FA32-C8F5-7ECA-D6EA8E227DA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99F1AE8-9DEB-699C-F88D-AC8F96DD72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annonçait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1888F4D-DA54-B832-905C-4EE7ADBA281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29630C8-4E61-3927-FEF7-61641CE5A658}"/>
              </a:ext>
            </a:extLst>
          </p:cNvPr>
          <p:cNvSpPr txBox="1">
            <a:spLocks/>
          </p:cNvSpPr>
          <p:nvPr/>
        </p:nvSpPr>
        <p:spPr>
          <a:xfrm>
            <a:off x="6096000" y="266287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AD7EB16-E861-45A8-18B9-D8AD55EB8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95808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annoncèrent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une tempête.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FF6C002-68B7-84CC-983D-511025E6E4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0" name="Sous-titre 2">
            <a:extLst>
              <a:ext uri="{FF2B5EF4-FFF2-40B4-BE49-F238E27FC236}">
                <a16:creationId xmlns:a16="http://schemas.microsoft.com/office/drawing/2014/main" id="{4976C0BC-BE5D-A09D-FECF-3CA1E33B50FC}"/>
              </a:ext>
            </a:extLst>
          </p:cNvPr>
          <p:cNvSpPr txBox="1">
            <a:spLocks/>
          </p:cNvSpPr>
          <p:nvPr/>
        </p:nvSpPr>
        <p:spPr>
          <a:xfrm>
            <a:off x="1548438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2EF0481-A356-EDC1-35F2-EDCB998E8902}"/>
              </a:ext>
            </a:extLst>
          </p:cNvPr>
          <p:cNvSpPr txBox="1">
            <a:spLocks/>
          </p:cNvSpPr>
          <p:nvPr/>
        </p:nvSpPr>
        <p:spPr>
          <a:xfrm>
            <a:off x="2939040" y="266287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B90411B-B9D0-51DB-66E1-55A42BE8363B}"/>
              </a:ext>
            </a:extLst>
          </p:cNvPr>
          <p:cNvSpPr txBox="1">
            <a:spLocks/>
          </p:cNvSpPr>
          <p:nvPr/>
        </p:nvSpPr>
        <p:spPr>
          <a:xfrm>
            <a:off x="3901981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51931A4-0E0D-9254-6F80-5298129CB79A}"/>
              </a:ext>
            </a:extLst>
          </p:cNvPr>
          <p:cNvSpPr txBox="1">
            <a:spLocks/>
          </p:cNvSpPr>
          <p:nvPr/>
        </p:nvSpPr>
        <p:spPr>
          <a:xfrm>
            <a:off x="815285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FB4CD37-662B-440C-260E-7E0F374D4B9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ils / passé simple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6B9B126-FE85-954C-5D58-DD53B5AA50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516F0E60-3AF8-8115-C175-3DA2868CA42D}"/>
              </a:ext>
            </a:extLst>
          </p:cNvPr>
          <p:cNvSpPr txBox="1">
            <a:spLocks/>
          </p:cNvSpPr>
          <p:nvPr/>
        </p:nvSpPr>
        <p:spPr>
          <a:xfrm>
            <a:off x="8680362" y="2662872"/>
            <a:ext cx="19082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E6AA4AF-7177-4CFE-60B0-89168C2DC2CF}"/>
              </a:ext>
            </a:extLst>
          </p:cNvPr>
          <p:cNvSpPr txBox="1">
            <a:spLocks/>
          </p:cNvSpPr>
          <p:nvPr/>
        </p:nvSpPr>
        <p:spPr>
          <a:xfrm>
            <a:off x="2391837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95AB860-6257-4BE3-4455-2D0A7AB7CF1B}"/>
              </a:ext>
            </a:extLst>
          </p:cNvPr>
          <p:cNvSpPr txBox="1">
            <a:spLocks/>
          </p:cNvSpPr>
          <p:nvPr/>
        </p:nvSpPr>
        <p:spPr>
          <a:xfrm>
            <a:off x="6186832" y="1704002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7101091-B511-8688-C0B8-05D2E3E0C0CC}"/>
              </a:ext>
            </a:extLst>
          </p:cNvPr>
          <p:cNvSpPr txBox="1">
            <a:spLocks/>
          </p:cNvSpPr>
          <p:nvPr/>
        </p:nvSpPr>
        <p:spPr>
          <a:xfrm>
            <a:off x="9843790" y="1704002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4894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8A128-E76D-0498-B704-4EC851007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1DBA45F-A9A3-55C1-A8B3-8F295660FD1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E76C1FA-B39A-189C-0644-90BAA6B35A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FCA7BBF-4BE1-8994-042C-4B9DCF8B88B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EBBE33E5-C585-1B1C-2845-4BC8B73B7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9838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3267D3-9B00-F647-1A0C-127E40C54C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CE84CEE-8C62-7E1E-DF2E-56B413BCCF2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B9AF6B9-13C4-2FE3-9B5F-DE175073C80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3B82AE4-C1EE-458D-108B-EFA90D9BFB7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6A2AFB5-F71A-4522-B16C-217865376EF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886BBED-5528-FC9A-926F-873C97F07E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7378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EBF9C3-64EC-E3C4-4548-F38802CDA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36889C5-90E2-5D3D-0D2A-B67E8CC540E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F359A8-D86F-05A7-0E00-F4C4323BA13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F77C5C5-89F6-6658-B1F7-2A994B6C9C4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944CE50-0655-7E4A-05C8-B3A492AB96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30057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F6F34C7E-3055-E9A2-EE80-DDF55AA6768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F3BB3AD2-11A4-6AF3-8B8B-BC073C7E32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8090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7E7FD2-A848-6FAA-3716-2C1DEC9C0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4AD1DC0-0299-7A9E-1A3E-111FD35E4D0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25C306-6209-D111-5FE9-231E9AE7595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A5905E4-EBFF-1CB4-0BC9-476DA36818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E1B2610-4BD1-B1E1-EC77-51683CC4E5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383770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2C1FCF8-02E1-90F0-6E6A-29DB822EFCE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DB2DDF81-B5A5-3845-AB9F-727910D427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96425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574FF-1A62-EFB9-E965-DD0AD2E9F7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AAC8AD3-BB05-553A-E4D2-3966F94EA6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3E5339-CA1C-4BD5-88AE-10CB226D6CF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284DF8F-195E-AE39-885B-7B97CB4418B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5F443C7-B21E-AB92-2E33-18261D5062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03807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B2CF8F98-8ECA-9B3D-680F-557F93B0B4D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C7568AE-27CE-69ED-0B13-60C1A7F6FD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7624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0EE0ED-628F-A8C8-F664-DFA263A693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2E458B-8B9E-832E-2248-407131ADA2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FB674C-AF80-779F-19B1-8AE6033BA85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3F31735-6F2E-DE69-CDB9-3CB88201777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D8F0947-BA59-F870-6446-86D2BA14E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299108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CFB422B-9F5E-ACC9-314D-99D0DEEA1F6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6361AA4-5B63-ECE2-2D2E-2DE4537990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199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4C8FC6-4398-9AE4-3EA3-8B07B6B00C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BD86619-FB48-1C3B-4F47-609DAD281B0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8517717-023E-57C1-0512-8159AA4EB5D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6A508CF-380E-9C8D-C3EE-B391E535767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43179C-970A-8E3B-8346-A02C663D74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2433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129FB631-D229-DFB5-2F80-872C6C6BD5B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BA23866-FEE5-BD7A-4280-B27BC8E50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2861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DEDBE-E35C-8F18-B706-7F1212B6A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CA7998-6729-2F04-D218-BEBEA339BF9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D9014DF-09A6-9B3A-93EC-0EEF933480A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214FC76-4B12-B81C-D0DF-7FA09A5F2A9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490D657-2B20-A38B-29E8-985BE08BDF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73896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0" name="Sous-titre 2">
            <a:extLst>
              <a:ext uri="{FF2B5EF4-FFF2-40B4-BE49-F238E27FC236}">
                <a16:creationId xmlns:a16="http://schemas.microsoft.com/office/drawing/2014/main" id="{971585C9-BA98-12A5-3884-DDA9A2FCDD62}"/>
              </a:ext>
            </a:extLst>
          </p:cNvPr>
          <p:cNvSpPr txBox="1">
            <a:spLocks/>
          </p:cNvSpPr>
          <p:nvPr/>
        </p:nvSpPr>
        <p:spPr>
          <a:xfrm>
            <a:off x="189388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53A10FF-68A9-0AFF-3C78-2BF88F6CCE02}"/>
              </a:ext>
            </a:extLst>
          </p:cNvPr>
          <p:cNvSpPr txBox="1">
            <a:spLocks/>
          </p:cNvSpPr>
          <p:nvPr/>
        </p:nvSpPr>
        <p:spPr>
          <a:xfrm>
            <a:off x="6954193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BFB8B09-0A5F-3F1F-1341-69C41881BADD}"/>
              </a:ext>
            </a:extLst>
          </p:cNvPr>
          <p:cNvSpPr txBox="1">
            <a:spLocks/>
          </p:cNvSpPr>
          <p:nvPr/>
        </p:nvSpPr>
        <p:spPr>
          <a:xfrm>
            <a:off x="9486720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A0BB2C9-4F32-461C-2088-CD3587C5EA0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C39375F-B7EF-0E54-C0F9-D5CCC9A7AC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4" name="Sous-titre 2">
            <a:extLst>
              <a:ext uri="{FF2B5EF4-FFF2-40B4-BE49-F238E27FC236}">
                <a16:creationId xmlns:a16="http://schemas.microsoft.com/office/drawing/2014/main" id="{96C40505-740F-5095-0883-B89576397597}"/>
              </a:ext>
            </a:extLst>
          </p:cNvPr>
          <p:cNvSpPr txBox="1">
            <a:spLocks/>
          </p:cNvSpPr>
          <p:nvPr/>
        </p:nvSpPr>
        <p:spPr>
          <a:xfrm>
            <a:off x="841765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98497E88-D486-8FEA-AC4A-2599912FD50D}"/>
              </a:ext>
            </a:extLst>
          </p:cNvPr>
          <p:cNvSpPr txBox="1">
            <a:spLocks/>
          </p:cNvSpPr>
          <p:nvPr/>
        </p:nvSpPr>
        <p:spPr>
          <a:xfrm>
            <a:off x="8783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BCE978C5-7566-4244-CF54-F4E977459178}"/>
              </a:ext>
            </a:extLst>
          </p:cNvPr>
          <p:cNvSpPr txBox="1">
            <a:spLocks/>
          </p:cNvSpPr>
          <p:nvPr/>
        </p:nvSpPr>
        <p:spPr>
          <a:xfrm>
            <a:off x="34497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3C924D4E-8806-78F2-36CC-4134FE63A8C0}"/>
              </a:ext>
            </a:extLst>
          </p:cNvPr>
          <p:cNvSpPr txBox="1">
            <a:spLocks/>
          </p:cNvSpPr>
          <p:nvPr/>
        </p:nvSpPr>
        <p:spPr>
          <a:xfrm>
            <a:off x="496589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CCC0D61-3CB8-1FC2-98ED-4243BD1A2035}"/>
              </a:ext>
            </a:extLst>
          </p:cNvPr>
          <p:cNvSpPr txBox="1">
            <a:spLocks/>
          </p:cNvSpPr>
          <p:nvPr/>
        </p:nvSpPr>
        <p:spPr>
          <a:xfrm>
            <a:off x="1083023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01034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1587A6-04F5-D732-CD3E-2406164DBE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B7D45A-5691-89E4-B55E-759CF8C5E40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65F331-2EF1-E26E-63EB-C78D2FFA04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D4929F-50BA-B87C-8CEA-0ED235AAA34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5570279-0E5C-B9AA-7CAD-D415EB4F82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48495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FE7A381-E287-C8AE-B747-5701427630D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9D922CD-12A3-3D8E-120C-FB8C8C279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346DCE73-0FEB-FDAB-74A3-12A48EB99C6D}"/>
              </a:ext>
            </a:extLst>
          </p:cNvPr>
          <p:cNvSpPr txBox="1">
            <a:spLocks/>
          </p:cNvSpPr>
          <p:nvPr/>
        </p:nvSpPr>
        <p:spPr>
          <a:xfrm>
            <a:off x="189388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6FC2462-CCF0-30D6-BAF1-3799668B32BA}"/>
              </a:ext>
            </a:extLst>
          </p:cNvPr>
          <p:cNvSpPr txBox="1">
            <a:spLocks/>
          </p:cNvSpPr>
          <p:nvPr/>
        </p:nvSpPr>
        <p:spPr>
          <a:xfrm>
            <a:off x="6954193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72FEC25-1150-D339-1D50-1720088E7088}"/>
              </a:ext>
            </a:extLst>
          </p:cNvPr>
          <p:cNvSpPr txBox="1">
            <a:spLocks/>
          </p:cNvSpPr>
          <p:nvPr/>
        </p:nvSpPr>
        <p:spPr>
          <a:xfrm>
            <a:off x="9486720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D0759944-7F3C-2879-8CEA-767E4E5D0532}"/>
              </a:ext>
            </a:extLst>
          </p:cNvPr>
          <p:cNvSpPr txBox="1">
            <a:spLocks/>
          </p:cNvSpPr>
          <p:nvPr/>
        </p:nvSpPr>
        <p:spPr>
          <a:xfrm>
            <a:off x="841765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ED375E7C-865E-64B1-88BC-8C723CF63E3D}"/>
              </a:ext>
            </a:extLst>
          </p:cNvPr>
          <p:cNvSpPr txBox="1">
            <a:spLocks/>
          </p:cNvSpPr>
          <p:nvPr/>
        </p:nvSpPr>
        <p:spPr>
          <a:xfrm>
            <a:off x="8783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91F98F56-E05C-8F2E-31BD-2297DAC5B87F}"/>
              </a:ext>
            </a:extLst>
          </p:cNvPr>
          <p:cNvSpPr txBox="1">
            <a:spLocks/>
          </p:cNvSpPr>
          <p:nvPr/>
        </p:nvSpPr>
        <p:spPr>
          <a:xfrm>
            <a:off x="34497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D19BFF10-4CEE-CFC5-6097-5CBA6D8484F4}"/>
              </a:ext>
            </a:extLst>
          </p:cNvPr>
          <p:cNvSpPr txBox="1">
            <a:spLocks/>
          </p:cNvSpPr>
          <p:nvPr/>
        </p:nvSpPr>
        <p:spPr>
          <a:xfrm>
            <a:off x="496589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CFDB7E14-064F-0437-8B60-F84CF78A7191}"/>
              </a:ext>
            </a:extLst>
          </p:cNvPr>
          <p:cNvSpPr txBox="1">
            <a:spLocks/>
          </p:cNvSpPr>
          <p:nvPr/>
        </p:nvSpPr>
        <p:spPr>
          <a:xfrm>
            <a:off x="1083023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53134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C8658F-8147-899D-D583-8A84FA03F3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F79CD2-7121-0354-5418-A72A084138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4033AD-4C2E-C76C-49EE-0751F0758F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EC9BCD-6B01-35DE-BBC6-DBBC672EBAB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758334B-A7DC-8EB8-54A8-C43C231394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89662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0985FC1-0DE1-0803-BF8A-7BCF9349B25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tu / passé composé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D20F831-67FA-9A4C-9AED-E63F1E1A0A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F18BDBB2-30E2-E3BE-AE24-22CA665CC317}"/>
              </a:ext>
            </a:extLst>
          </p:cNvPr>
          <p:cNvSpPr txBox="1">
            <a:spLocks/>
          </p:cNvSpPr>
          <p:nvPr/>
        </p:nvSpPr>
        <p:spPr>
          <a:xfrm>
            <a:off x="1851763" y="255234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C98D729-2147-B02F-D146-6168EE14A14F}"/>
              </a:ext>
            </a:extLst>
          </p:cNvPr>
          <p:cNvSpPr txBox="1">
            <a:spLocks/>
          </p:cNvSpPr>
          <p:nvPr/>
        </p:nvSpPr>
        <p:spPr>
          <a:xfrm>
            <a:off x="827334" y="25596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3CA7536-B4FA-1230-EAAE-5FBC15593A4F}"/>
              </a:ext>
            </a:extLst>
          </p:cNvPr>
          <p:cNvSpPr txBox="1">
            <a:spLocks/>
          </p:cNvSpPr>
          <p:nvPr/>
        </p:nvSpPr>
        <p:spPr>
          <a:xfrm>
            <a:off x="4497026" y="2559493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DC1C299-E388-2366-B683-EC6296D035ED}"/>
              </a:ext>
            </a:extLst>
          </p:cNvPr>
          <p:cNvSpPr txBox="1">
            <a:spLocks/>
          </p:cNvSpPr>
          <p:nvPr/>
        </p:nvSpPr>
        <p:spPr>
          <a:xfrm>
            <a:off x="10789287" y="25525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141AFD3-A7D5-B04D-F11C-DEF043D864DB}"/>
              </a:ext>
            </a:extLst>
          </p:cNvPr>
          <p:cNvSpPr txBox="1">
            <a:spLocks/>
          </p:cNvSpPr>
          <p:nvPr/>
        </p:nvSpPr>
        <p:spPr>
          <a:xfrm>
            <a:off x="9117818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043C663-3F30-A19E-0C26-A84AAE6F9163}"/>
              </a:ext>
            </a:extLst>
          </p:cNvPr>
          <p:cNvSpPr txBox="1">
            <a:spLocks/>
          </p:cNvSpPr>
          <p:nvPr/>
        </p:nvSpPr>
        <p:spPr>
          <a:xfrm>
            <a:off x="189388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6F548B2-7509-9819-F8BE-C15B3487FCEF}"/>
              </a:ext>
            </a:extLst>
          </p:cNvPr>
          <p:cNvSpPr txBox="1">
            <a:spLocks/>
          </p:cNvSpPr>
          <p:nvPr/>
        </p:nvSpPr>
        <p:spPr>
          <a:xfrm>
            <a:off x="6954193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6C5C525-E8C8-CA12-62E6-3618A645524A}"/>
              </a:ext>
            </a:extLst>
          </p:cNvPr>
          <p:cNvSpPr txBox="1">
            <a:spLocks/>
          </p:cNvSpPr>
          <p:nvPr/>
        </p:nvSpPr>
        <p:spPr>
          <a:xfrm>
            <a:off x="9486720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1E358A5C-7FBC-1A67-87C3-D45239C4307D}"/>
              </a:ext>
            </a:extLst>
          </p:cNvPr>
          <p:cNvSpPr txBox="1">
            <a:spLocks/>
          </p:cNvSpPr>
          <p:nvPr/>
        </p:nvSpPr>
        <p:spPr>
          <a:xfrm>
            <a:off x="841765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E7BB4F46-CDBE-82C8-9B2E-6715667C83C9}"/>
              </a:ext>
            </a:extLst>
          </p:cNvPr>
          <p:cNvSpPr txBox="1">
            <a:spLocks/>
          </p:cNvSpPr>
          <p:nvPr/>
        </p:nvSpPr>
        <p:spPr>
          <a:xfrm>
            <a:off x="8783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3FB779E5-4DB5-5C29-082E-F550926842AD}"/>
              </a:ext>
            </a:extLst>
          </p:cNvPr>
          <p:cNvSpPr txBox="1">
            <a:spLocks/>
          </p:cNvSpPr>
          <p:nvPr/>
        </p:nvSpPr>
        <p:spPr>
          <a:xfrm>
            <a:off x="34497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686533EB-A2D3-027D-AF4E-ABA7045968C8}"/>
              </a:ext>
            </a:extLst>
          </p:cNvPr>
          <p:cNvSpPr txBox="1">
            <a:spLocks/>
          </p:cNvSpPr>
          <p:nvPr/>
        </p:nvSpPr>
        <p:spPr>
          <a:xfrm>
            <a:off x="496589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0B04916E-8FD9-C818-85E6-3DE6B429F632}"/>
              </a:ext>
            </a:extLst>
          </p:cNvPr>
          <p:cNvSpPr txBox="1">
            <a:spLocks/>
          </p:cNvSpPr>
          <p:nvPr/>
        </p:nvSpPr>
        <p:spPr>
          <a:xfrm>
            <a:off x="1083023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705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0C245-078F-E98C-8996-924D85D854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EC3117-16D3-146A-C19B-4E9A7EA25F7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D70AB1-5F20-15CA-CF4A-A16B878C5D0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11076A7-D23B-AAA5-74E9-16BEE3EBD42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D25D01A-B699-2126-F6CE-832C6A8D48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97201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5018891-B3D2-E127-A2DC-827F3F7452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D45CFFDC-8BEE-DBAD-C53B-16254B60D7E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tu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9E01661-6026-3F82-5B56-022162AA35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37F0B08F-C5DD-ADA8-FFAA-109AD6CFE56A}"/>
              </a:ext>
            </a:extLst>
          </p:cNvPr>
          <p:cNvSpPr txBox="1">
            <a:spLocks/>
          </p:cNvSpPr>
          <p:nvPr/>
        </p:nvSpPr>
        <p:spPr>
          <a:xfrm>
            <a:off x="1851763" y="255234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6041893-7450-5155-3D1B-EFCEA285608A}"/>
              </a:ext>
            </a:extLst>
          </p:cNvPr>
          <p:cNvSpPr txBox="1">
            <a:spLocks/>
          </p:cNvSpPr>
          <p:nvPr/>
        </p:nvSpPr>
        <p:spPr>
          <a:xfrm>
            <a:off x="827334" y="25596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D09EA19-7664-2A46-1F54-E9E90AA67509}"/>
              </a:ext>
            </a:extLst>
          </p:cNvPr>
          <p:cNvSpPr txBox="1">
            <a:spLocks/>
          </p:cNvSpPr>
          <p:nvPr/>
        </p:nvSpPr>
        <p:spPr>
          <a:xfrm>
            <a:off x="4497026" y="2559493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30110A7-4E51-CA48-0050-8E6DE0D1E01C}"/>
              </a:ext>
            </a:extLst>
          </p:cNvPr>
          <p:cNvSpPr txBox="1">
            <a:spLocks/>
          </p:cNvSpPr>
          <p:nvPr/>
        </p:nvSpPr>
        <p:spPr>
          <a:xfrm>
            <a:off x="10789287" y="25525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BB6F6B59-77B6-5A3C-FD29-96D183AB44A2}"/>
              </a:ext>
            </a:extLst>
          </p:cNvPr>
          <p:cNvSpPr txBox="1">
            <a:spLocks/>
          </p:cNvSpPr>
          <p:nvPr/>
        </p:nvSpPr>
        <p:spPr>
          <a:xfrm>
            <a:off x="9117818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0FE9821-D594-EB53-F422-D046C73F6B9A}"/>
              </a:ext>
            </a:extLst>
          </p:cNvPr>
          <p:cNvSpPr txBox="1">
            <a:spLocks/>
          </p:cNvSpPr>
          <p:nvPr/>
        </p:nvSpPr>
        <p:spPr>
          <a:xfrm>
            <a:off x="189388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1C591F4-8472-249E-7DCF-76D45A5EE1BB}"/>
              </a:ext>
            </a:extLst>
          </p:cNvPr>
          <p:cNvSpPr txBox="1">
            <a:spLocks/>
          </p:cNvSpPr>
          <p:nvPr/>
        </p:nvSpPr>
        <p:spPr>
          <a:xfrm>
            <a:off x="6954193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191F89C-8B8F-2DB8-C8FF-7F7C3FCF5A4A}"/>
              </a:ext>
            </a:extLst>
          </p:cNvPr>
          <p:cNvSpPr txBox="1">
            <a:spLocks/>
          </p:cNvSpPr>
          <p:nvPr/>
        </p:nvSpPr>
        <p:spPr>
          <a:xfrm>
            <a:off x="9486720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C58AA26-289F-65E1-B694-41004AE65BCF}"/>
              </a:ext>
            </a:extLst>
          </p:cNvPr>
          <p:cNvSpPr txBox="1">
            <a:spLocks/>
          </p:cNvSpPr>
          <p:nvPr/>
        </p:nvSpPr>
        <p:spPr>
          <a:xfrm>
            <a:off x="841765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C0257C46-CD23-D84C-0D4B-11867BA59DFD}"/>
              </a:ext>
            </a:extLst>
          </p:cNvPr>
          <p:cNvSpPr txBox="1">
            <a:spLocks/>
          </p:cNvSpPr>
          <p:nvPr/>
        </p:nvSpPr>
        <p:spPr>
          <a:xfrm>
            <a:off x="8783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E636BB47-14E2-E0F3-D49C-DBDF880983F4}"/>
              </a:ext>
            </a:extLst>
          </p:cNvPr>
          <p:cNvSpPr txBox="1">
            <a:spLocks/>
          </p:cNvSpPr>
          <p:nvPr/>
        </p:nvSpPr>
        <p:spPr>
          <a:xfrm>
            <a:off x="34497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6FA685F7-E6E2-DE5E-E6AD-4F7DC4AFC6E1}"/>
              </a:ext>
            </a:extLst>
          </p:cNvPr>
          <p:cNvSpPr txBox="1">
            <a:spLocks/>
          </p:cNvSpPr>
          <p:nvPr/>
        </p:nvSpPr>
        <p:spPr>
          <a:xfrm>
            <a:off x="496589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DBD5F034-DC29-E36A-2A41-4B91A40C6E21}"/>
              </a:ext>
            </a:extLst>
          </p:cNvPr>
          <p:cNvSpPr txBox="1">
            <a:spLocks/>
          </p:cNvSpPr>
          <p:nvPr/>
        </p:nvSpPr>
        <p:spPr>
          <a:xfrm>
            <a:off x="1083023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75717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055405-05DE-F91F-CBB9-C76FCF09C8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3581966-755A-8A40-47A2-53D8FFFA19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D54BEE0-C82C-83E5-0E6D-943EFDD2FBA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07886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apprends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mauvaise nouvelle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: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bateau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0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coule</a:t>
            </a:r>
            <a:r>
              <a:rPr lang="fr-FR" sz="40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0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E516248-CE51-440E-5EB1-F0CBC6E63AD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D254D69-022B-8962-4E7D-1211E7F9A3E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présent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appris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une mauvaise nouvelle :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tu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coulé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D34D5F3-E01A-BD7B-5A58-0F48177BD3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9F882486-E878-B381-02DF-5ADF9DDD224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tu / passé composé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C32E0AE-E4B1-F7CB-5372-C974640A1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7" name="Sous-titre 2">
            <a:extLst>
              <a:ext uri="{FF2B5EF4-FFF2-40B4-BE49-F238E27FC236}">
                <a16:creationId xmlns:a16="http://schemas.microsoft.com/office/drawing/2014/main" id="{BEFCA16F-973D-2F6C-1004-5C6B59607152}"/>
              </a:ext>
            </a:extLst>
          </p:cNvPr>
          <p:cNvSpPr txBox="1">
            <a:spLocks/>
          </p:cNvSpPr>
          <p:nvPr/>
        </p:nvSpPr>
        <p:spPr>
          <a:xfrm>
            <a:off x="1851763" y="255234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01737C-61AE-DF55-0282-07EB2896793A}"/>
              </a:ext>
            </a:extLst>
          </p:cNvPr>
          <p:cNvSpPr txBox="1">
            <a:spLocks/>
          </p:cNvSpPr>
          <p:nvPr/>
        </p:nvSpPr>
        <p:spPr>
          <a:xfrm>
            <a:off x="827334" y="2559642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B726F9D-EA82-536A-48DC-0E0C0BBD1F4B}"/>
              </a:ext>
            </a:extLst>
          </p:cNvPr>
          <p:cNvSpPr txBox="1">
            <a:spLocks/>
          </p:cNvSpPr>
          <p:nvPr/>
        </p:nvSpPr>
        <p:spPr>
          <a:xfrm>
            <a:off x="4497026" y="2559493"/>
            <a:ext cx="2298904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4C497918-8416-4C46-D9CB-3386CFE7CACD}"/>
              </a:ext>
            </a:extLst>
          </p:cNvPr>
          <p:cNvSpPr txBox="1">
            <a:spLocks/>
          </p:cNvSpPr>
          <p:nvPr/>
        </p:nvSpPr>
        <p:spPr>
          <a:xfrm>
            <a:off x="10789287" y="255252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20F49AA8-16F8-241C-1DB2-1AB646D222A1}"/>
              </a:ext>
            </a:extLst>
          </p:cNvPr>
          <p:cNvSpPr txBox="1">
            <a:spLocks/>
          </p:cNvSpPr>
          <p:nvPr/>
        </p:nvSpPr>
        <p:spPr>
          <a:xfrm>
            <a:off x="9117818" y="2542883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C02E191-8DCA-2DAE-DDAD-9FBBBCF420C6}"/>
              </a:ext>
            </a:extLst>
          </p:cNvPr>
          <p:cNvSpPr txBox="1">
            <a:spLocks/>
          </p:cNvSpPr>
          <p:nvPr/>
        </p:nvSpPr>
        <p:spPr>
          <a:xfrm>
            <a:off x="189388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2A7D0A9-E49A-DF4E-32EE-BFF86699992D}"/>
              </a:ext>
            </a:extLst>
          </p:cNvPr>
          <p:cNvSpPr txBox="1">
            <a:spLocks/>
          </p:cNvSpPr>
          <p:nvPr/>
        </p:nvSpPr>
        <p:spPr>
          <a:xfrm>
            <a:off x="6954193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B66702C-DE0D-84E3-EA04-C7AE7591CC3D}"/>
              </a:ext>
            </a:extLst>
          </p:cNvPr>
          <p:cNvSpPr txBox="1">
            <a:spLocks/>
          </p:cNvSpPr>
          <p:nvPr/>
        </p:nvSpPr>
        <p:spPr>
          <a:xfrm>
            <a:off x="9486720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7A88219-27CE-9EFE-61F7-B92212003B82}"/>
              </a:ext>
            </a:extLst>
          </p:cNvPr>
          <p:cNvSpPr txBox="1">
            <a:spLocks/>
          </p:cNvSpPr>
          <p:nvPr/>
        </p:nvSpPr>
        <p:spPr>
          <a:xfrm>
            <a:off x="8417656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5" name="Sous-titre 2">
            <a:extLst>
              <a:ext uri="{FF2B5EF4-FFF2-40B4-BE49-F238E27FC236}">
                <a16:creationId xmlns:a16="http://schemas.microsoft.com/office/drawing/2014/main" id="{3A4B01FA-328A-EC63-A55B-AD7DF2AE4A78}"/>
              </a:ext>
            </a:extLst>
          </p:cNvPr>
          <p:cNvSpPr txBox="1">
            <a:spLocks/>
          </p:cNvSpPr>
          <p:nvPr/>
        </p:nvSpPr>
        <p:spPr>
          <a:xfrm>
            <a:off x="878348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16B579A9-E717-CE10-DFB9-11FDC11BB17E}"/>
              </a:ext>
            </a:extLst>
          </p:cNvPr>
          <p:cNvSpPr txBox="1">
            <a:spLocks/>
          </p:cNvSpPr>
          <p:nvPr/>
        </p:nvSpPr>
        <p:spPr>
          <a:xfrm>
            <a:off x="344970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" name="Sous-titre 2">
            <a:extLst>
              <a:ext uri="{FF2B5EF4-FFF2-40B4-BE49-F238E27FC236}">
                <a16:creationId xmlns:a16="http://schemas.microsoft.com/office/drawing/2014/main" id="{91874CCD-BF42-5413-144B-C82AD175EAC2}"/>
              </a:ext>
            </a:extLst>
          </p:cNvPr>
          <p:cNvSpPr txBox="1">
            <a:spLocks/>
          </p:cNvSpPr>
          <p:nvPr/>
        </p:nvSpPr>
        <p:spPr>
          <a:xfrm>
            <a:off x="4965894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" name="Sous-titre 2">
            <a:extLst>
              <a:ext uri="{FF2B5EF4-FFF2-40B4-BE49-F238E27FC236}">
                <a16:creationId xmlns:a16="http://schemas.microsoft.com/office/drawing/2014/main" id="{B8BB9F72-04CE-DF64-5DCD-D000161FD256}"/>
              </a:ext>
            </a:extLst>
          </p:cNvPr>
          <p:cNvSpPr txBox="1">
            <a:spLocks/>
          </p:cNvSpPr>
          <p:nvPr/>
        </p:nvSpPr>
        <p:spPr>
          <a:xfrm>
            <a:off x="10830232" y="1671983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9460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9E7B82-EDE9-9C5E-C277-7B56565ADD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260CC39-29F2-D0ED-5470-92C236031DF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20178B-5839-53DA-4A52-636449DD49C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287B423-B620-7C13-C64C-C17C247609D7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6982E02-BC9E-6231-4F9B-1F1CE3D746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209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B4C7C4-AB37-B509-8E38-8392103C7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18DC7A-7804-4F5E-B11E-4DD8C5B39E2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FB7D728-3790-9727-B0B0-613E8BE8A0A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45176F3-120A-D425-262A-DD4C3B94E40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5AE8EA1-10C1-9AE1-339D-666B48126FE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72B5DB1-6D91-A4B9-82A7-B87EFC74E2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2202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408880-40B2-BB67-610C-20DEBF4361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288A6FC-5DF7-520E-3572-59E65858B4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A944377-E6A1-E7BF-8D5C-7047AC4022A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C12837A-7F2E-07CD-1366-437071BC9A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4A4F400-08A0-0A5F-5597-2C5DB5F0DF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02345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4339A2F-4F86-A9E9-3ECB-AB4DC7A2E6DF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A6556900-C8E7-0BC0-637E-FBF8744D8C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383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10E0E7-38BE-BB90-2C10-77F7BCFD0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E4AD86-B7A2-C7D2-DF34-7B552E351E3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AC5E1A-759F-AC23-F2AB-BD8AB7A510D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632B9B1-3734-6258-4261-DBC32B71A8C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F615DAA-1EA5-7182-5575-DD8285160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13454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4DDDE9C-964D-8A02-9F00-CD53CAB46BBC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EF820C9-B9DE-DCB1-A778-C85CD56F5F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2761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152478-AAD6-8AE0-39E7-5D526B1679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17B5672-79F4-86AA-D3A0-DD38D6C36C6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08EE24-F035-83FB-F560-BDCD6924BA3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B1FDA4F-C67E-F2BF-6B28-41640291CAE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84B66A-5168-7BED-E4A4-C9AD155337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14262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D3C6E5C-9950-B06D-EAAD-13A2632298E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4A9AD38-F50E-C1E9-25DD-D09FC13415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64421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4417B-6B72-DA83-CAEC-1F2BE1FFE4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1E0F527-D425-FB7B-1786-CC5D194F9D4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CE7EC7-3AEC-C00A-918F-0ADE9FA9A2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0F49E81-4E18-94B8-5DC0-F24D62E8115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885C2F0-AEEC-126D-FE3B-886CF2475C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113871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8223EF2B-B770-CB1C-79C7-C64BBE501019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62508EDF-8DC1-AAF8-0D0E-DF94D480CA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49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2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a)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Phrase simple / complexe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simple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complexe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 </a:t>
            </a:r>
          </a:p>
          <a:p>
            <a:pPr lvl="0" algn="l"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Temps de conjugaison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temps de conjugaison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verbe. 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c)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d)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Fonctions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repère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d’objets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compléments circonstanciels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les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attributs du 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s’il y en a.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 et de temps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et le temps proposés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5164057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326C2D-F5B9-4940-F5BB-89B94F58FC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E34851-4C9F-B541-5116-34B9C0DAC52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CA0925-C1DC-0DE8-F741-35D74E54694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640697-B4A3-826B-265A-00F03A919B9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D6E5588-2318-6C02-4C4C-04AA0806E6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5549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2798676-4675-443B-4980-9BF4F3A46622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BADF0C4-8A99-8703-A9AD-51F647C57A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631719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7D400-F751-69EF-1793-44CA2C21A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BF746DB-A795-21FB-9F7B-A860CDE77D5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7C7902D-2B65-5309-F659-CB5853AB2C3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0124C0-C055-E2B9-7A2B-3C9A7BC72A8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6445889-5738-85BC-71BA-A61354EAB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401294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FEF4BEA2-E04F-1A34-CB7F-6B7F5F4F8248}"/>
              </a:ext>
            </a:extLst>
          </p:cNvPr>
          <p:cNvSpPr txBox="1">
            <a:spLocks/>
          </p:cNvSpPr>
          <p:nvPr/>
        </p:nvSpPr>
        <p:spPr>
          <a:xfrm>
            <a:off x="5341980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D16F5E74-CA62-9CE2-9D31-329D40E26110}"/>
              </a:ext>
            </a:extLst>
          </p:cNvPr>
          <p:cNvSpPr txBox="1">
            <a:spLocks/>
          </p:cNvSpPr>
          <p:nvPr/>
        </p:nvSpPr>
        <p:spPr>
          <a:xfrm>
            <a:off x="15582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BBEB198-58B6-F3C9-8078-BDCBEF5BD14E}"/>
              </a:ext>
            </a:extLst>
          </p:cNvPr>
          <p:cNvSpPr txBox="1">
            <a:spLocks/>
          </p:cNvSpPr>
          <p:nvPr/>
        </p:nvSpPr>
        <p:spPr>
          <a:xfrm>
            <a:off x="2657604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FA2A2015-F456-F22A-EEDF-79DF551C31B0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5777240-1BF2-E7CB-3377-3410D5F587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921DF4C4-0467-AE2B-C514-E0B0E03B1145}"/>
              </a:ext>
            </a:extLst>
          </p:cNvPr>
          <p:cNvSpPr txBox="1">
            <a:spLocks/>
          </p:cNvSpPr>
          <p:nvPr/>
        </p:nvSpPr>
        <p:spPr>
          <a:xfrm>
            <a:off x="865991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3CE80B9-A05D-A55F-2420-98C966B0C906}"/>
              </a:ext>
            </a:extLst>
          </p:cNvPr>
          <p:cNvSpPr txBox="1">
            <a:spLocks/>
          </p:cNvSpPr>
          <p:nvPr/>
        </p:nvSpPr>
        <p:spPr>
          <a:xfrm>
            <a:off x="38604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7B57806-C46C-14A7-439F-2093289CC5AD}"/>
              </a:ext>
            </a:extLst>
          </p:cNvPr>
          <p:cNvSpPr txBox="1">
            <a:spLocks/>
          </p:cNvSpPr>
          <p:nvPr/>
        </p:nvSpPr>
        <p:spPr>
          <a:xfrm>
            <a:off x="1041496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FEDEE3E-13D4-1FF4-3A07-57429113BB87}"/>
              </a:ext>
            </a:extLst>
          </p:cNvPr>
          <p:cNvSpPr txBox="1">
            <a:spLocks/>
          </p:cNvSpPr>
          <p:nvPr/>
        </p:nvSpPr>
        <p:spPr>
          <a:xfrm>
            <a:off x="6754668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60451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614953-5F2B-FC36-FEA5-07F6A8D410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BF49A30-D237-F3CA-CB14-21CA9F1D90C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03AED28-1859-8C70-FD24-058F60B650D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seront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65F945B-8436-37DE-7CAB-6FC479407F5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22B13D5-2185-44F5-2ACD-953AE7183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673815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88B6B66-6F8F-3004-83DF-DCC37DC8E1ED}"/>
              </a:ext>
            </a:extLst>
          </p:cNvPr>
          <p:cNvSpPr txBox="1">
            <a:spLocks/>
          </p:cNvSpPr>
          <p:nvPr/>
        </p:nvSpPr>
        <p:spPr>
          <a:xfrm>
            <a:off x="5341980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28ACC92-C892-9BE1-F870-70D28E4F0A6E}"/>
              </a:ext>
            </a:extLst>
          </p:cNvPr>
          <p:cNvSpPr txBox="1">
            <a:spLocks/>
          </p:cNvSpPr>
          <p:nvPr/>
        </p:nvSpPr>
        <p:spPr>
          <a:xfrm>
            <a:off x="15582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53BF1CC-36F8-6C63-F55B-387904E1870D}"/>
              </a:ext>
            </a:extLst>
          </p:cNvPr>
          <p:cNvSpPr txBox="1">
            <a:spLocks/>
          </p:cNvSpPr>
          <p:nvPr/>
        </p:nvSpPr>
        <p:spPr>
          <a:xfrm>
            <a:off x="2657604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5D1E8554-1D3F-CEA5-0EF9-595E470A69A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40299E5-EDCE-B5D1-374B-D4B3E48A19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0" name="Sous-titre 2">
            <a:extLst>
              <a:ext uri="{FF2B5EF4-FFF2-40B4-BE49-F238E27FC236}">
                <a16:creationId xmlns:a16="http://schemas.microsoft.com/office/drawing/2014/main" id="{F4D2CEC9-129D-1441-27DA-DBBC24026918}"/>
              </a:ext>
            </a:extLst>
          </p:cNvPr>
          <p:cNvSpPr txBox="1">
            <a:spLocks/>
          </p:cNvSpPr>
          <p:nvPr/>
        </p:nvSpPr>
        <p:spPr>
          <a:xfrm>
            <a:off x="865991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B9E4955-7BEE-E599-07A0-E7434680A93C}"/>
              </a:ext>
            </a:extLst>
          </p:cNvPr>
          <p:cNvSpPr txBox="1">
            <a:spLocks/>
          </p:cNvSpPr>
          <p:nvPr/>
        </p:nvSpPr>
        <p:spPr>
          <a:xfrm>
            <a:off x="38604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B207774F-3094-D97D-96B5-669538788C7D}"/>
              </a:ext>
            </a:extLst>
          </p:cNvPr>
          <p:cNvSpPr txBox="1">
            <a:spLocks/>
          </p:cNvSpPr>
          <p:nvPr/>
        </p:nvSpPr>
        <p:spPr>
          <a:xfrm>
            <a:off x="1041496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8069BF7-C2DC-414B-50D1-F9722F331010}"/>
              </a:ext>
            </a:extLst>
          </p:cNvPr>
          <p:cNvSpPr txBox="1">
            <a:spLocks/>
          </p:cNvSpPr>
          <p:nvPr/>
        </p:nvSpPr>
        <p:spPr>
          <a:xfrm>
            <a:off x="6754668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35894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5332D-C5D1-7FD2-ED9C-508548F7DD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734BD27-F345-8918-B6CE-1E0D7F3674A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E1777EE-780B-9C12-48BC-017F7D57DC4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32F1344-225D-0DE8-80A0-4B384E1FA5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F3F1607-9CBB-1C0E-F297-AA9820FE7E04}"/>
              </a:ext>
            </a:extLst>
          </p:cNvPr>
          <p:cNvSpPr txBox="1">
            <a:spLocks/>
          </p:cNvSpPr>
          <p:nvPr/>
        </p:nvSpPr>
        <p:spPr>
          <a:xfrm>
            <a:off x="8536244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164F5EC-B395-6365-DF71-9C668E257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9217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FA058255-6B9A-7C0B-DB53-24464AE8321D}"/>
              </a:ext>
            </a:extLst>
          </p:cNvPr>
          <p:cNvSpPr txBox="1">
            <a:spLocks/>
          </p:cNvSpPr>
          <p:nvPr/>
        </p:nvSpPr>
        <p:spPr>
          <a:xfrm>
            <a:off x="5341980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ADD4129-DD8A-3028-9C0A-5BF0337CFC8A}"/>
              </a:ext>
            </a:extLst>
          </p:cNvPr>
          <p:cNvSpPr txBox="1">
            <a:spLocks/>
          </p:cNvSpPr>
          <p:nvPr/>
        </p:nvSpPr>
        <p:spPr>
          <a:xfrm>
            <a:off x="15582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FF7FF40-B0AF-6460-3659-06150B742551}"/>
              </a:ext>
            </a:extLst>
          </p:cNvPr>
          <p:cNvSpPr txBox="1">
            <a:spLocks/>
          </p:cNvSpPr>
          <p:nvPr/>
        </p:nvSpPr>
        <p:spPr>
          <a:xfrm>
            <a:off x="6174656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AFA7F36-050D-08DD-ED57-784BE58D6185}"/>
              </a:ext>
            </a:extLst>
          </p:cNvPr>
          <p:cNvSpPr txBox="1">
            <a:spLocks/>
          </p:cNvSpPr>
          <p:nvPr/>
        </p:nvSpPr>
        <p:spPr>
          <a:xfrm>
            <a:off x="2657604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19303D17-E571-89B6-0757-4A3A78D5160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je / présent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2CA478AF-A2BD-25A8-3018-8D55420901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CBBB9AB2-ADDE-435A-595F-1941BDAB6BBB}"/>
              </a:ext>
            </a:extLst>
          </p:cNvPr>
          <p:cNvSpPr txBox="1">
            <a:spLocks/>
          </p:cNvSpPr>
          <p:nvPr/>
        </p:nvSpPr>
        <p:spPr>
          <a:xfrm>
            <a:off x="10326475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E1DCE92-E65E-3824-ACD0-947D4518124B}"/>
              </a:ext>
            </a:extLst>
          </p:cNvPr>
          <p:cNvSpPr txBox="1">
            <a:spLocks/>
          </p:cNvSpPr>
          <p:nvPr/>
        </p:nvSpPr>
        <p:spPr>
          <a:xfrm>
            <a:off x="1948524" y="2660850"/>
            <a:ext cx="23175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CCAE4B7D-1CD6-442C-D9A2-C162F5D139EA}"/>
              </a:ext>
            </a:extLst>
          </p:cNvPr>
          <p:cNvSpPr txBox="1">
            <a:spLocks/>
          </p:cNvSpPr>
          <p:nvPr/>
        </p:nvSpPr>
        <p:spPr>
          <a:xfrm>
            <a:off x="865991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29AD626-C37F-AF86-3158-20DDA38C0B26}"/>
              </a:ext>
            </a:extLst>
          </p:cNvPr>
          <p:cNvSpPr txBox="1">
            <a:spLocks/>
          </p:cNvSpPr>
          <p:nvPr/>
        </p:nvSpPr>
        <p:spPr>
          <a:xfrm>
            <a:off x="38604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A99C32B2-28D7-C920-52D1-FA81E6C84362}"/>
              </a:ext>
            </a:extLst>
          </p:cNvPr>
          <p:cNvSpPr txBox="1">
            <a:spLocks/>
          </p:cNvSpPr>
          <p:nvPr/>
        </p:nvSpPr>
        <p:spPr>
          <a:xfrm>
            <a:off x="1041496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4B4F96F-1D52-2191-B776-5CFFB610E983}"/>
              </a:ext>
            </a:extLst>
          </p:cNvPr>
          <p:cNvSpPr txBox="1">
            <a:spLocks/>
          </p:cNvSpPr>
          <p:nvPr/>
        </p:nvSpPr>
        <p:spPr>
          <a:xfrm>
            <a:off x="6754668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6780600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D3A79E-1071-441B-93B2-0140C0A5B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1EAE485-ED8E-C986-DC41-386E933F1C3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BD4EE3B-36B1-C7E9-9F54-D48C1819DA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3023B7F-E454-77DF-F9D2-11D02C54FAE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B0FFDD5-632F-DF1B-2C14-2E0BB11D235A}"/>
              </a:ext>
            </a:extLst>
          </p:cNvPr>
          <p:cNvSpPr txBox="1">
            <a:spLocks/>
          </p:cNvSpPr>
          <p:nvPr/>
        </p:nvSpPr>
        <p:spPr>
          <a:xfrm>
            <a:off x="8536244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5F2BEBA-BFD0-2D4F-673E-F5BB3E6683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43539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52ED651-57F5-21B9-F3F9-2AA8607817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EBFBF8DA-FA31-C9B7-66B4-810D0C4E2EF6}"/>
              </a:ext>
            </a:extLst>
          </p:cNvPr>
          <p:cNvSpPr txBox="1">
            <a:spLocks/>
          </p:cNvSpPr>
          <p:nvPr/>
        </p:nvSpPr>
        <p:spPr>
          <a:xfrm>
            <a:off x="5341980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B1C2E54B-1681-427D-0D7A-CF3DD54CB70F}"/>
              </a:ext>
            </a:extLst>
          </p:cNvPr>
          <p:cNvSpPr txBox="1">
            <a:spLocks/>
          </p:cNvSpPr>
          <p:nvPr/>
        </p:nvSpPr>
        <p:spPr>
          <a:xfrm>
            <a:off x="15582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08857E9-B857-1F13-92BA-0CB034B5A461}"/>
              </a:ext>
            </a:extLst>
          </p:cNvPr>
          <p:cNvSpPr txBox="1">
            <a:spLocks/>
          </p:cNvSpPr>
          <p:nvPr/>
        </p:nvSpPr>
        <p:spPr>
          <a:xfrm>
            <a:off x="6174656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9CF0296A-75DE-DDBD-65D5-EFEE99EDE70E}"/>
              </a:ext>
            </a:extLst>
          </p:cNvPr>
          <p:cNvSpPr txBox="1">
            <a:spLocks/>
          </p:cNvSpPr>
          <p:nvPr/>
        </p:nvSpPr>
        <p:spPr>
          <a:xfrm>
            <a:off x="2657604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7418A74B-745A-A3B3-537A-D9B8A5C7770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je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3D972E8-6269-2158-9DB8-0CC58968CA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707C4030-FCEB-AA5A-15C0-8FFFA44B17B6}"/>
              </a:ext>
            </a:extLst>
          </p:cNvPr>
          <p:cNvSpPr txBox="1">
            <a:spLocks/>
          </p:cNvSpPr>
          <p:nvPr/>
        </p:nvSpPr>
        <p:spPr>
          <a:xfrm>
            <a:off x="10326475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7890EAC-5D50-E00C-08DB-6E882FFF7ACB}"/>
              </a:ext>
            </a:extLst>
          </p:cNvPr>
          <p:cNvSpPr txBox="1">
            <a:spLocks/>
          </p:cNvSpPr>
          <p:nvPr/>
        </p:nvSpPr>
        <p:spPr>
          <a:xfrm>
            <a:off x="1948524" y="2660850"/>
            <a:ext cx="23175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71CA7CB3-E3AE-961D-BCBE-A85701EF0FCD}"/>
              </a:ext>
            </a:extLst>
          </p:cNvPr>
          <p:cNvSpPr txBox="1">
            <a:spLocks/>
          </p:cNvSpPr>
          <p:nvPr/>
        </p:nvSpPr>
        <p:spPr>
          <a:xfrm>
            <a:off x="865991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FD77464-0970-FD06-084D-76F3013449C6}"/>
              </a:ext>
            </a:extLst>
          </p:cNvPr>
          <p:cNvSpPr txBox="1">
            <a:spLocks/>
          </p:cNvSpPr>
          <p:nvPr/>
        </p:nvSpPr>
        <p:spPr>
          <a:xfrm>
            <a:off x="38604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021AED5-8C98-EE25-37B1-08F5A731CA85}"/>
              </a:ext>
            </a:extLst>
          </p:cNvPr>
          <p:cNvSpPr txBox="1">
            <a:spLocks/>
          </p:cNvSpPr>
          <p:nvPr/>
        </p:nvSpPr>
        <p:spPr>
          <a:xfrm>
            <a:off x="1041496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6DBE92F-1F8B-D258-C0E5-789A39139D56}"/>
              </a:ext>
            </a:extLst>
          </p:cNvPr>
          <p:cNvSpPr txBox="1">
            <a:spLocks/>
          </p:cNvSpPr>
          <p:nvPr/>
        </p:nvSpPr>
        <p:spPr>
          <a:xfrm>
            <a:off x="6754668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32205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8F16B-A71C-8413-8F23-E9ECD418AB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324B727-DECE-C068-6605-55D4B633BF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6A673B-2E64-DC16-B618-37C3F59351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Avant le départ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,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les enfants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seront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7030A0"/>
                  </a:solidFill>
                </a:uFill>
                <a:latin typeface="Calibri"/>
              </a:rPr>
              <a:t>excités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DF0B9DF-5188-A087-50AD-58893118AD1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A24581DB-39B6-E2F8-D570-85F9F73787AA}"/>
              </a:ext>
            </a:extLst>
          </p:cNvPr>
          <p:cNvSpPr txBox="1">
            <a:spLocks/>
          </p:cNvSpPr>
          <p:nvPr/>
        </p:nvSpPr>
        <p:spPr>
          <a:xfrm>
            <a:off x="8536244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8320D6-4936-96E5-7435-56A18CE14E78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futur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Avant le départ,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je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suis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excité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D94356A-839A-8470-3DB1-62B01D3897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079F1A57-7882-D4E3-6786-E4A8F66A1B6E}"/>
              </a:ext>
            </a:extLst>
          </p:cNvPr>
          <p:cNvSpPr txBox="1">
            <a:spLocks/>
          </p:cNvSpPr>
          <p:nvPr/>
        </p:nvSpPr>
        <p:spPr>
          <a:xfrm>
            <a:off x="5341980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72258BF-7540-18D8-7FA1-EA032FA4D3D1}"/>
              </a:ext>
            </a:extLst>
          </p:cNvPr>
          <p:cNvSpPr txBox="1">
            <a:spLocks/>
          </p:cNvSpPr>
          <p:nvPr/>
        </p:nvSpPr>
        <p:spPr>
          <a:xfrm>
            <a:off x="15582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03011184-4858-8367-341C-16B75B2244E6}"/>
              </a:ext>
            </a:extLst>
          </p:cNvPr>
          <p:cNvSpPr txBox="1">
            <a:spLocks/>
          </p:cNvSpPr>
          <p:nvPr/>
        </p:nvSpPr>
        <p:spPr>
          <a:xfrm>
            <a:off x="6174656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2BDC2192-3E65-64EF-F676-690FA3DEB50F}"/>
              </a:ext>
            </a:extLst>
          </p:cNvPr>
          <p:cNvSpPr txBox="1">
            <a:spLocks/>
          </p:cNvSpPr>
          <p:nvPr/>
        </p:nvSpPr>
        <p:spPr>
          <a:xfrm>
            <a:off x="2657604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8941C325-8FEC-6740-0480-A1C3F2FFAAB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je / présent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E03D73A-4002-6568-5F29-C0AC558D93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6" name="Sous-titre 2">
            <a:extLst>
              <a:ext uri="{FF2B5EF4-FFF2-40B4-BE49-F238E27FC236}">
                <a16:creationId xmlns:a16="http://schemas.microsoft.com/office/drawing/2014/main" id="{6C8F2181-0A24-2785-DB45-5547F9DABE59}"/>
              </a:ext>
            </a:extLst>
          </p:cNvPr>
          <p:cNvSpPr txBox="1">
            <a:spLocks/>
          </p:cNvSpPr>
          <p:nvPr/>
        </p:nvSpPr>
        <p:spPr>
          <a:xfrm>
            <a:off x="10326475" y="266085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320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/>
              </a:rPr>
              <a:t>AdS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A2316DFC-80D6-EC73-DA0B-D0E4F42D4B3F}"/>
              </a:ext>
            </a:extLst>
          </p:cNvPr>
          <p:cNvSpPr txBox="1">
            <a:spLocks/>
          </p:cNvSpPr>
          <p:nvPr/>
        </p:nvSpPr>
        <p:spPr>
          <a:xfrm>
            <a:off x="1948524" y="2660850"/>
            <a:ext cx="2317522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92D050"/>
                </a:solidFill>
                <a:latin typeface="Calibri"/>
              </a:rPr>
              <a:t>CC de temps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6BB5E5D4-E654-5DCC-4838-01826EC8F37B}"/>
              </a:ext>
            </a:extLst>
          </p:cNvPr>
          <p:cNvSpPr txBox="1">
            <a:spLocks/>
          </p:cNvSpPr>
          <p:nvPr/>
        </p:nvSpPr>
        <p:spPr>
          <a:xfrm>
            <a:off x="865991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88AB1C9F-AD15-FD9A-27EB-A20C77B175FC}"/>
              </a:ext>
            </a:extLst>
          </p:cNvPr>
          <p:cNvSpPr txBox="1">
            <a:spLocks/>
          </p:cNvSpPr>
          <p:nvPr/>
        </p:nvSpPr>
        <p:spPr>
          <a:xfrm>
            <a:off x="3860467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86D4F276-6D25-E6E9-0AD0-4AD1C74B6F4D}"/>
              </a:ext>
            </a:extLst>
          </p:cNvPr>
          <p:cNvSpPr txBox="1">
            <a:spLocks/>
          </p:cNvSpPr>
          <p:nvPr/>
        </p:nvSpPr>
        <p:spPr>
          <a:xfrm>
            <a:off x="10414965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D2FD8EA-E857-F108-5CCD-F5A624B5FCE4}"/>
              </a:ext>
            </a:extLst>
          </p:cNvPr>
          <p:cNvSpPr txBox="1">
            <a:spLocks/>
          </p:cNvSpPr>
          <p:nvPr/>
        </p:nvSpPr>
        <p:spPr>
          <a:xfrm>
            <a:off x="6754668" y="1658935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730283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27B1C-FEF2-6DF2-58FA-81770A3C8F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696A169-2CED-4980-36F9-F63404E8C0D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33A1A6-E52C-8FD5-5070-F2B3DD52D1C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C80AC154-47EE-9D56-5DBE-2B3B78E1727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8BE88FAC-A53A-A052-7EB1-D1AEFE681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8268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0F3350-58FF-F4EA-5AE0-2DC451D449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217303F-1B55-6C0E-E5BA-6B533D0380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E04262C-21C3-F12B-EB4B-63A603BE36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A3E099C-7BFA-4314-1040-E31D408AEDD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7A2F525-609E-3C8B-F820-3B76D4F93F61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08C546C-E75F-7C9D-E626-61404846B9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45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0B6CB-19DE-7116-05F9-3DE7E1FFE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4C14DA2-A943-F699-FE38-19DA22F9FC5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247D965-CF6E-7CE7-AC0C-8A34C032FB2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51DBEBD-6B16-F36F-8F73-EE873C523FA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71498C1-7614-73DF-79EC-28724B2F4C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61137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C300181-CFE1-811F-FED1-D7E47890D34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24EE19C-210E-93D0-0947-2BC49BC815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6826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AF5C0F-8331-15F8-64BA-D16B35F132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32B1FF2-6F88-BD73-1AE5-CC9D8CAB2FE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1108E3-315F-C2F5-4BA7-0FCA2BCAC47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41B2F7D-3012-9F31-3F6D-ADA89F1F834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5CC8540-B511-661E-B4C0-7CBB842DC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38450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2903EDC-7631-E8D7-E86A-C32D19E3256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21C54FF-3221-61C1-B98E-91F6F222D1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3511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CD6B6-B16B-FD69-385B-10BC57DE3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02EAEF-AB39-13A6-391C-18C4249165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8DDC9AF-D03D-72F0-ACF3-CD6A4F88E92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6A0AA5-9391-D365-583C-1B6E0AA545C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31D8054-193A-C124-25A4-4119CF04D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29677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A327B8A-4505-5ACE-CBA3-77ACB6F7DF6B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405BBD7-D649-862C-B576-8182DB04F3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9181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56D4DA-A49A-97FB-CC5A-704BF51B88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832C8B2-404D-301F-E922-1C4341FF74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16635B8-FFD7-D169-3737-C9301C2CAE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ADB55BC-B532-E3E0-5FF5-D56CC2D943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A0DAE62-DC23-E939-6B5B-6BF0B7718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71617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0AE1F533-9881-24F4-0285-11B434BEE506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07B029E-E954-5BA2-ED58-F4936D02CC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3331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6DBD5-448E-19DB-75AF-3002EA092E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599E1F-9D77-B531-49DA-9A34F07D0B4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970E0C-3663-B9F3-1644-D5E4C09013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FCF82C1-32F4-3E64-203B-A8C7858DB72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21D47CE-1F2F-89B4-4F31-D8C7947956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36433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5C1E70A7-7FB9-43FB-E59B-28C005714F6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C5C2E09-A383-380F-3B08-83D2D0D6B1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554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3ACFD1-4DC5-AD89-DB9C-E884B072A8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FBD08C4-3404-9381-B5CC-80BA5677E27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318BB2-B7D9-E7D8-DC84-13B00A1BB7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EA3227-387C-3BE5-DE39-C825F406CB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34B76C9-8DA2-B85B-23E9-00D15AAC2E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9922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B6CCEC87-4DF6-7B33-67EE-335494363DEB}"/>
              </a:ext>
            </a:extLst>
          </p:cNvPr>
          <p:cNvSpPr txBox="1">
            <a:spLocks/>
          </p:cNvSpPr>
          <p:nvPr/>
        </p:nvSpPr>
        <p:spPr>
          <a:xfrm>
            <a:off x="4014625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66FBC53-6411-0B69-A287-AF82432C1FFA}"/>
              </a:ext>
            </a:extLst>
          </p:cNvPr>
          <p:cNvSpPr txBox="1">
            <a:spLocks/>
          </p:cNvSpPr>
          <p:nvPr/>
        </p:nvSpPr>
        <p:spPr>
          <a:xfrm>
            <a:off x="958501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2C4372A-204F-5389-2E75-BB54CBB2959B}"/>
              </a:ext>
            </a:extLst>
          </p:cNvPr>
          <p:cNvSpPr txBox="1">
            <a:spLocks/>
          </p:cNvSpPr>
          <p:nvPr/>
        </p:nvSpPr>
        <p:spPr>
          <a:xfrm>
            <a:off x="5503054" y="163122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62B71020-735E-EAB2-E217-4216D147CEC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Nature des mots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14C96AED-AD68-6E1E-16AD-F439AAF72F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5CF63D00-59F3-6C76-A9E2-AC8E102518AC}"/>
              </a:ext>
            </a:extLst>
          </p:cNvPr>
          <p:cNvSpPr txBox="1">
            <a:spLocks/>
          </p:cNvSpPr>
          <p:nvPr/>
        </p:nvSpPr>
        <p:spPr>
          <a:xfrm>
            <a:off x="720193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FE187F0-9AEA-E626-A6EE-C1B91E50C62A}"/>
              </a:ext>
            </a:extLst>
          </p:cNvPr>
          <p:cNvSpPr txBox="1">
            <a:spLocks/>
          </p:cNvSpPr>
          <p:nvPr/>
        </p:nvSpPr>
        <p:spPr>
          <a:xfrm>
            <a:off x="2430372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8144B401-FBD3-FB13-E168-0A4094709D98}"/>
              </a:ext>
            </a:extLst>
          </p:cNvPr>
          <p:cNvSpPr txBox="1">
            <a:spLocks/>
          </p:cNvSpPr>
          <p:nvPr/>
        </p:nvSpPr>
        <p:spPr>
          <a:xfrm>
            <a:off x="818777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410DDF51-BF11-F465-5FC1-F323DFE2C60B}"/>
              </a:ext>
            </a:extLst>
          </p:cNvPr>
          <p:cNvSpPr txBox="1">
            <a:spLocks/>
          </p:cNvSpPr>
          <p:nvPr/>
        </p:nvSpPr>
        <p:spPr>
          <a:xfrm>
            <a:off x="9350600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B1341C95-FE08-6014-3F32-8D074BC86AD9}"/>
              </a:ext>
            </a:extLst>
          </p:cNvPr>
          <p:cNvSpPr txBox="1">
            <a:spLocks/>
          </p:cNvSpPr>
          <p:nvPr/>
        </p:nvSpPr>
        <p:spPr>
          <a:xfrm>
            <a:off x="9899936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ECBEC84C-DDD4-1904-99BA-9AEDEA46DABA}"/>
              </a:ext>
            </a:extLst>
          </p:cNvPr>
          <p:cNvSpPr txBox="1">
            <a:spLocks/>
          </p:cNvSpPr>
          <p:nvPr/>
        </p:nvSpPr>
        <p:spPr>
          <a:xfrm>
            <a:off x="10833463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1886383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0B7CA4-8F01-88D2-C729-32894A647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475CBAA-9A56-0EAF-A4E4-49FA37E64F7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1B306A-E981-8328-124E-6FF265D1AAD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écoutèrent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 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9C2E235-B571-4F1A-B07A-F3EC492415E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C091629-AFA4-8C33-9DF1-BBD1E3B562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45212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24914D8F-2172-3CBB-CA2B-661899130210}"/>
              </a:ext>
            </a:extLst>
          </p:cNvPr>
          <p:cNvSpPr txBox="1">
            <a:spLocks/>
          </p:cNvSpPr>
          <p:nvPr/>
        </p:nvSpPr>
        <p:spPr>
          <a:xfrm>
            <a:off x="4014625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2B9AC55-F9A5-E33B-F9AF-F89E67FF832A}"/>
              </a:ext>
            </a:extLst>
          </p:cNvPr>
          <p:cNvSpPr txBox="1">
            <a:spLocks/>
          </p:cNvSpPr>
          <p:nvPr/>
        </p:nvSpPr>
        <p:spPr>
          <a:xfrm>
            <a:off x="958501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550FF19D-88DE-D13B-23B1-FBE0D7E3D59B}"/>
              </a:ext>
            </a:extLst>
          </p:cNvPr>
          <p:cNvSpPr txBox="1">
            <a:spLocks/>
          </p:cNvSpPr>
          <p:nvPr/>
        </p:nvSpPr>
        <p:spPr>
          <a:xfrm>
            <a:off x="5503054" y="163122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2AF3B447-6886-DD59-3B5B-CDAAC67DEC53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52CA88E7-4EF7-2292-2336-729D2074E0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16" name="Sous-titre 2">
            <a:extLst>
              <a:ext uri="{FF2B5EF4-FFF2-40B4-BE49-F238E27FC236}">
                <a16:creationId xmlns:a16="http://schemas.microsoft.com/office/drawing/2014/main" id="{8D4E5AAA-E266-42C0-464B-8BEA74765A89}"/>
              </a:ext>
            </a:extLst>
          </p:cNvPr>
          <p:cNvSpPr txBox="1">
            <a:spLocks/>
          </p:cNvSpPr>
          <p:nvPr/>
        </p:nvSpPr>
        <p:spPr>
          <a:xfrm>
            <a:off x="720193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E9815493-BA17-F6C3-2D55-362B46929C97}"/>
              </a:ext>
            </a:extLst>
          </p:cNvPr>
          <p:cNvSpPr txBox="1">
            <a:spLocks/>
          </p:cNvSpPr>
          <p:nvPr/>
        </p:nvSpPr>
        <p:spPr>
          <a:xfrm>
            <a:off x="2430372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EC27B3E3-4F1C-1E63-989C-4121E5FB5EF9}"/>
              </a:ext>
            </a:extLst>
          </p:cNvPr>
          <p:cNvSpPr txBox="1">
            <a:spLocks/>
          </p:cNvSpPr>
          <p:nvPr/>
        </p:nvSpPr>
        <p:spPr>
          <a:xfrm>
            <a:off x="818777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36B1D06C-119E-20AA-E5BF-D379CA4860EE}"/>
              </a:ext>
            </a:extLst>
          </p:cNvPr>
          <p:cNvSpPr txBox="1">
            <a:spLocks/>
          </p:cNvSpPr>
          <p:nvPr/>
        </p:nvSpPr>
        <p:spPr>
          <a:xfrm>
            <a:off x="9350600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7B649588-BB97-45BF-990E-C418702ECAF9}"/>
              </a:ext>
            </a:extLst>
          </p:cNvPr>
          <p:cNvSpPr txBox="1">
            <a:spLocks/>
          </p:cNvSpPr>
          <p:nvPr/>
        </p:nvSpPr>
        <p:spPr>
          <a:xfrm>
            <a:off x="9899936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37180A5-262B-0658-EEE8-9809CC98E8A4}"/>
              </a:ext>
            </a:extLst>
          </p:cNvPr>
          <p:cNvSpPr txBox="1">
            <a:spLocks/>
          </p:cNvSpPr>
          <p:nvPr/>
        </p:nvSpPr>
        <p:spPr>
          <a:xfrm>
            <a:off x="10833463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16530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CCDA39-682B-A924-33C3-81EA158AEB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7865E46-57EA-6904-56ED-8C5FDDC6F03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BC05D7-B6F8-C628-A74D-75F24C7A1E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écoutèrent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929B0C0-1436-1A2C-B5D8-BA79F2153B7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64F6B36-9965-C7B8-3BCD-A7FEC88C2B1C}"/>
              </a:ext>
            </a:extLst>
          </p:cNvPr>
          <p:cNvSpPr txBox="1">
            <a:spLocks/>
          </p:cNvSpPr>
          <p:nvPr/>
        </p:nvSpPr>
        <p:spPr>
          <a:xfrm>
            <a:off x="2333088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4C972D3-57E8-5F38-0041-11BFF4AA78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77692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2" name="Sous-titre 2">
            <a:extLst>
              <a:ext uri="{FF2B5EF4-FFF2-40B4-BE49-F238E27FC236}">
                <a16:creationId xmlns:a16="http://schemas.microsoft.com/office/drawing/2014/main" id="{31BF9931-9D37-60DA-5CF0-DE98A87E3ECE}"/>
              </a:ext>
            </a:extLst>
          </p:cNvPr>
          <p:cNvSpPr txBox="1">
            <a:spLocks/>
          </p:cNvSpPr>
          <p:nvPr/>
        </p:nvSpPr>
        <p:spPr>
          <a:xfrm>
            <a:off x="4014625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3B03ACC-E166-6772-3B6E-51DE8220B190}"/>
              </a:ext>
            </a:extLst>
          </p:cNvPr>
          <p:cNvSpPr txBox="1">
            <a:spLocks/>
          </p:cNvSpPr>
          <p:nvPr/>
        </p:nvSpPr>
        <p:spPr>
          <a:xfrm>
            <a:off x="958501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B85E3920-0FD7-3E58-0DF1-E1CC5737C2C4}"/>
              </a:ext>
            </a:extLst>
          </p:cNvPr>
          <p:cNvSpPr txBox="1">
            <a:spLocks/>
          </p:cNvSpPr>
          <p:nvPr/>
        </p:nvSpPr>
        <p:spPr>
          <a:xfrm>
            <a:off x="847341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9C200F3-4B5F-9FA4-618D-59EBA6AA2A1E}"/>
              </a:ext>
            </a:extLst>
          </p:cNvPr>
          <p:cNvSpPr txBox="1">
            <a:spLocks/>
          </p:cNvSpPr>
          <p:nvPr/>
        </p:nvSpPr>
        <p:spPr>
          <a:xfrm>
            <a:off x="5503054" y="163122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B466475E-4C38-5170-AE8D-E8EDDB59C73A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nous / futur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79F4A614-8020-310E-22AF-3F9B78B84A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4D53C7A8-7936-6554-E7C9-8864A799522C}"/>
              </a:ext>
            </a:extLst>
          </p:cNvPr>
          <p:cNvSpPr txBox="1">
            <a:spLocks/>
          </p:cNvSpPr>
          <p:nvPr/>
        </p:nvSpPr>
        <p:spPr>
          <a:xfrm>
            <a:off x="4607845" y="257909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C9601ED-BDB7-2FCB-6F43-DB290FDA1B10}"/>
              </a:ext>
            </a:extLst>
          </p:cNvPr>
          <p:cNvSpPr txBox="1">
            <a:spLocks/>
          </p:cNvSpPr>
          <p:nvPr/>
        </p:nvSpPr>
        <p:spPr>
          <a:xfrm>
            <a:off x="720193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C306FDDF-A057-3951-C522-115755DB08D2}"/>
              </a:ext>
            </a:extLst>
          </p:cNvPr>
          <p:cNvSpPr txBox="1">
            <a:spLocks/>
          </p:cNvSpPr>
          <p:nvPr/>
        </p:nvSpPr>
        <p:spPr>
          <a:xfrm>
            <a:off x="2430372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7C8400AB-1EEA-B26D-CBAF-BD22B83B3F58}"/>
              </a:ext>
            </a:extLst>
          </p:cNvPr>
          <p:cNvSpPr txBox="1">
            <a:spLocks/>
          </p:cNvSpPr>
          <p:nvPr/>
        </p:nvSpPr>
        <p:spPr>
          <a:xfrm>
            <a:off x="818777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B0CA0425-C7BC-4DDA-02C9-9316DF15E3D1}"/>
              </a:ext>
            </a:extLst>
          </p:cNvPr>
          <p:cNvSpPr txBox="1">
            <a:spLocks/>
          </p:cNvSpPr>
          <p:nvPr/>
        </p:nvSpPr>
        <p:spPr>
          <a:xfrm>
            <a:off x="9350600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BA6D2C84-2E3B-C3E4-9598-46FF11AAB54C}"/>
              </a:ext>
            </a:extLst>
          </p:cNvPr>
          <p:cNvSpPr txBox="1">
            <a:spLocks/>
          </p:cNvSpPr>
          <p:nvPr/>
        </p:nvSpPr>
        <p:spPr>
          <a:xfrm>
            <a:off x="7059335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A82A3A1-2D90-B250-508D-BD2E52D3B6C9}"/>
              </a:ext>
            </a:extLst>
          </p:cNvPr>
          <p:cNvSpPr txBox="1">
            <a:spLocks/>
          </p:cNvSpPr>
          <p:nvPr/>
        </p:nvSpPr>
        <p:spPr>
          <a:xfrm>
            <a:off x="8052505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63E91C9D-E4A3-497C-17C4-935B051E65BD}"/>
              </a:ext>
            </a:extLst>
          </p:cNvPr>
          <p:cNvSpPr txBox="1">
            <a:spLocks/>
          </p:cNvSpPr>
          <p:nvPr/>
        </p:nvSpPr>
        <p:spPr>
          <a:xfrm>
            <a:off x="9899936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2139CE0-BC39-D705-E385-168D315C4550}"/>
              </a:ext>
            </a:extLst>
          </p:cNvPr>
          <p:cNvSpPr txBox="1">
            <a:spLocks/>
          </p:cNvSpPr>
          <p:nvPr/>
        </p:nvSpPr>
        <p:spPr>
          <a:xfrm>
            <a:off x="9656992" y="257909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960BAF0-6D1D-E20A-5900-FE726562BBD7}"/>
              </a:ext>
            </a:extLst>
          </p:cNvPr>
          <p:cNvSpPr txBox="1">
            <a:spLocks/>
          </p:cNvSpPr>
          <p:nvPr/>
        </p:nvSpPr>
        <p:spPr>
          <a:xfrm>
            <a:off x="10833463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95012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E8F088-C57C-4A86-D3E7-8BA47274D4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C57F83-15CF-79F6-1DAA-1243BCA7893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183F00-0982-4371-323A-F867CADFF6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écoutèrent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C66D390-AF06-28A8-412B-06B1881A81A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3B3892A2-8139-7B29-89E5-C7D365694DFA}"/>
              </a:ext>
            </a:extLst>
          </p:cNvPr>
          <p:cNvSpPr txBox="1">
            <a:spLocks/>
          </p:cNvSpPr>
          <p:nvPr/>
        </p:nvSpPr>
        <p:spPr>
          <a:xfrm>
            <a:off x="2333088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73168DC-DE95-88C8-CB71-B88FBAD37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033683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AAE8DB4-3363-0125-D0AE-BA781D2DE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33F0F9E9-EC4D-952E-AE46-2F844FAA4BDF}"/>
              </a:ext>
            </a:extLst>
          </p:cNvPr>
          <p:cNvSpPr txBox="1">
            <a:spLocks/>
          </p:cNvSpPr>
          <p:nvPr/>
        </p:nvSpPr>
        <p:spPr>
          <a:xfrm>
            <a:off x="4014625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D3E6B75-8253-231B-B7ED-164847B91766}"/>
              </a:ext>
            </a:extLst>
          </p:cNvPr>
          <p:cNvSpPr txBox="1">
            <a:spLocks/>
          </p:cNvSpPr>
          <p:nvPr/>
        </p:nvSpPr>
        <p:spPr>
          <a:xfrm>
            <a:off x="958501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58E41C1-D65F-39B5-0D87-049528880AAB}"/>
              </a:ext>
            </a:extLst>
          </p:cNvPr>
          <p:cNvSpPr txBox="1">
            <a:spLocks/>
          </p:cNvSpPr>
          <p:nvPr/>
        </p:nvSpPr>
        <p:spPr>
          <a:xfrm>
            <a:off x="847341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832682D-F9CF-3A62-6F75-0A76A9BEC3A6}"/>
              </a:ext>
            </a:extLst>
          </p:cNvPr>
          <p:cNvSpPr txBox="1">
            <a:spLocks/>
          </p:cNvSpPr>
          <p:nvPr/>
        </p:nvSpPr>
        <p:spPr>
          <a:xfrm>
            <a:off x="5503054" y="163122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3C95F916-7206-BAD5-D1E6-8C5B89DCCD5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C4D44CBC-2E23-5161-C852-599825D843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EB4FFD34-420F-C045-FD8E-9E9CC8D39C94}"/>
              </a:ext>
            </a:extLst>
          </p:cNvPr>
          <p:cNvSpPr txBox="1">
            <a:spLocks/>
          </p:cNvSpPr>
          <p:nvPr/>
        </p:nvSpPr>
        <p:spPr>
          <a:xfrm>
            <a:off x="4607845" y="257909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8DEE99E-D477-DAE3-70A4-5F03B81EF14D}"/>
              </a:ext>
            </a:extLst>
          </p:cNvPr>
          <p:cNvSpPr txBox="1">
            <a:spLocks/>
          </p:cNvSpPr>
          <p:nvPr/>
        </p:nvSpPr>
        <p:spPr>
          <a:xfrm>
            <a:off x="720193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6D27CF9C-40FA-A96D-311C-50D7CAF20A71}"/>
              </a:ext>
            </a:extLst>
          </p:cNvPr>
          <p:cNvSpPr txBox="1">
            <a:spLocks/>
          </p:cNvSpPr>
          <p:nvPr/>
        </p:nvSpPr>
        <p:spPr>
          <a:xfrm>
            <a:off x="2430372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E7DDEAA2-093A-98D1-8879-0459D02A45D4}"/>
              </a:ext>
            </a:extLst>
          </p:cNvPr>
          <p:cNvSpPr txBox="1">
            <a:spLocks/>
          </p:cNvSpPr>
          <p:nvPr/>
        </p:nvSpPr>
        <p:spPr>
          <a:xfrm>
            <a:off x="818777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46CC208C-7482-BC12-F885-A3997BE2D03E}"/>
              </a:ext>
            </a:extLst>
          </p:cNvPr>
          <p:cNvSpPr txBox="1">
            <a:spLocks/>
          </p:cNvSpPr>
          <p:nvPr/>
        </p:nvSpPr>
        <p:spPr>
          <a:xfrm>
            <a:off x="9350600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56F75CA0-A179-4B1C-80AD-84EA26A78B4C}"/>
              </a:ext>
            </a:extLst>
          </p:cNvPr>
          <p:cNvSpPr txBox="1">
            <a:spLocks/>
          </p:cNvSpPr>
          <p:nvPr/>
        </p:nvSpPr>
        <p:spPr>
          <a:xfrm>
            <a:off x="7059335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9E151F0-1BF9-A1E1-D54A-AA0D2BE4C20A}"/>
              </a:ext>
            </a:extLst>
          </p:cNvPr>
          <p:cNvSpPr txBox="1">
            <a:spLocks/>
          </p:cNvSpPr>
          <p:nvPr/>
        </p:nvSpPr>
        <p:spPr>
          <a:xfrm>
            <a:off x="8052505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A44AF33F-891F-17EA-BD2C-5C430E448500}"/>
              </a:ext>
            </a:extLst>
          </p:cNvPr>
          <p:cNvSpPr txBox="1">
            <a:spLocks/>
          </p:cNvSpPr>
          <p:nvPr/>
        </p:nvSpPr>
        <p:spPr>
          <a:xfrm>
            <a:off x="9899936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43E7B4-A6C2-62BE-BAB3-2683029FF256}"/>
              </a:ext>
            </a:extLst>
          </p:cNvPr>
          <p:cNvSpPr txBox="1">
            <a:spLocks/>
          </p:cNvSpPr>
          <p:nvPr/>
        </p:nvSpPr>
        <p:spPr>
          <a:xfrm>
            <a:off x="9656992" y="257909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A5EC5390-F28E-7A9F-3F77-581F95C061B4}"/>
              </a:ext>
            </a:extLst>
          </p:cNvPr>
          <p:cNvSpPr txBox="1">
            <a:spLocks/>
          </p:cNvSpPr>
          <p:nvPr/>
        </p:nvSpPr>
        <p:spPr>
          <a:xfrm>
            <a:off x="10833463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916337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CA8FB7-835C-AEF6-3123-436CB55BF7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9866E60-AF52-7C3A-FC30-652C08F61B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DEF0C81-FFD4-184C-122A-F0DDE5B3808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738664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Ils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écoutèrent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le professeur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: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il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parlait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</a:t>
            </a:r>
            <a:r>
              <a:rPr lang="fr-FR" sz="4200" b="1" u="heavy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de la sortie</a:t>
            </a:r>
            <a:r>
              <a:rPr lang="fr-FR" sz="42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.</a:t>
            </a:r>
            <a:endParaRPr kumimoji="0" lang="fr-FR" sz="42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840136C-24BC-6321-78D4-53925E8A091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2238713-562F-B0CE-177C-E116497D2BC8}"/>
              </a:ext>
            </a:extLst>
          </p:cNvPr>
          <p:cNvSpPr txBox="1">
            <a:spLocks/>
          </p:cNvSpPr>
          <p:nvPr/>
        </p:nvSpPr>
        <p:spPr>
          <a:xfrm>
            <a:off x="2333088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581E3DB-2CB7-6B89-24A8-A0E8ECD34D8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complexe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passé simple / imparfait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écouterons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le professeur :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parlerons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 la sortie.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5F21CBAA-EFED-1483-0DFC-EDF38B244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12" name="Sous-titre 2">
            <a:extLst>
              <a:ext uri="{FF2B5EF4-FFF2-40B4-BE49-F238E27FC236}">
                <a16:creationId xmlns:a16="http://schemas.microsoft.com/office/drawing/2014/main" id="{F2985B88-8EA0-8876-6A61-C3387BA015D0}"/>
              </a:ext>
            </a:extLst>
          </p:cNvPr>
          <p:cNvSpPr txBox="1">
            <a:spLocks/>
          </p:cNvSpPr>
          <p:nvPr/>
        </p:nvSpPr>
        <p:spPr>
          <a:xfrm>
            <a:off x="4014625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F87E257-A621-948F-6251-3CB31A8FD7F5}"/>
              </a:ext>
            </a:extLst>
          </p:cNvPr>
          <p:cNvSpPr txBox="1">
            <a:spLocks/>
          </p:cNvSpPr>
          <p:nvPr/>
        </p:nvSpPr>
        <p:spPr>
          <a:xfrm>
            <a:off x="958501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234FCF6-824A-B23B-A0D7-0026F161274D}"/>
              </a:ext>
            </a:extLst>
          </p:cNvPr>
          <p:cNvSpPr txBox="1">
            <a:spLocks/>
          </p:cNvSpPr>
          <p:nvPr/>
        </p:nvSpPr>
        <p:spPr>
          <a:xfrm>
            <a:off x="847341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A4E2001-4898-3FDD-9038-EB94FE346E44}"/>
              </a:ext>
            </a:extLst>
          </p:cNvPr>
          <p:cNvSpPr txBox="1">
            <a:spLocks/>
          </p:cNvSpPr>
          <p:nvPr/>
        </p:nvSpPr>
        <p:spPr>
          <a:xfrm>
            <a:off x="5503054" y="1631228"/>
            <a:ext cx="818535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7EE323D-E227-EF82-3179-35C23E19DE74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nous / futur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3BED862F-5AEC-1B4A-9B9E-A2022D205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  <p:sp>
        <p:nvSpPr>
          <p:cNvPr id="21" name="Sous-titre 2">
            <a:extLst>
              <a:ext uri="{FF2B5EF4-FFF2-40B4-BE49-F238E27FC236}">
                <a16:creationId xmlns:a16="http://schemas.microsoft.com/office/drawing/2014/main" id="{74F0B2BA-A22B-F4A6-1EC8-4FEFE7FA1D35}"/>
              </a:ext>
            </a:extLst>
          </p:cNvPr>
          <p:cNvSpPr txBox="1">
            <a:spLocks/>
          </p:cNvSpPr>
          <p:nvPr/>
        </p:nvSpPr>
        <p:spPr>
          <a:xfrm>
            <a:off x="4607845" y="257909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2B1FB63-218D-15B6-AFEE-854C35BFBB5E}"/>
              </a:ext>
            </a:extLst>
          </p:cNvPr>
          <p:cNvSpPr txBox="1">
            <a:spLocks/>
          </p:cNvSpPr>
          <p:nvPr/>
        </p:nvSpPr>
        <p:spPr>
          <a:xfrm>
            <a:off x="720193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4B72F814-7C00-9069-1870-138D479406B0}"/>
              </a:ext>
            </a:extLst>
          </p:cNvPr>
          <p:cNvSpPr txBox="1">
            <a:spLocks/>
          </p:cNvSpPr>
          <p:nvPr/>
        </p:nvSpPr>
        <p:spPr>
          <a:xfrm>
            <a:off x="2430372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Sous-titre 2">
            <a:extLst>
              <a:ext uri="{FF2B5EF4-FFF2-40B4-BE49-F238E27FC236}">
                <a16:creationId xmlns:a16="http://schemas.microsoft.com/office/drawing/2014/main" id="{992DB25D-BD30-592E-3D8D-A68A03EFEA3C}"/>
              </a:ext>
            </a:extLst>
          </p:cNvPr>
          <p:cNvSpPr txBox="1">
            <a:spLocks/>
          </p:cNvSpPr>
          <p:nvPr/>
        </p:nvSpPr>
        <p:spPr>
          <a:xfrm>
            <a:off x="8187779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Sous-titre 2">
            <a:extLst>
              <a:ext uri="{FF2B5EF4-FFF2-40B4-BE49-F238E27FC236}">
                <a16:creationId xmlns:a16="http://schemas.microsoft.com/office/drawing/2014/main" id="{799436B3-9572-8505-051F-FF3CBE9D2667}"/>
              </a:ext>
            </a:extLst>
          </p:cNvPr>
          <p:cNvSpPr txBox="1">
            <a:spLocks/>
          </p:cNvSpPr>
          <p:nvPr/>
        </p:nvSpPr>
        <p:spPr>
          <a:xfrm>
            <a:off x="9350600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prép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75275BE4-A60A-01E3-7AC5-19D0F5A0DC2B}"/>
              </a:ext>
            </a:extLst>
          </p:cNvPr>
          <p:cNvSpPr txBox="1">
            <a:spLocks/>
          </p:cNvSpPr>
          <p:nvPr/>
        </p:nvSpPr>
        <p:spPr>
          <a:xfrm>
            <a:off x="7059335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B610922E-54D7-3152-5956-0BD384B35CA9}"/>
              </a:ext>
            </a:extLst>
          </p:cNvPr>
          <p:cNvSpPr txBox="1">
            <a:spLocks/>
          </p:cNvSpPr>
          <p:nvPr/>
        </p:nvSpPr>
        <p:spPr>
          <a:xfrm>
            <a:off x="8052505" y="2579096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0" name="Sous-titre 2">
            <a:extLst>
              <a:ext uri="{FF2B5EF4-FFF2-40B4-BE49-F238E27FC236}">
                <a16:creationId xmlns:a16="http://schemas.microsoft.com/office/drawing/2014/main" id="{9C8FA82E-D0B1-2CA5-A14C-5D49E2265348}"/>
              </a:ext>
            </a:extLst>
          </p:cNvPr>
          <p:cNvSpPr txBox="1">
            <a:spLocks/>
          </p:cNvSpPr>
          <p:nvPr/>
        </p:nvSpPr>
        <p:spPr>
          <a:xfrm>
            <a:off x="9899936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713AB14-AE2B-7CBB-D9DF-DDDF6EA2CBFF}"/>
              </a:ext>
            </a:extLst>
          </p:cNvPr>
          <p:cNvSpPr txBox="1">
            <a:spLocks/>
          </p:cNvSpPr>
          <p:nvPr/>
        </p:nvSpPr>
        <p:spPr>
          <a:xfrm>
            <a:off x="9656992" y="2579096"/>
            <a:ext cx="2041629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defRPr/>
            </a:pPr>
            <a:r>
              <a:rPr lang="fr-FR" dirty="0">
                <a:solidFill>
                  <a:srgbClr val="00B050"/>
                </a:solidFill>
                <a:latin typeface="Calibri"/>
              </a:rPr>
              <a:t>CO indirect</a:t>
            </a:r>
            <a:endParaRPr lang="fr-FR" sz="4800" dirty="0">
              <a:solidFill>
                <a:srgbClr val="00B050"/>
              </a:solidFill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BF60E3D-1871-9604-C867-D3EBE820262C}"/>
              </a:ext>
            </a:extLst>
          </p:cNvPr>
          <p:cNvSpPr txBox="1">
            <a:spLocks/>
          </p:cNvSpPr>
          <p:nvPr/>
        </p:nvSpPr>
        <p:spPr>
          <a:xfrm>
            <a:off x="10833463" y="1631228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97302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C8B560-5356-2E87-E180-8F42784848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642CB0-F249-02CE-41C0-7D3C99F8BB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0FD395-718D-A7DA-022A-3CFF2B5C19E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0365C085-EC83-1BAE-ECCA-828C30988B9D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0BFAF9C-0839-9480-48BF-B480E76743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69667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69E59-570A-856B-CCB4-4EE19A4A7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03A59BD-0856-9C88-7715-55A3AB9AC8A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D89828-F736-D2EA-D5F2-06024C7B1ED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2922E8-7396-9480-34B0-32BD2EF0E6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42180DB0-66A7-83DE-D354-769E367458AE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Phrase simple/complexe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0940C877-222F-A85B-9CB3-8E8A9EB5CE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8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9506D3-A44E-E400-D32C-CBDC2122A1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8F6F81-3352-8643-C4F8-E26E68941ED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9A50A80-7237-EF98-16AC-8FC06A99708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46CB8D4-03B8-16F8-F6C0-D8DB61ED14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E84DC1C-895E-4350-2CC0-DC6384FC34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020452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3C563BC-3B31-3714-60ED-1FE65F7B8E98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9E26D4C2-DBEE-56CB-24D3-CC3A72FC04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50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3E5065-847D-1667-BBF0-0349EE2EE7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78FB62-6769-A21E-1D2E-1767D6661E5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1BA7F1E-4E77-33E9-FA0F-C25D9C499B6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Le ciel sombre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annonçait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B050"/>
                  </a:solidFill>
                </a:uFill>
                <a:latin typeface="Calibri"/>
              </a:rPr>
              <a:t>une tempête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92D050"/>
                  </a:solidFill>
                </a:uFill>
                <a:latin typeface="Calibri"/>
              </a:rPr>
              <a:t>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D412CD4-547F-E488-FA04-3E294DBDB9B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B091FD0-1EA9-18EB-6247-45DE97F6EB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69142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simple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9A081533-7ACD-BBFD-77BA-0C4289243555}"/>
              </a:ext>
            </a:extLst>
          </p:cNvPr>
          <p:cNvSpPr txBox="1">
            <a:spLocks/>
          </p:cNvSpPr>
          <p:nvPr/>
        </p:nvSpPr>
        <p:spPr>
          <a:xfrm>
            <a:off x="4768646" y="95250"/>
            <a:ext cx="7337630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Phrase simple/complexe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Temps de conjugaison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Nature des mots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Fonctions</a:t>
            </a:r>
          </a:p>
          <a:p>
            <a:pPr lvl="0" algn="l">
              <a:defRPr/>
            </a:pP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 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 / passé simple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9" name="Graphique 18" descr="Badge à suivre avec un remplissage uni">
            <a:extLst>
              <a:ext uri="{FF2B5EF4-FFF2-40B4-BE49-F238E27FC236}">
                <a16:creationId xmlns:a16="http://schemas.microsoft.com/office/drawing/2014/main" id="{4F62FC69-084A-CB1D-50D6-C7E016AB29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1932" y="1027210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9826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1013</TotalTime>
  <Words>2572</Words>
  <Application>Microsoft Office PowerPoint</Application>
  <PresentationFormat>Grand écran</PresentationFormat>
  <Paragraphs>634</Paragraphs>
  <Slides>60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60</vt:i4>
      </vt:variant>
    </vt:vector>
  </HeadingPairs>
  <TitlesOfParts>
    <vt:vector size="65" baseType="lpstr">
      <vt:lpstr>Arial</vt:lpstr>
      <vt:lpstr>Aptos Display</vt:lpstr>
      <vt:lpstr>Calibri</vt:lpstr>
      <vt:lpstr>Aptos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46</cp:revision>
  <dcterms:created xsi:type="dcterms:W3CDTF">2024-11-28T14:19:02Z</dcterms:created>
  <dcterms:modified xsi:type="dcterms:W3CDTF">2025-07-09T13:59:52Z</dcterms:modified>
</cp:coreProperties>
</file>