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852" r:id="rId7"/>
    <p:sldId id="886" r:id="rId8"/>
    <p:sldId id="887" r:id="rId9"/>
    <p:sldId id="888" r:id="rId10"/>
    <p:sldId id="889" r:id="rId11"/>
    <p:sldId id="890" r:id="rId12"/>
    <p:sldId id="891" r:id="rId13"/>
    <p:sldId id="892" r:id="rId14"/>
    <p:sldId id="893" r:id="rId15"/>
    <p:sldId id="894" r:id="rId16"/>
    <p:sldId id="895" r:id="rId17"/>
    <p:sldId id="896" r:id="rId18"/>
    <p:sldId id="275" r:id="rId19"/>
    <p:sldId id="290" r:id="rId20"/>
    <p:sldId id="863" r:id="rId21"/>
    <p:sldId id="897" r:id="rId22"/>
    <p:sldId id="898" r:id="rId23"/>
    <p:sldId id="899" r:id="rId24"/>
    <p:sldId id="900" r:id="rId25"/>
    <p:sldId id="901" r:id="rId26"/>
    <p:sldId id="902" r:id="rId27"/>
    <p:sldId id="903" r:id="rId28"/>
    <p:sldId id="904" r:id="rId29"/>
    <p:sldId id="905" r:id="rId30"/>
    <p:sldId id="906" r:id="rId31"/>
    <p:sldId id="907" r:id="rId32"/>
    <p:sldId id="288" r:id="rId33"/>
    <p:sldId id="291" r:id="rId34"/>
    <p:sldId id="874" r:id="rId35"/>
    <p:sldId id="908" r:id="rId36"/>
    <p:sldId id="909" r:id="rId37"/>
    <p:sldId id="910" r:id="rId38"/>
    <p:sldId id="911" r:id="rId39"/>
    <p:sldId id="912" r:id="rId40"/>
    <p:sldId id="913" r:id="rId41"/>
    <p:sldId id="914" r:id="rId42"/>
    <p:sldId id="915" r:id="rId43"/>
    <p:sldId id="916" r:id="rId44"/>
    <p:sldId id="917" r:id="rId45"/>
    <p:sldId id="918" r:id="rId46"/>
    <p:sldId id="304" r:id="rId47"/>
    <p:sldId id="305" r:id="rId48"/>
    <p:sldId id="885" r:id="rId49"/>
    <p:sldId id="919" r:id="rId50"/>
    <p:sldId id="920" r:id="rId51"/>
    <p:sldId id="921" r:id="rId52"/>
    <p:sldId id="922" r:id="rId53"/>
    <p:sldId id="923" r:id="rId54"/>
    <p:sldId id="924" r:id="rId55"/>
    <p:sldId id="925" r:id="rId56"/>
    <p:sldId id="926" r:id="rId57"/>
    <p:sldId id="927" r:id="rId58"/>
    <p:sldId id="928" r:id="rId59"/>
    <p:sldId id="929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408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P3/S4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P3/S4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3 – Semaine 4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FD4F40-9CDD-F415-81FA-600DB83281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8AD08E3-F8FA-BE58-1292-16126AFE942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0F20C2-51EC-DCA9-A306-0C0BC02678C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termineras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exercice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et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auras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point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E037A01-48F3-CF50-5C91-5730140F661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40A4A19-2FC5-A015-31A2-1EE429764C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80382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BC870307-AD5C-613F-53D4-E4E45E50FB2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Lucas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F743BB0D-8777-FF3E-B2A1-E57CB6C5CE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591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611234-D639-CC4B-C291-F78412634C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362A164-898D-DC22-1ACE-7659375119A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9209717-CADD-51F2-1620-8825A426B08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termineras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exercice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et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auras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point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BFF4F32-C8B4-4059-E1A4-F3DBA129F5E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C75435A-600C-79B6-7135-8F3DCD4AD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2798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B28B4BB1-0108-BEF2-0251-F381DC5268B9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Lucas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B9CBAEC-2E18-227B-07A9-F88BCAB95B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566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DF9E3A-D744-30A6-F2F2-27453240FD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5976760-D19D-ED5F-059D-5578F632B87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D1A0DFE-3AA8-664E-2863-8974A5CDD7F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termineras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exercice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et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auras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point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AC83E2B-BF97-B34B-3EC5-58B2AA5822E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91037FD-E2E1-179F-6503-4D2C4B00EF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11573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978EE423-A0DA-4EBD-9FD2-98F9C2832CB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Lucas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90DE7AE5-F8FB-23F7-B3A7-EB749D9C63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750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62CBA4-B162-BA3B-9E8A-8B98992C45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FB3524B-98F0-C9BC-5DBA-F23E56FA0E2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86FC33-936F-BF84-C29D-B56FFBDAA78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termineras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exercice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et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auras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point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C456E92-497C-C15D-5D62-38CD22085C6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FE07961-F7E2-409E-9089-8D4D1FEA6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15658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45A34B48-AF13-86DD-240F-DD79F906ED26}"/>
              </a:ext>
            </a:extLst>
          </p:cNvPr>
          <p:cNvSpPr txBox="1">
            <a:spLocks/>
          </p:cNvSpPr>
          <p:nvPr/>
        </p:nvSpPr>
        <p:spPr>
          <a:xfrm>
            <a:off x="5420639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44A1B82-50B8-7107-ED96-A2A08AAF2722}"/>
              </a:ext>
            </a:extLst>
          </p:cNvPr>
          <p:cNvSpPr txBox="1">
            <a:spLocks/>
          </p:cNvSpPr>
          <p:nvPr/>
        </p:nvSpPr>
        <p:spPr>
          <a:xfrm>
            <a:off x="958502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81260EA-56C2-868F-F4C0-F0FF83758628}"/>
              </a:ext>
            </a:extLst>
          </p:cNvPr>
          <p:cNvSpPr txBox="1">
            <a:spLocks/>
          </p:cNvSpPr>
          <p:nvPr/>
        </p:nvSpPr>
        <p:spPr>
          <a:xfrm>
            <a:off x="7288470" y="1674506"/>
            <a:ext cx="78818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3F38D0F-7202-6BC2-FE94-29DB760C4854}"/>
              </a:ext>
            </a:extLst>
          </p:cNvPr>
          <p:cNvSpPr txBox="1">
            <a:spLocks/>
          </p:cNvSpPr>
          <p:nvPr/>
        </p:nvSpPr>
        <p:spPr>
          <a:xfrm>
            <a:off x="4078963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728BC07-3184-64F4-2371-2DB160A9A850}"/>
              </a:ext>
            </a:extLst>
          </p:cNvPr>
          <p:cNvSpPr txBox="1">
            <a:spLocks/>
          </p:cNvSpPr>
          <p:nvPr/>
        </p:nvSpPr>
        <p:spPr>
          <a:xfrm>
            <a:off x="8152850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6778E05-24AE-9D44-1D0D-D8C53565EE4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Lucas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F491743C-2C93-604F-41F8-105FF8D47E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5802906C-1819-F1A8-B4C0-1003C7F0901A}"/>
              </a:ext>
            </a:extLst>
          </p:cNvPr>
          <p:cNvSpPr txBox="1">
            <a:spLocks/>
          </p:cNvSpPr>
          <p:nvPr/>
        </p:nvSpPr>
        <p:spPr>
          <a:xfrm>
            <a:off x="2470493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56DE10E0-3D90-818A-AF7F-1C08C5C67B0B}"/>
              </a:ext>
            </a:extLst>
          </p:cNvPr>
          <p:cNvSpPr txBox="1">
            <a:spLocks/>
          </p:cNvSpPr>
          <p:nvPr/>
        </p:nvSpPr>
        <p:spPr>
          <a:xfrm>
            <a:off x="6560459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D1B35F31-7BC8-80DD-2944-74860C365CAA}"/>
              </a:ext>
            </a:extLst>
          </p:cNvPr>
          <p:cNvSpPr txBox="1">
            <a:spLocks/>
          </p:cNvSpPr>
          <p:nvPr/>
        </p:nvSpPr>
        <p:spPr>
          <a:xfrm>
            <a:off x="9062333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35689A38-B727-5C90-5096-6DD72CFA622D}"/>
              </a:ext>
            </a:extLst>
          </p:cNvPr>
          <p:cNvSpPr txBox="1">
            <a:spLocks/>
          </p:cNvSpPr>
          <p:nvPr/>
        </p:nvSpPr>
        <p:spPr>
          <a:xfrm>
            <a:off x="10966353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9CF184D-75EB-AE19-4EEE-28707640DC53}"/>
              </a:ext>
            </a:extLst>
          </p:cNvPr>
          <p:cNvSpPr txBox="1">
            <a:spLocks/>
          </p:cNvSpPr>
          <p:nvPr/>
        </p:nvSpPr>
        <p:spPr>
          <a:xfrm>
            <a:off x="9883118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9977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004CDD-51EA-06AB-99B8-04D53A2623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5D01C9C-5ED6-A77F-4BCF-3F28BE29FDF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79930E4-7C58-E161-DB4F-DC401C3E0E8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termineras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exercice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et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auras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point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9CD8470-FE52-84AD-C0EF-25924EF3740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24396C0-6C5F-97ED-4A61-F6ACAE61EA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78467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20F404A2-BF80-83D6-4E92-645F34CB98BB}"/>
              </a:ext>
            </a:extLst>
          </p:cNvPr>
          <p:cNvSpPr txBox="1">
            <a:spLocks/>
          </p:cNvSpPr>
          <p:nvPr/>
        </p:nvSpPr>
        <p:spPr>
          <a:xfrm>
            <a:off x="5420639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3526BA9-5B06-86B3-21FF-BD7E855FE589}"/>
              </a:ext>
            </a:extLst>
          </p:cNvPr>
          <p:cNvSpPr txBox="1">
            <a:spLocks/>
          </p:cNvSpPr>
          <p:nvPr/>
        </p:nvSpPr>
        <p:spPr>
          <a:xfrm>
            <a:off x="958502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187DB66-C94D-3B46-96AB-DDEBEF40B3A5}"/>
              </a:ext>
            </a:extLst>
          </p:cNvPr>
          <p:cNvSpPr txBox="1">
            <a:spLocks/>
          </p:cNvSpPr>
          <p:nvPr/>
        </p:nvSpPr>
        <p:spPr>
          <a:xfrm>
            <a:off x="7288470" y="1674506"/>
            <a:ext cx="78818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2C64043-449B-5279-A503-40202EBAF1D6}"/>
              </a:ext>
            </a:extLst>
          </p:cNvPr>
          <p:cNvSpPr txBox="1">
            <a:spLocks/>
          </p:cNvSpPr>
          <p:nvPr/>
        </p:nvSpPr>
        <p:spPr>
          <a:xfrm>
            <a:off x="4078963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F110DCB-505E-615D-B3DB-106F7D0161D6}"/>
              </a:ext>
            </a:extLst>
          </p:cNvPr>
          <p:cNvSpPr txBox="1">
            <a:spLocks/>
          </p:cNvSpPr>
          <p:nvPr/>
        </p:nvSpPr>
        <p:spPr>
          <a:xfrm>
            <a:off x="8152850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86916DF-395B-6435-B941-669B8F29E7BE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Lucas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B4B7925-21A3-D1FD-29AB-C3DD721DFB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989FC5D5-ABCC-569C-F236-13149D9FEA1A}"/>
              </a:ext>
            </a:extLst>
          </p:cNvPr>
          <p:cNvSpPr txBox="1">
            <a:spLocks/>
          </p:cNvSpPr>
          <p:nvPr/>
        </p:nvSpPr>
        <p:spPr>
          <a:xfrm>
            <a:off x="2470493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1529AC9-8199-D5B5-F4C5-FD257F98BB25}"/>
              </a:ext>
            </a:extLst>
          </p:cNvPr>
          <p:cNvSpPr txBox="1">
            <a:spLocks/>
          </p:cNvSpPr>
          <p:nvPr/>
        </p:nvSpPr>
        <p:spPr>
          <a:xfrm>
            <a:off x="6560459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7ACDB715-4DD5-F590-A171-E87E38E3E1D4}"/>
              </a:ext>
            </a:extLst>
          </p:cNvPr>
          <p:cNvSpPr txBox="1">
            <a:spLocks/>
          </p:cNvSpPr>
          <p:nvPr/>
        </p:nvSpPr>
        <p:spPr>
          <a:xfrm>
            <a:off x="9062333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64FE1F25-72EB-3264-A524-891980E2F827}"/>
              </a:ext>
            </a:extLst>
          </p:cNvPr>
          <p:cNvSpPr txBox="1">
            <a:spLocks/>
          </p:cNvSpPr>
          <p:nvPr/>
        </p:nvSpPr>
        <p:spPr>
          <a:xfrm>
            <a:off x="10966353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F10832F-FCBD-AA07-DCD2-20FADF6017EE}"/>
              </a:ext>
            </a:extLst>
          </p:cNvPr>
          <p:cNvSpPr txBox="1">
            <a:spLocks/>
          </p:cNvSpPr>
          <p:nvPr/>
        </p:nvSpPr>
        <p:spPr>
          <a:xfrm>
            <a:off x="9883118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4989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D34510-5185-8A9B-6994-20833BE51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8113FB0-F165-F890-14DA-34591CC0DC8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3682622-6144-D6D0-0F1B-D2D4DDA8A5C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termineras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exercice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et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auras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point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848EDE5-D468-C423-7645-2E092C45FCE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1F9DAFEA-A632-C9DE-FAE8-1296B307CBC2}"/>
              </a:ext>
            </a:extLst>
          </p:cNvPr>
          <p:cNvSpPr txBox="1">
            <a:spLocks/>
          </p:cNvSpPr>
          <p:nvPr/>
        </p:nvSpPr>
        <p:spPr>
          <a:xfrm>
            <a:off x="2297268" y="255772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5B669E3-6BDB-2CA7-4786-4495B24D6D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52643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FA49E1EE-93C7-ECA6-C1F2-ABB81801E1D3}"/>
              </a:ext>
            </a:extLst>
          </p:cNvPr>
          <p:cNvSpPr txBox="1">
            <a:spLocks/>
          </p:cNvSpPr>
          <p:nvPr/>
        </p:nvSpPr>
        <p:spPr>
          <a:xfrm>
            <a:off x="5420639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907CE96-F808-7FF3-BB04-31A036841E8B}"/>
              </a:ext>
            </a:extLst>
          </p:cNvPr>
          <p:cNvSpPr txBox="1">
            <a:spLocks/>
          </p:cNvSpPr>
          <p:nvPr/>
        </p:nvSpPr>
        <p:spPr>
          <a:xfrm>
            <a:off x="958502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3442F07-993D-51DA-F2AB-AA4683093C7A}"/>
              </a:ext>
            </a:extLst>
          </p:cNvPr>
          <p:cNvSpPr txBox="1">
            <a:spLocks/>
          </p:cNvSpPr>
          <p:nvPr/>
        </p:nvSpPr>
        <p:spPr>
          <a:xfrm>
            <a:off x="827349" y="255772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8BF462E-2F70-174D-65F7-89E57AB80E9C}"/>
              </a:ext>
            </a:extLst>
          </p:cNvPr>
          <p:cNvSpPr txBox="1">
            <a:spLocks/>
          </p:cNvSpPr>
          <p:nvPr/>
        </p:nvSpPr>
        <p:spPr>
          <a:xfrm>
            <a:off x="7288470" y="1674506"/>
            <a:ext cx="78818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D2CE006-862E-1D67-8897-019B77C71E5E}"/>
              </a:ext>
            </a:extLst>
          </p:cNvPr>
          <p:cNvSpPr txBox="1">
            <a:spLocks/>
          </p:cNvSpPr>
          <p:nvPr/>
        </p:nvSpPr>
        <p:spPr>
          <a:xfrm>
            <a:off x="9371529" y="2557729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3FB9E7B-5EE5-F9E0-FB59-F04D05B90F95}"/>
              </a:ext>
            </a:extLst>
          </p:cNvPr>
          <p:cNvSpPr txBox="1">
            <a:spLocks/>
          </p:cNvSpPr>
          <p:nvPr/>
        </p:nvSpPr>
        <p:spPr>
          <a:xfrm>
            <a:off x="4078963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C740D72-9B78-41A5-C9EC-22B0B48AA12D}"/>
              </a:ext>
            </a:extLst>
          </p:cNvPr>
          <p:cNvSpPr txBox="1">
            <a:spLocks/>
          </p:cNvSpPr>
          <p:nvPr/>
        </p:nvSpPr>
        <p:spPr>
          <a:xfrm>
            <a:off x="8152850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C0BFCE2-2E32-0545-D57D-66B066B817B7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Lucas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85365E10-38FA-C248-1256-90AB826CB8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98259D35-29A2-97E8-42A2-83A9B0ACD3A4}"/>
              </a:ext>
            </a:extLst>
          </p:cNvPr>
          <p:cNvSpPr txBox="1">
            <a:spLocks/>
          </p:cNvSpPr>
          <p:nvPr/>
        </p:nvSpPr>
        <p:spPr>
          <a:xfrm>
            <a:off x="4457310" y="2557729"/>
            <a:ext cx="190822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26F384BD-ACFD-885C-A139-046A7FFB6E70}"/>
              </a:ext>
            </a:extLst>
          </p:cNvPr>
          <p:cNvSpPr txBox="1">
            <a:spLocks/>
          </p:cNvSpPr>
          <p:nvPr/>
        </p:nvSpPr>
        <p:spPr>
          <a:xfrm>
            <a:off x="2470493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165C5BE-1CA3-7A99-1A0A-10CD36A6706F}"/>
              </a:ext>
            </a:extLst>
          </p:cNvPr>
          <p:cNvSpPr txBox="1">
            <a:spLocks/>
          </p:cNvSpPr>
          <p:nvPr/>
        </p:nvSpPr>
        <p:spPr>
          <a:xfrm>
            <a:off x="6560459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0EB7CA14-21AA-A617-F1A0-5574AF406793}"/>
              </a:ext>
            </a:extLst>
          </p:cNvPr>
          <p:cNvSpPr txBox="1">
            <a:spLocks/>
          </p:cNvSpPr>
          <p:nvPr/>
        </p:nvSpPr>
        <p:spPr>
          <a:xfrm>
            <a:off x="9062333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FAFEF888-1D69-54EF-5669-D7A8EA882C88}"/>
              </a:ext>
            </a:extLst>
          </p:cNvPr>
          <p:cNvSpPr txBox="1">
            <a:spLocks/>
          </p:cNvSpPr>
          <p:nvPr/>
        </p:nvSpPr>
        <p:spPr>
          <a:xfrm>
            <a:off x="10966353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091A647D-E8C7-3A6A-DA2E-7E8BB0738CEF}"/>
              </a:ext>
            </a:extLst>
          </p:cNvPr>
          <p:cNvSpPr txBox="1">
            <a:spLocks/>
          </p:cNvSpPr>
          <p:nvPr/>
        </p:nvSpPr>
        <p:spPr>
          <a:xfrm>
            <a:off x="7000189" y="255772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41BF0673-7507-69D2-0559-C7A6E9C7CFC4}"/>
              </a:ext>
            </a:extLst>
          </p:cNvPr>
          <p:cNvSpPr txBox="1">
            <a:spLocks/>
          </p:cNvSpPr>
          <p:nvPr/>
        </p:nvSpPr>
        <p:spPr>
          <a:xfrm>
            <a:off x="7912876" y="255772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34D4F25-98CD-E94C-5461-3F0441626245}"/>
              </a:ext>
            </a:extLst>
          </p:cNvPr>
          <p:cNvSpPr txBox="1">
            <a:spLocks/>
          </p:cNvSpPr>
          <p:nvPr/>
        </p:nvSpPr>
        <p:spPr>
          <a:xfrm>
            <a:off x="9883118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560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BC7B0D-9B69-AD61-2F53-3362D14846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3352C81-5006-6B7D-3AD2-294FF125759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8C8D52-7D7F-4C47-F05F-0ECDA4B1358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termineras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exercice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et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auras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point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BA44F82-EED0-040C-1C10-1881F833738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8100B168-FDDC-7AF6-8302-85091B20035B}"/>
              </a:ext>
            </a:extLst>
          </p:cNvPr>
          <p:cNvSpPr txBox="1">
            <a:spLocks/>
          </p:cNvSpPr>
          <p:nvPr/>
        </p:nvSpPr>
        <p:spPr>
          <a:xfrm>
            <a:off x="2297268" y="255772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795BAE4-20C3-1E03-5994-1F638AEF0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5645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132D7A70-AF62-CA68-BF06-13A0319BB8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847C0966-D3FB-149B-3DD9-B0A889FC758B}"/>
              </a:ext>
            </a:extLst>
          </p:cNvPr>
          <p:cNvSpPr txBox="1">
            <a:spLocks/>
          </p:cNvSpPr>
          <p:nvPr/>
        </p:nvSpPr>
        <p:spPr>
          <a:xfrm>
            <a:off x="5420639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4503666-F943-22DF-6AAC-AE72F4821590}"/>
              </a:ext>
            </a:extLst>
          </p:cNvPr>
          <p:cNvSpPr txBox="1">
            <a:spLocks/>
          </p:cNvSpPr>
          <p:nvPr/>
        </p:nvSpPr>
        <p:spPr>
          <a:xfrm>
            <a:off x="958502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EDA4928-6124-2B8C-46F2-4BFAB2860754}"/>
              </a:ext>
            </a:extLst>
          </p:cNvPr>
          <p:cNvSpPr txBox="1">
            <a:spLocks/>
          </p:cNvSpPr>
          <p:nvPr/>
        </p:nvSpPr>
        <p:spPr>
          <a:xfrm>
            <a:off x="827349" y="255772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5AAC8CE-E718-28FE-8C84-04A77604392B}"/>
              </a:ext>
            </a:extLst>
          </p:cNvPr>
          <p:cNvSpPr txBox="1">
            <a:spLocks/>
          </p:cNvSpPr>
          <p:nvPr/>
        </p:nvSpPr>
        <p:spPr>
          <a:xfrm>
            <a:off x="7288470" y="1674506"/>
            <a:ext cx="78818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017C8D7-4C39-BEC1-DCAC-429BE0B24810}"/>
              </a:ext>
            </a:extLst>
          </p:cNvPr>
          <p:cNvSpPr txBox="1">
            <a:spLocks/>
          </p:cNvSpPr>
          <p:nvPr/>
        </p:nvSpPr>
        <p:spPr>
          <a:xfrm>
            <a:off x="9371529" y="2557729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92055DB-2D4C-CD60-8FF0-2AB9E959901C}"/>
              </a:ext>
            </a:extLst>
          </p:cNvPr>
          <p:cNvSpPr txBox="1">
            <a:spLocks/>
          </p:cNvSpPr>
          <p:nvPr/>
        </p:nvSpPr>
        <p:spPr>
          <a:xfrm>
            <a:off x="4078963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7084634-545A-D77B-DBB0-157090EAB5CD}"/>
              </a:ext>
            </a:extLst>
          </p:cNvPr>
          <p:cNvSpPr txBox="1">
            <a:spLocks/>
          </p:cNvSpPr>
          <p:nvPr/>
        </p:nvSpPr>
        <p:spPr>
          <a:xfrm>
            <a:off x="8152850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2687F64-DD81-0DCD-31A2-1E356B0299AE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Lucas /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2BC2B533-E03B-A56D-3A04-E7DFC5E79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5D2126EA-8317-3E76-7716-8A7D821DC02A}"/>
              </a:ext>
            </a:extLst>
          </p:cNvPr>
          <p:cNvSpPr txBox="1">
            <a:spLocks/>
          </p:cNvSpPr>
          <p:nvPr/>
        </p:nvSpPr>
        <p:spPr>
          <a:xfrm>
            <a:off x="4457310" y="2557729"/>
            <a:ext cx="190822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9AFF77F3-A4E9-9B81-9708-69E4475A4323}"/>
              </a:ext>
            </a:extLst>
          </p:cNvPr>
          <p:cNvSpPr txBox="1">
            <a:spLocks/>
          </p:cNvSpPr>
          <p:nvPr/>
        </p:nvSpPr>
        <p:spPr>
          <a:xfrm>
            <a:off x="2470493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6E71BAF-0AB6-79D8-B215-4D2F234B6EC7}"/>
              </a:ext>
            </a:extLst>
          </p:cNvPr>
          <p:cNvSpPr txBox="1">
            <a:spLocks/>
          </p:cNvSpPr>
          <p:nvPr/>
        </p:nvSpPr>
        <p:spPr>
          <a:xfrm>
            <a:off x="6560459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DEEFCA5D-2263-0D04-A0F5-E5D8305C4B00}"/>
              </a:ext>
            </a:extLst>
          </p:cNvPr>
          <p:cNvSpPr txBox="1">
            <a:spLocks/>
          </p:cNvSpPr>
          <p:nvPr/>
        </p:nvSpPr>
        <p:spPr>
          <a:xfrm>
            <a:off x="9062333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E78AFB5D-BD0D-19C8-EB1E-417E191A671D}"/>
              </a:ext>
            </a:extLst>
          </p:cNvPr>
          <p:cNvSpPr txBox="1">
            <a:spLocks/>
          </p:cNvSpPr>
          <p:nvPr/>
        </p:nvSpPr>
        <p:spPr>
          <a:xfrm>
            <a:off x="10966353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3D23D9F7-1C0E-88B8-2CB6-65252CC3D19F}"/>
              </a:ext>
            </a:extLst>
          </p:cNvPr>
          <p:cNvSpPr txBox="1">
            <a:spLocks/>
          </p:cNvSpPr>
          <p:nvPr/>
        </p:nvSpPr>
        <p:spPr>
          <a:xfrm>
            <a:off x="7000189" y="255772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48F0AB11-2978-B8D0-A27C-A8F2D2CA3D7F}"/>
              </a:ext>
            </a:extLst>
          </p:cNvPr>
          <p:cNvSpPr txBox="1">
            <a:spLocks/>
          </p:cNvSpPr>
          <p:nvPr/>
        </p:nvSpPr>
        <p:spPr>
          <a:xfrm>
            <a:off x="7912876" y="255772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6E26D97-B650-EAC5-CC91-4892BFBF3981}"/>
              </a:ext>
            </a:extLst>
          </p:cNvPr>
          <p:cNvSpPr txBox="1">
            <a:spLocks/>
          </p:cNvSpPr>
          <p:nvPr/>
        </p:nvSpPr>
        <p:spPr>
          <a:xfrm>
            <a:off x="9883118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1134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C8B560-5356-2E87-E180-8F42784848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1642CB0-F249-02CE-41C0-7D3C99F8BB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0FD395-718D-A7DA-022A-3CFF2B5C19E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termineras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exercice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et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auras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point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714A153-C834-86BC-B032-A1BA248A2F2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8DD49BE1-AF06-6BEB-526F-3CD384AF4802}"/>
              </a:ext>
            </a:extLst>
          </p:cNvPr>
          <p:cNvSpPr txBox="1">
            <a:spLocks/>
          </p:cNvSpPr>
          <p:nvPr/>
        </p:nvSpPr>
        <p:spPr>
          <a:xfrm>
            <a:off x="2297268" y="255772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36A08F7-E65C-57F9-BEA0-5EAA744A7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17854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Lucas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termine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son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exercice et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 bon point.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D924E32D-9444-CE86-CB36-6718C14461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0CE9D0AA-3184-BB0E-B027-9A6994029672}"/>
              </a:ext>
            </a:extLst>
          </p:cNvPr>
          <p:cNvSpPr txBox="1">
            <a:spLocks/>
          </p:cNvSpPr>
          <p:nvPr/>
        </p:nvSpPr>
        <p:spPr>
          <a:xfrm>
            <a:off x="5420639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365AC6-521A-E7BB-22E4-71CAE43A5C1B}"/>
              </a:ext>
            </a:extLst>
          </p:cNvPr>
          <p:cNvSpPr txBox="1">
            <a:spLocks/>
          </p:cNvSpPr>
          <p:nvPr/>
        </p:nvSpPr>
        <p:spPr>
          <a:xfrm>
            <a:off x="958502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599AC8C-ED47-E2EC-9DCD-340FC9381E41}"/>
              </a:ext>
            </a:extLst>
          </p:cNvPr>
          <p:cNvSpPr txBox="1">
            <a:spLocks/>
          </p:cNvSpPr>
          <p:nvPr/>
        </p:nvSpPr>
        <p:spPr>
          <a:xfrm>
            <a:off x="827349" y="255772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4BE98C1-B295-F6CE-1CE0-EA2A9A145950}"/>
              </a:ext>
            </a:extLst>
          </p:cNvPr>
          <p:cNvSpPr txBox="1">
            <a:spLocks/>
          </p:cNvSpPr>
          <p:nvPr/>
        </p:nvSpPr>
        <p:spPr>
          <a:xfrm>
            <a:off x="7288470" y="1674506"/>
            <a:ext cx="78818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7FA5D48-1C81-4182-1346-959D6798B73B}"/>
              </a:ext>
            </a:extLst>
          </p:cNvPr>
          <p:cNvSpPr txBox="1">
            <a:spLocks/>
          </p:cNvSpPr>
          <p:nvPr/>
        </p:nvSpPr>
        <p:spPr>
          <a:xfrm>
            <a:off x="9371529" y="2557729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7AB84E1-36E8-10D5-A698-65A803DE31C5}"/>
              </a:ext>
            </a:extLst>
          </p:cNvPr>
          <p:cNvSpPr txBox="1">
            <a:spLocks/>
          </p:cNvSpPr>
          <p:nvPr/>
        </p:nvSpPr>
        <p:spPr>
          <a:xfrm>
            <a:off x="4078963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2B98EDF-EC22-B6F7-A81F-4628D8F15B40}"/>
              </a:ext>
            </a:extLst>
          </p:cNvPr>
          <p:cNvSpPr txBox="1">
            <a:spLocks/>
          </p:cNvSpPr>
          <p:nvPr/>
        </p:nvSpPr>
        <p:spPr>
          <a:xfrm>
            <a:off x="8152850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365C085-EC83-1BAE-ECCA-828C30988B9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Lucas /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0BFAF9C-0839-9480-48BF-B480E76743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4CCAA521-B0AA-863E-AEB0-41243F4F5711}"/>
              </a:ext>
            </a:extLst>
          </p:cNvPr>
          <p:cNvSpPr txBox="1">
            <a:spLocks/>
          </p:cNvSpPr>
          <p:nvPr/>
        </p:nvSpPr>
        <p:spPr>
          <a:xfrm>
            <a:off x="4457310" y="2557729"/>
            <a:ext cx="190822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2C40C342-00B7-5093-1552-34E6B1C59D7A}"/>
              </a:ext>
            </a:extLst>
          </p:cNvPr>
          <p:cNvSpPr txBox="1">
            <a:spLocks/>
          </p:cNvSpPr>
          <p:nvPr/>
        </p:nvSpPr>
        <p:spPr>
          <a:xfrm>
            <a:off x="2470493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8135D4D0-6968-1F34-A383-C1900E9B5560}"/>
              </a:ext>
            </a:extLst>
          </p:cNvPr>
          <p:cNvSpPr txBox="1">
            <a:spLocks/>
          </p:cNvSpPr>
          <p:nvPr/>
        </p:nvSpPr>
        <p:spPr>
          <a:xfrm>
            <a:off x="6560459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0224FA6C-147A-AEEB-608B-F3F1B6B0794A}"/>
              </a:ext>
            </a:extLst>
          </p:cNvPr>
          <p:cNvSpPr txBox="1">
            <a:spLocks/>
          </p:cNvSpPr>
          <p:nvPr/>
        </p:nvSpPr>
        <p:spPr>
          <a:xfrm>
            <a:off x="9062333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353C2671-6499-C106-56B3-05A431BEF364}"/>
              </a:ext>
            </a:extLst>
          </p:cNvPr>
          <p:cNvSpPr txBox="1">
            <a:spLocks/>
          </p:cNvSpPr>
          <p:nvPr/>
        </p:nvSpPr>
        <p:spPr>
          <a:xfrm>
            <a:off x="10966353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3FE96193-1321-5F2A-C882-EDD928C52B16}"/>
              </a:ext>
            </a:extLst>
          </p:cNvPr>
          <p:cNvSpPr txBox="1">
            <a:spLocks/>
          </p:cNvSpPr>
          <p:nvPr/>
        </p:nvSpPr>
        <p:spPr>
          <a:xfrm>
            <a:off x="7000189" y="255772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22E78027-36FD-E331-22A4-E4F7AD623483}"/>
              </a:ext>
            </a:extLst>
          </p:cNvPr>
          <p:cNvSpPr txBox="1">
            <a:spLocks/>
          </p:cNvSpPr>
          <p:nvPr/>
        </p:nvSpPr>
        <p:spPr>
          <a:xfrm>
            <a:off x="7912876" y="255772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3F8ABA8-D667-3A9E-B49E-B83EEA2F6FA9}"/>
              </a:ext>
            </a:extLst>
          </p:cNvPr>
          <p:cNvSpPr txBox="1">
            <a:spLocks/>
          </p:cNvSpPr>
          <p:nvPr/>
        </p:nvSpPr>
        <p:spPr>
          <a:xfrm>
            <a:off x="9883118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4696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D9A0E7-5895-E5A5-D8FF-6711E4B231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403EBE1-3667-8A39-F55C-AF50803C3E8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C304EF7-0059-F5DD-84DF-D571D25361D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vu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comète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 soir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A29BBAE-5391-6A02-C9EB-D586BBD30FB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C68AE5C-945C-6D0D-B3AE-1C3B8880E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40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601AE6-7653-AA73-B066-CE8FE65878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F08C196-D412-6DDF-4FAE-4D0417284FD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C9C614A-92B4-E3B6-252C-1F641E8479E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vu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comète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 soir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43FD215-3051-1A2F-DC99-AD2EDB165D0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849849A-7C54-EB25-CF5E-1AC925736B31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11E5EE5-DC24-8216-D52C-B4108AA21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658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511402-2C17-CC9A-25CE-F8D70A9CDC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A0061FD-5D4F-3ADB-A62A-2ECEA606552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652275A-1D3A-1F59-7508-DF04C732169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vu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comète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 soir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45252D4-DE80-3F0F-F078-1664A3D2BF3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F17A307-19EA-BA3F-2209-E3E55B840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363653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9411A81F-1E6C-D833-5BF1-20A31BADF079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8FC6357-B89E-44AC-BA60-B6630B2D40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1045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56E78C-E4B3-90EE-6F5F-51527785AA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6B00F12-4627-C3B6-0226-F9A9D45A3C5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ED5D253-5E6D-91C5-308D-1119F57BCBB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vu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comète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 soir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D3166FA-74AA-EB98-6AFE-707B8D3D4B2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80A8268-F36A-93AF-BC33-2F0164F1D9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39002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273620A0-661E-38FB-18DF-628D064F69F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7B2AA36-AE72-E611-773A-FD925CD1D9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507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56689C-3A44-0898-2E5E-0E507DAF28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952EEA9-B3F5-9267-DBB3-41C9DEC204F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2226DE-3D17-A251-A37C-6EFA78748EA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vu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comète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 soir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CB5A3CE-F8F7-D3E7-2D8C-13C5B64B047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71FCEF9-C02C-0511-55DC-2A7499A4B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67475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AF5064B9-606E-BF62-991C-7775C69F66C4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2DC005B8-7826-CDE4-49BD-4C5A299D82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3047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9B4D10-934C-15ED-0D8C-5801EFFFBA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4E20A1D-0BDF-7928-E3AE-AA1A3A79E41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6337F89-948C-45C6-17E0-DE0ADB7A510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vu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comète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 soir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AAC327B-2E90-293A-489B-35DE2D386A5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BCF75C4-F60C-FB30-95A5-8A7CB7399E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66983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264989B5-43D7-29A6-486C-67DBB269742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EC0983B6-3B96-C26C-98D2-FB83B2AC9C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4531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803228-DB1D-5EA8-7F11-856D8E8615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46BFA36-6874-7D4C-5F0B-CA1771F5079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58B831-799A-2E59-3FCF-858C723FE39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vu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comète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 soir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DEF6412-5478-CC93-57CE-E6147E08C21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C92FAB7-5E35-33DA-7206-7005C5798C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82739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A293B152-5104-726A-2899-26CFBF87F669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F6D9C62C-5687-E313-B60F-550F8C862A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36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C7D2F-FD6A-EC4D-3643-8C90575539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B74492A-690D-AAEF-D676-39B53F80594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7B6F79-9F15-7062-34A5-DDF7362D4BB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vu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comète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 soir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332C693-942B-85F0-3E2D-10D2CD06FCF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40C112A-C36D-4F2A-43E3-4FEFD7768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13139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09C77193-5D77-F54B-41DC-3ED260D68032}"/>
              </a:ext>
            </a:extLst>
          </p:cNvPr>
          <p:cNvSpPr txBox="1">
            <a:spLocks/>
          </p:cNvSpPr>
          <p:nvPr/>
        </p:nvSpPr>
        <p:spPr>
          <a:xfrm>
            <a:off x="3899667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9E42DE2-F3A6-BD80-01B8-7E782250BAED}"/>
              </a:ext>
            </a:extLst>
          </p:cNvPr>
          <p:cNvSpPr txBox="1">
            <a:spLocks/>
          </p:cNvSpPr>
          <p:nvPr/>
        </p:nvSpPr>
        <p:spPr>
          <a:xfrm>
            <a:off x="6767381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4CA5370-F07E-8F85-901F-FA5ECE67A0BC}"/>
              </a:ext>
            </a:extLst>
          </p:cNvPr>
          <p:cNvSpPr txBox="1">
            <a:spLocks/>
          </p:cNvSpPr>
          <p:nvPr/>
        </p:nvSpPr>
        <p:spPr>
          <a:xfrm>
            <a:off x="9526048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8EFD77F-CBD9-8137-7159-4917EE784E9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13648FB-05A6-63F3-950D-7AD8B364E7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D0C065DE-A2AD-3952-6A5E-52BC5EB956BE}"/>
              </a:ext>
            </a:extLst>
          </p:cNvPr>
          <p:cNvSpPr txBox="1">
            <a:spLocks/>
          </p:cNvSpPr>
          <p:nvPr/>
        </p:nvSpPr>
        <p:spPr>
          <a:xfrm>
            <a:off x="8368496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73C08B41-0445-22FA-7030-316D6BC17BD9}"/>
              </a:ext>
            </a:extLst>
          </p:cNvPr>
          <p:cNvSpPr txBox="1">
            <a:spLocks/>
          </p:cNvSpPr>
          <p:nvPr/>
        </p:nvSpPr>
        <p:spPr>
          <a:xfrm>
            <a:off x="2520334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E6EED0E1-2DEE-5A92-FE4B-178284663EC8}"/>
              </a:ext>
            </a:extLst>
          </p:cNvPr>
          <p:cNvSpPr txBox="1">
            <a:spLocks/>
          </p:cNvSpPr>
          <p:nvPr/>
        </p:nvSpPr>
        <p:spPr>
          <a:xfrm>
            <a:off x="4934374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41EA80F2-0312-C003-5596-61321D272BD6}"/>
              </a:ext>
            </a:extLst>
          </p:cNvPr>
          <p:cNvSpPr txBox="1">
            <a:spLocks/>
          </p:cNvSpPr>
          <p:nvPr/>
        </p:nvSpPr>
        <p:spPr>
          <a:xfrm>
            <a:off x="5516502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9294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F392B-A91C-433D-D528-FC417BEB46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B50E07B-10F6-0F84-6977-CE9FFF58602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C24B12-E0FA-2C3B-B755-13AD0B00134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vu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comète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 soir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D10D123-902C-B557-70AC-402F2C2F350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50AD79F-B4FB-C372-327D-A7F99012A1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70579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67B6907C-D8CA-232F-1136-922E5EC254AF}"/>
              </a:ext>
            </a:extLst>
          </p:cNvPr>
          <p:cNvSpPr txBox="1">
            <a:spLocks/>
          </p:cNvSpPr>
          <p:nvPr/>
        </p:nvSpPr>
        <p:spPr>
          <a:xfrm>
            <a:off x="3899667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7457E1A-D69D-D4F1-C114-B16D1D74FD1A}"/>
              </a:ext>
            </a:extLst>
          </p:cNvPr>
          <p:cNvSpPr txBox="1">
            <a:spLocks/>
          </p:cNvSpPr>
          <p:nvPr/>
        </p:nvSpPr>
        <p:spPr>
          <a:xfrm>
            <a:off x="6767381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6A702AA-F6EF-9E88-19FD-8443B2040F70}"/>
              </a:ext>
            </a:extLst>
          </p:cNvPr>
          <p:cNvSpPr txBox="1">
            <a:spLocks/>
          </p:cNvSpPr>
          <p:nvPr/>
        </p:nvSpPr>
        <p:spPr>
          <a:xfrm>
            <a:off x="9526048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1D36A429-A721-71F2-77D1-3D7F028D2C7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B021F10F-E2AB-D7E3-2FD3-13D6942E22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24059649-84A7-7EE4-53B7-B2C134C97449}"/>
              </a:ext>
            </a:extLst>
          </p:cNvPr>
          <p:cNvSpPr txBox="1">
            <a:spLocks/>
          </p:cNvSpPr>
          <p:nvPr/>
        </p:nvSpPr>
        <p:spPr>
          <a:xfrm>
            <a:off x="8368496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86DA5EA7-65D6-EA1C-98D5-268A4D51E783}"/>
              </a:ext>
            </a:extLst>
          </p:cNvPr>
          <p:cNvSpPr txBox="1">
            <a:spLocks/>
          </p:cNvSpPr>
          <p:nvPr/>
        </p:nvSpPr>
        <p:spPr>
          <a:xfrm>
            <a:off x="2520334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C420C23D-0574-FC5D-ED82-11DAB174CE6E}"/>
              </a:ext>
            </a:extLst>
          </p:cNvPr>
          <p:cNvSpPr txBox="1">
            <a:spLocks/>
          </p:cNvSpPr>
          <p:nvPr/>
        </p:nvSpPr>
        <p:spPr>
          <a:xfrm>
            <a:off x="4934374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723CA6BF-ED70-7BF3-C439-0EE721975335}"/>
              </a:ext>
            </a:extLst>
          </p:cNvPr>
          <p:cNvSpPr txBox="1">
            <a:spLocks/>
          </p:cNvSpPr>
          <p:nvPr/>
        </p:nvSpPr>
        <p:spPr>
          <a:xfrm>
            <a:off x="5516502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43584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DEDF3E-2BDC-6803-169B-A9234F02D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F2EEEFD-468F-D3B9-3A4B-B87517A889B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60E61D-FBDB-9591-B33B-EB9F81EB8FF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comète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 soir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AB2119F-DB99-F48C-61C8-9C1669492B4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B3BBF4F-644E-ACEE-D697-B512C34555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78596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5395CFC1-503D-40FA-18AA-05739657EEDC}"/>
              </a:ext>
            </a:extLst>
          </p:cNvPr>
          <p:cNvSpPr txBox="1">
            <a:spLocks/>
          </p:cNvSpPr>
          <p:nvPr/>
        </p:nvSpPr>
        <p:spPr>
          <a:xfrm>
            <a:off x="3899667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470EF26-C5FC-69C0-9CA1-883DBA604374}"/>
              </a:ext>
            </a:extLst>
          </p:cNvPr>
          <p:cNvSpPr txBox="1">
            <a:spLocks/>
          </p:cNvSpPr>
          <p:nvPr/>
        </p:nvSpPr>
        <p:spPr>
          <a:xfrm>
            <a:off x="6767381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02622EF-8BBE-07A1-B704-BA737DAD8395}"/>
              </a:ext>
            </a:extLst>
          </p:cNvPr>
          <p:cNvSpPr txBox="1">
            <a:spLocks/>
          </p:cNvSpPr>
          <p:nvPr/>
        </p:nvSpPr>
        <p:spPr>
          <a:xfrm>
            <a:off x="9526048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551B554-4D63-A572-3F67-7259C5BD472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E8C4B15C-9151-66D3-8222-CEA677102B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4C4142C1-D9F0-691D-0E2C-6E94FB80CAFD}"/>
              </a:ext>
            </a:extLst>
          </p:cNvPr>
          <p:cNvSpPr txBox="1">
            <a:spLocks/>
          </p:cNvSpPr>
          <p:nvPr/>
        </p:nvSpPr>
        <p:spPr>
          <a:xfrm>
            <a:off x="2294214" y="26605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B78FF70C-2138-B117-4C29-B71A84B52D96}"/>
              </a:ext>
            </a:extLst>
          </p:cNvPr>
          <p:cNvSpPr txBox="1">
            <a:spLocks/>
          </p:cNvSpPr>
          <p:nvPr/>
        </p:nvSpPr>
        <p:spPr>
          <a:xfrm>
            <a:off x="8368496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C25CAB4-4764-B4E6-2C8A-850865FAECF6}"/>
              </a:ext>
            </a:extLst>
          </p:cNvPr>
          <p:cNvSpPr txBox="1">
            <a:spLocks/>
          </p:cNvSpPr>
          <p:nvPr/>
        </p:nvSpPr>
        <p:spPr>
          <a:xfrm>
            <a:off x="8280605" y="2660504"/>
            <a:ext cx="229890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F1488172-635B-351D-8AB1-22EBDD2F0364}"/>
              </a:ext>
            </a:extLst>
          </p:cNvPr>
          <p:cNvSpPr txBox="1">
            <a:spLocks/>
          </p:cNvSpPr>
          <p:nvPr/>
        </p:nvSpPr>
        <p:spPr>
          <a:xfrm>
            <a:off x="2520334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E69E724-195A-3BC5-7977-D3D3AAEC9A24}"/>
              </a:ext>
            </a:extLst>
          </p:cNvPr>
          <p:cNvSpPr txBox="1">
            <a:spLocks/>
          </p:cNvSpPr>
          <p:nvPr/>
        </p:nvSpPr>
        <p:spPr>
          <a:xfrm>
            <a:off x="3708184" y="26605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EF44755E-5AA6-6091-DF8D-CB4205455A92}"/>
              </a:ext>
            </a:extLst>
          </p:cNvPr>
          <p:cNvSpPr txBox="1">
            <a:spLocks/>
          </p:cNvSpPr>
          <p:nvPr/>
        </p:nvSpPr>
        <p:spPr>
          <a:xfrm>
            <a:off x="4934374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073393B5-B608-BF6A-61AF-E2413F4EE3C4}"/>
              </a:ext>
            </a:extLst>
          </p:cNvPr>
          <p:cNvSpPr txBox="1">
            <a:spLocks/>
          </p:cNvSpPr>
          <p:nvPr/>
        </p:nvSpPr>
        <p:spPr>
          <a:xfrm>
            <a:off x="5516502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349B02D-B28F-C9B1-C3CB-36AC448A7D95}"/>
              </a:ext>
            </a:extLst>
          </p:cNvPr>
          <p:cNvSpPr txBox="1">
            <a:spLocks/>
          </p:cNvSpPr>
          <p:nvPr/>
        </p:nvSpPr>
        <p:spPr>
          <a:xfrm>
            <a:off x="5835169" y="2660504"/>
            <a:ext cx="229890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4011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43DB35-6443-EC0E-E406-D819EDC562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21E81DA-DB16-AFC5-1015-7A81F7CA550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722C31-F274-140C-7E8C-E47B3E0A32B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comète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 soir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A70B72D-A12A-2EA3-257B-F9F87E5369A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7DE1DBE-54CE-D115-14A5-2266D4B9BF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20509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CE211F9C-9E0E-9E07-0251-6793292AA5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59C1D993-2DB2-37CF-88D6-82351156E63A}"/>
              </a:ext>
            </a:extLst>
          </p:cNvPr>
          <p:cNvSpPr txBox="1">
            <a:spLocks/>
          </p:cNvSpPr>
          <p:nvPr/>
        </p:nvSpPr>
        <p:spPr>
          <a:xfrm>
            <a:off x="3899667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42741EE-2D17-2417-5BB2-9501E2679F73}"/>
              </a:ext>
            </a:extLst>
          </p:cNvPr>
          <p:cNvSpPr txBox="1">
            <a:spLocks/>
          </p:cNvSpPr>
          <p:nvPr/>
        </p:nvSpPr>
        <p:spPr>
          <a:xfrm>
            <a:off x="6767381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67AC23A-BE6C-FE15-F0AA-6727C87AEC15}"/>
              </a:ext>
            </a:extLst>
          </p:cNvPr>
          <p:cNvSpPr txBox="1">
            <a:spLocks/>
          </p:cNvSpPr>
          <p:nvPr/>
        </p:nvSpPr>
        <p:spPr>
          <a:xfrm>
            <a:off x="9526048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D24DF71-7647-9F91-21F1-9298DB74D5E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elle / 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EEBCB3A3-C393-7974-B1CD-74FBD95356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7B12D645-1E1D-1374-2C72-0594D6B13AD0}"/>
              </a:ext>
            </a:extLst>
          </p:cNvPr>
          <p:cNvSpPr txBox="1">
            <a:spLocks/>
          </p:cNvSpPr>
          <p:nvPr/>
        </p:nvSpPr>
        <p:spPr>
          <a:xfrm>
            <a:off x="2294214" y="26605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986D4FBF-231B-870C-FE14-13FBAD3C69AB}"/>
              </a:ext>
            </a:extLst>
          </p:cNvPr>
          <p:cNvSpPr txBox="1">
            <a:spLocks/>
          </p:cNvSpPr>
          <p:nvPr/>
        </p:nvSpPr>
        <p:spPr>
          <a:xfrm>
            <a:off x="8368496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8CC55C9-0C30-C934-A9C9-E4A7205E422B}"/>
              </a:ext>
            </a:extLst>
          </p:cNvPr>
          <p:cNvSpPr txBox="1">
            <a:spLocks/>
          </p:cNvSpPr>
          <p:nvPr/>
        </p:nvSpPr>
        <p:spPr>
          <a:xfrm>
            <a:off x="8280605" y="2660504"/>
            <a:ext cx="229890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6088A476-62DD-4068-F7CA-8E63E82D53B6}"/>
              </a:ext>
            </a:extLst>
          </p:cNvPr>
          <p:cNvSpPr txBox="1">
            <a:spLocks/>
          </p:cNvSpPr>
          <p:nvPr/>
        </p:nvSpPr>
        <p:spPr>
          <a:xfrm>
            <a:off x="2520334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2859F8F-A98B-10DB-2A58-F0CD9BDE5D30}"/>
              </a:ext>
            </a:extLst>
          </p:cNvPr>
          <p:cNvSpPr txBox="1">
            <a:spLocks/>
          </p:cNvSpPr>
          <p:nvPr/>
        </p:nvSpPr>
        <p:spPr>
          <a:xfrm>
            <a:off x="3708184" y="26605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1ED7042E-684D-5924-431D-6597964412E1}"/>
              </a:ext>
            </a:extLst>
          </p:cNvPr>
          <p:cNvSpPr txBox="1">
            <a:spLocks/>
          </p:cNvSpPr>
          <p:nvPr/>
        </p:nvSpPr>
        <p:spPr>
          <a:xfrm>
            <a:off x="4934374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20ECDFB9-FE9B-5A9D-A282-77E20730B341}"/>
              </a:ext>
            </a:extLst>
          </p:cNvPr>
          <p:cNvSpPr txBox="1">
            <a:spLocks/>
          </p:cNvSpPr>
          <p:nvPr/>
        </p:nvSpPr>
        <p:spPr>
          <a:xfrm>
            <a:off x="5516502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1C43D30-62D5-A483-3146-296909B59DA7}"/>
              </a:ext>
            </a:extLst>
          </p:cNvPr>
          <p:cNvSpPr txBox="1">
            <a:spLocks/>
          </p:cNvSpPr>
          <p:nvPr/>
        </p:nvSpPr>
        <p:spPr>
          <a:xfrm>
            <a:off x="5835169" y="2660504"/>
            <a:ext cx="229890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60135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18A128-E76D-0498-B704-4EC851007D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1DBA45F-A9A3-55C1-A8B3-8F295660FD1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E76C1FA-B39A-189C-0644-90BAA6B35A1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la comète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 soir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9BA1635-7300-7C04-EFE3-E3D9DCCCEEB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AAF8FC9-D358-1C10-22CF-DA5A7B765F0B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Voyait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elle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la comète hier soir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9C6C88D0-0263-E104-9368-3485E686A3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F2C2BA48-723C-F155-4652-F7011BB9D27D}"/>
              </a:ext>
            </a:extLst>
          </p:cNvPr>
          <p:cNvSpPr txBox="1">
            <a:spLocks/>
          </p:cNvSpPr>
          <p:nvPr/>
        </p:nvSpPr>
        <p:spPr>
          <a:xfrm>
            <a:off x="3899667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1A1FE32-C344-D6E9-C7DF-FDF3A407C6FD}"/>
              </a:ext>
            </a:extLst>
          </p:cNvPr>
          <p:cNvSpPr txBox="1">
            <a:spLocks/>
          </p:cNvSpPr>
          <p:nvPr/>
        </p:nvSpPr>
        <p:spPr>
          <a:xfrm>
            <a:off x="6767381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C3E3921-1639-610F-8D5A-32B175D66CF6}"/>
              </a:ext>
            </a:extLst>
          </p:cNvPr>
          <p:cNvSpPr txBox="1">
            <a:spLocks/>
          </p:cNvSpPr>
          <p:nvPr/>
        </p:nvSpPr>
        <p:spPr>
          <a:xfrm>
            <a:off x="9526048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FCA7BBF-4BE1-8994-042C-4B9DCF8B88B4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elle / 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EBBE33E5-C585-1B1C-2845-4BC8B73B73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562F7D44-D1AC-F178-AA2E-6D3C7AA3E47E}"/>
              </a:ext>
            </a:extLst>
          </p:cNvPr>
          <p:cNvSpPr txBox="1">
            <a:spLocks/>
          </p:cNvSpPr>
          <p:nvPr/>
        </p:nvSpPr>
        <p:spPr>
          <a:xfrm>
            <a:off x="2294214" y="26605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1BA67405-2835-3112-8A67-849479E547C3}"/>
              </a:ext>
            </a:extLst>
          </p:cNvPr>
          <p:cNvSpPr txBox="1">
            <a:spLocks/>
          </p:cNvSpPr>
          <p:nvPr/>
        </p:nvSpPr>
        <p:spPr>
          <a:xfrm>
            <a:off x="8368496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3A1CA31-5583-6683-6105-D9D7B27EF18C}"/>
              </a:ext>
            </a:extLst>
          </p:cNvPr>
          <p:cNvSpPr txBox="1">
            <a:spLocks/>
          </p:cNvSpPr>
          <p:nvPr/>
        </p:nvSpPr>
        <p:spPr>
          <a:xfrm>
            <a:off x="8280605" y="2660504"/>
            <a:ext cx="229890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900CD36E-421B-9CEF-79E7-870F2695A7C4}"/>
              </a:ext>
            </a:extLst>
          </p:cNvPr>
          <p:cNvSpPr txBox="1">
            <a:spLocks/>
          </p:cNvSpPr>
          <p:nvPr/>
        </p:nvSpPr>
        <p:spPr>
          <a:xfrm>
            <a:off x="2520334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1F142E9-CFB6-A570-5555-0639763A2CE3}"/>
              </a:ext>
            </a:extLst>
          </p:cNvPr>
          <p:cNvSpPr txBox="1">
            <a:spLocks/>
          </p:cNvSpPr>
          <p:nvPr/>
        </p:nvSpPr>
        <p:spPr>
          <a:xfrm>
            <a:off x="3708184" y="26605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2E3E0990-29D6-025C-4BA8-F4C3289467F1}"/>
              </a:ext>
            </a:extLst>
          </p:cNvPr>
          <p:cNvSpPr txBox="1">
            <a:spLocks/>
          </p:cNvSpPr>
          <p:nvPr/>
        </p:nvSpPr>
        <p:spPr>
          <a:xfrm>
            <a:off x="4934374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D2AB31F5-0198-2C15-F781-AC36A7517DD5}"/>
              </a:ext>
            </a:extLst>
          </p:cNvPr>
          <p:cNvSpPr txBox="1">
            <a:spLocks/>
          </p:cNvSpPr>
          <p:nvPr/>
        </p:nvSpPr>
        <p:spPr>
          <a:xfrm>
            <a:off x="5516502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43962D8-D8D8-05F7-B742-277E951B05D1}"/>
              </a:ext>
            </a:extLst>
          </p:cNvPr>
          <p:cNvSpPr txBox="1">
            <a:spLocks/>
          </p:cNvSpPr>
          <p:nvPr/>
        </p:nvSpPr>
        <p:spPr>
          <a:xfrm>
            <a:off x="5835169" y="2660504"/>
            <a:ext cx="229890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79838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905388-A58B-65D1-AEC4-3DDF186127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92B22BF-5E4B-254F-6F7B-0989360AE07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8D98451-63D8-23D1-C6F9-0091AAD556C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devint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prudent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son accident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BC7B89C-5DDF-7D9C-2D66-087DB253913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255F691-47CF-E1CC-4EC4-BD67F72C5B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0193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FC6709-E3E5-6966-9FC8-A20AB5DADE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C596716-E5AB-EFC8-6EA9-A827CFE0CAC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277799-7F7C-FCDE-CC8B-0626493B28B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devint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prudent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son accident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5D583DA-856A-D6B5-0D3E-C5FEA0A35B3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E6DEC46-C9D2-3799-B53A-7D5B819E482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891D4BC-B5B3-7AC4-38BE-9C87FE8CE5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3802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E6E4C4-8219-9A3A-50A3-38DB42275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6E87B56-2F35-CCB5-54DE-53A8EF63593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E845AB-BCCE-E37B-2B21-C2A26909FCF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devint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prudent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son accident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B02005E-DCCA-A39A-8780-9CE69EA8BD5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D7EB103-7079-53D2-871A-FBC4B082E6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7017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A150ECE-9489-71C1-397B-E258D0EDC2C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C9F2009-8DCF-C51D-90BA-5F8A868A87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6967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063F51-90B4-AEEE-958E-475214A342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DC11F99-8757-6E72-48DB-0E60F7BDE94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CB38E80-9FEA-38CB-12F5-E1523A4826C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devint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prudent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son accident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144D6B5-E450-60A3-85B5-1F011067FB0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6DC8AA9-3401-8025-8439-65892B4CF1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08948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FCA05A7-1C09-0262-D61A-D040B1B7C11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B5520DE-A1FC-624F-82DB-DB4D52769D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0514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1B9981-681F-D3D7-C2CD-F04A8E234F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C311C55-B784-9788-B74E-DF8FE4F5689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B54BF9-58D5-B290-46FD-B5B0E1341C6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devint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prudent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son accident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2EE0A05-B581-2388-3900-F61B07C56B6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A02DC74-EB76-BE86-2183-CDED6ECE0B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45580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97D4F653-A03F-6460-BD04-42073CC1A87C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0D3A4A3-3717-4899-C36F-1B3FED7167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2894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518C78-D81C-908B-2EB0-59782843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FC6170C-EFAD-3662-2861-D883D0C393C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3102F2D-CEF5-5ECB-0933-DCF26388BF4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devint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prudent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son accident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BE95F04-49F3-9EE5-30F5-F8DA3409423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D42BA63-0775-4286-1F3A-5217EA4D3B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40487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F53C2A7-7208-8AEA-0712-8A5C0F348157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A3DCE87-3409-F2C3-1221-319135ACB0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170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Phrase simple / complexe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simple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complexe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 </a:t>
            </a: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d)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circonstanciels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attributs du 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s’il y en a.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 et de temps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et le temps proposés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64057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99B524-AF05-5232-585D-EBB513E58E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72E7A29-281D-7654-5108-1161A8EEF02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33676A1-A858-0D1D-C291-3F43115664E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devint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prudent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son accident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9F7D64A-3FBE-7C27-E4D9-8B2C95C59FC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A2DF908-B0F9-CC7D-D4BD-FC9446CCC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56836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FB16BF8C-6221-565C-025A-86B529AB6F6A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E122D0A-B4C5-ABCC-B04B-049F8AC838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2481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A1A447-D7BF-7E10-99C8-66C8C7EF07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9D06170-8A53-E531-E308-DC1D79AB892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36CB835-01AF-A81F-E94B-BCC8E7C8F93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devint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prudent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son accident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A9C31AF-0403-7824-DA10-F12247E2018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7B308C2-8868-9A14-E762-7E41C681BF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98697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CC8DC93C-FA39-76DB-E8F2-320BF2E4DE9C}"/>
              </a:ext>
            </a:extLst>
          </p:cNvPr>
          <p:cNvSpPr txBox="1">
            <a:spLocks/>
          </p:cNvSpPr>
          <p:nvPr/>
        </p:nvSpPr>
        <p:spPr>
          <a:xfrm>
            <a:off x="480120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E48953C-3DE1-C62B-5DF0-55149C888EE7}"/>
              </a:ext>
            </a:extLst>
          </p:cNvPr>
          <p:cNvSpPr txBox="1">
            <a:spLocks/>
          </p:cNvSpPr>
          <p:nvPr/>
        </p:nvSpPr>
        <p:spPr>
          <a:xfrm>
            <a:off x="105682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A2CEB4F-7D64-A6C4-7452-AA86319DEF13}"/>
              </a:ext>
            </a:extLst>
          </p:cNvPr>
          <p:cNvSpPr txBox="1">
            <a:spLocks/>
          </p:cNvSpPr>
          <p:nvPr/>
        </p:nvSpPr>
        <p:spPr>
          <a:xfrm>
            <a:off x="2018504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F3B63B1-C1AA-330F-4963-5C11E24AEFE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477A2E6-881B-E418-83B4-FA6A7601B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0" name="Sous-titre 2">
            <a:extLst>
              <a:ext uri="{FF2B5EF4-FFF2-40B4-BE49-F238E27FC236}">
                <a16:creationId xmlns:a16="http://schemas.microsoft.com/office/drawing/2014/main" id="{7EF20454-516A-7AB0-853A-AE68947BB9C4}"/>
              </a:ext>
            </a:extLst>
          </p:cNvPr>
          <p:cNvSpPr txBox="1">
            <a:spLocks/>
          </p:cNvSpPr>
          <p:nvPr/>
        </p:nvSpPr>
        <p:spPr>
          <a:xfrm>
            <a:off x="885656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F800F14-427A-F9AF-17E6-5EAD452D58E3}"/>
              </a:ext>
            </a:extLst>
          </p:cNvPr>
          <p:cNvSpPr txBox="1">
            <a:spLocks/>
          </p:cNvSpPr>
          <p:nvPr/>
        </p:nvSpPr>
        <p:spPr>
          <a:xfrm>
            <a:off x="3319692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1CB91B80-B3F8-13FA-0E08-7E6815A0A730}"/>
              </a:ext>
            </a:extLst>
          </p:cNvPr>
          <p:cNvSpPr txBox="1">
            <a:spLocks/>
          </p:cNvSpPr>
          <p:nvPr/>
        </p:nvSpPr>
        <p:spPr>
          <a:xfrm>
            <a:off x="7131434" y="158373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37B21A57-16BF-7970-86AB-04F27812A65E}"/>
              </a:ext>
            </a:extLst>
          </p:cNvPr>
          <p:cNvCxnSpPr/>
          <p:nvPr/>
        </p:nvCxnSpPr>
        <p:spPr>
          <a:xfrm>
            <a:off x="6311138" y="2037416"/>
            <a:ext cx="2376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ous-titre 2">
            <a:extLst>
              <a:ext uri="{FF2B5EF4-FFF2-40B4-BE49-F238E27FC236}">
                <a16:creationId xmlns:a16="http://schemas.microsoft.com/office/drawing/2014/main" id="{E7C65FE6-C7B0-4CAD-7D1F-F40C50BE7614}"/>
              </a:ext>
            </a:extLst>
          </p:cNvPr>
          <p:cNvSpPr txBox="1">
            <a:spLocks/>
          </p:cNvSpPr>
          <p:nvPr/>
        </p:nvSpPr>
        <p:spPr>
          <a:xfrm>
            <a:off x="1030681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0637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152186-B400-51A3-FB07-1F74ECF44C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AD3B5D6-A374-9FC5-FB30-D0E01483A15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4CDB869-FEA5-046D-2673-FFA61013C70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devint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prudent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son accident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F330C78-60B0-E073-9306-C3599FAF554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7CF3CFD-40FB-A803-8D94-CAA639E254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65830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0170900F-31B3-FE43-7E0B-EE7B86A8E3EF}"/>
              </a:ext>
            </a:extLst>
          </p:cNvPr>
          <p:cNvSpPr txBox="1">
            <a:spLocks/>
          </p:cNvSpPr>
          <p:nvPr/>
        </p:nvSpPr>
        <p:spPr>
          <a:xfrm>
            <a:off x="480120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F5D5176-E2FA-CDCF-C7B7-16D3D1FA9BC9}"/>
              </a:ext>
            </a:extLst>
          </p:cNvPr>
          <p:cNvSpPr txBox="1">
            <a:spLocks/>
          </p:cNvSpPr>
          <p:nvPr/>
        </p:nvSpPr>
        <p:spPr>
          <a:xfrm>
            <a:off x="105682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EDD7A27-4EB4-4D6C-8782-8CBC764A691E}"/>
              </a:ext>
            </a:extLst>
          </p:cNvPr>
          <p:cNvSpPr txBox="1">
            <a:spLocks/>
          </p:cNvSpPr>
          <p:nvPr/>
        </p:nvSpPr>
        <p:spPr>
          <a:xfrm>
            <a:off x="2018504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2A2FAB6-864E-826C-89F1-5B19376C6624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A2299C2-7DBD-2D90-FB08-8621945F63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0" name="Sous-titre 2">
            <a:extLst>
              <a:ext uri="{FF2B5EF4-FFF2-40B4-BE49-F238E27FC236}">
                <a16:creationId xmlns:a16="http://schemas.microsoft.com/office/drawing/2014/main" id="{3A4619A4-02D2-8EFE-8B68-A637C69BF5DE}"/>
              </a:ext>
            </a:extLst>
          </p:cNvPr>
          <p:cNvSpPr txBox="1">
            <a:spLocks/>
          </p:cNvSpPr>
          <p:nvPr/>
        </p:nvSpPr>
        <p:spPr>
          <a:xfrm>
            <a:off x="885656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5B51407-CB63-3BE3-18A3-064AC84CF5D9}"/>
              </a:ext>
            </a:extLst>
          </p:cNvPr>
          <p:cNvSpPr txBox="1">
            <a:spLocks/>
          </p:cNvSpPr>
          <p:nvPr/>
        </p:nvSpPr>
        <p:spPr>
          <a:xfrm>
            <a:off x="3319692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CDCAEDCF-F0C4-7D13-700E-2EE4ACFE2BFC}"/>
              </a:ext>
            </a:extLst>
          </p:cNvPr>
          <p:cNvSpPr txBox="1">
            <a:spLocks/>
          </p:cNvSpPr>
          <p:nvPr/>
        </p:nvSpPr>
        <p:spPr>
          <a:xfrm>
            <a:off x="7131434" y="158373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1288FC91-0F43-394A-29EC-89C9BDE668E8}"/>
              </a:ext>
            </a:extLst>
          </p:cNvPr>
          <p:cNvCxnSpPr/>
          <p:nvPr/>
        </p:nvCxnSpPr>
        <p:spPr>
          <a:xfrm>
            <a:off x="6311138" y="2037416"/>
            <a:ext cx="2376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ous-titre 2">
            <a:extLst>
              <a:ext uri="{FF2B5EF4-FFF2-40B4-BE49-F238E27FC236}">
                <a16:creationId xmlns:a16="http://schemas.microsoft.com/office/drawing/2014/main" id="{2D1230A4-E2A4-0956-FDF0-04B3DC30F9C3}"/>
              </a:ext>
            </a:extLst>
          </p:cNvPr>
          <p:cNvSpPr txBox="1">
            <a:spLocks/>
          </p:cNvSpPr>
          <p:nvPr/>
        </p:nvSpPr>
        <p:spPr>
          <a:xfrm>
            <a:off x="1030681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62292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F98D3-0AE2-2437-3466-26DD302194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BE90105-F02B-FE0B-C1F3-87337933B93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D4A289A-92CC-94EC-881D-D523F30F154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prudent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son accident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2A760FA-CE37-C6D5-C5A9-B3CB1F21F15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610FD38B-F617-E49F-6B5B-6771948BD4D6}"/>
              </a:ext>
            </a:extLst>
          </p:cNvPr>
          <p:cNvSpPr txBox="1">
            <a:spLocks/>
          </p:cNvSpPr>
          <p:nvPr/>
        </p:nvSpPr>
        <p:spPr>
          <a:xfrm>
            <a:off x="1878405" y="259782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0138DDF-2E53-B7AD-317E-CE7702A691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14501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68E3AE80-02BA-6FA4-1E3D-D1DE90688E13}"/>
              </a:ext>
            </a:extLst>
          </p:cNvPr>
          <p:cNvSpPr txBox="1">
            <a:spLocks/>
          </p:cNvSpPr>
          <p:nvPr/>
        </p:nvSpPr>
        <p:spPr>
          <a:xfrm>
            <a:off x="480120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1921456-0DA3-8F48-F048-3C123C5164D8}"/>
              </a:ext>
            </a:extLst>
          </p:cNvPr>
          <p:cNvSpPr txBox="1">
            <a:spLocks/>
          </p:cNvSpPr>
          <p:nvPr/>
        </p:nvSpPr>
        <p:spPr>
          <a:xfrm>
            <a:off x="105682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0DC1023-7C71-857D-D41F-D159D1FBA4B5}"/>
              </a:ext>
            </a:extLst>
          </p:cNvPr>
          <p:cNvSpPr txBox="1">
            <a:spLocks/>
          </p:cNvSpPr>
          <p:nvPr/>
        </p:nvSpPr>
        <p:spPr>
          <a:xfrm>
            <a:off x="852777" y="259782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1B7F879-A40B-4571-2D2B-A714C4EE2109}"/>
              </a:ext>
            </a:extLst>
          </p:cNvPr>
          <p:cNvSpPr txBox="1">
            <a:spLocks/>
          </p:cNvSpPr>
          <p:nvPr/>
        </p:nvSpPr>
        <p:spPr>
          <a:xfrm>
            <a:off x="2018504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4EE7B30-C1D2-8986-D76B-8FD35BB5BE5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13A619B-1A60-6D18-9F7B-9EC381473F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56435B15-E509-C1F0-7FDB-E50178C3EEF4}"/>
              </a:ext>
            </a:extLst>
          </p:cNvPr>
          <p:cNvSpPr txBox="1">
            <a:spLocks/>
          </p:cNvSpPr>
          <p:nvPr/>
        </p:nvSpPr>
        <p:spPr>
          <a:xfrm>
            <a:off x="4070010" y="259782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31EF6DB-08A2-391C-960E-6FE537657D3B}"/>
              </a:ext>
            </a:extLst>
          </p:cNvPr>
          <p:cNvSpPr txBox="1">
            <a:spLocks/>
          </p:cNvSpPr>
          <p:nvPr/>
        </p:nvSpPr>
        <p:spPr>
          <a:xfrm>
            <a:off x="7890084" y="2597823"/>
            <a:ext cx="184077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1E2ABB0-E195-2267-F3B4-4CDF9E320692}"/>
              </a:ext>
            </a:extLst>
          </p:cNvPr>
          <p:cNvSpPr txBox="1">
            <a:spLocks/>
          </p:cNvSpPr>
          <p:nvPr/>
        </p:nvSpPr>
        <p:spPr>
          <a:xfrm>
            <a:off x="885656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173FCEB-D396-6BDD-3A9F-D2EE823A03CF}"/>
              </a:ext>
            </a:extLst>
          </p:cNvPr>
          <p:cNvSpPr txBox="1">
            <a:spLocks/>
          </p:cNvSpPr>
          <p:nvPr/>
        </p:nvSpPr>
        <p:spPr>
          <a:xfrm>
            <a:off x="3319692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CE0D0E09-7B9B-12AC-7410-B4707701E2F7}"/>
              </a:ext>
            </a:extLst>
          </p:cNvPr>
          <p:cNvSpPr txBox="1">
            <a:spLocks/>
          </p:cNvSpPr>
          <p:nvPr/>
        </p:nvSpPr>
        <p:spPr>
          <a:xfrm>
            <a:off x="7131434" y="158373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6B9EDF38-D485-0A29-2F59-89A52058B045}"/>
              </a:ext>
            </a:extLst>
          </p:cNvPr>
          <p:cNvCxnSpPr/>
          <p:nvPr/>
        </p:nvCxnSpPr>
        <p:spPr>
          <a:xfrm>
            <a:off x="6311138" y="2037416"/>
            <a:ext cx="2376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ous-titre 2">
            <a:extLst>
              <a:ext uri="{FF2B5EF4-FFF2-40B4-BE49-F238E27FC236}">
                <a16:creationId xmlns:a16="http://schemas.microsoft.com/office/drawing/2014/main" id="{8993D8E1-8856-7EDA-6A43-649F264C9556}"/>
              </a:ext>
            </a:extLst>
          </p:cNvPr>
          <p:cNvSpPr txBox="1">
            <a:spLocks/>
          </p:cNvSpPr>
          <p:nvPr/>
        </p:nvSpPr>
        <p:spPr>
          <a:xfrm>
            <a:off x="1030681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50481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E83AAD-7373-ACC7-E19B-31A4D96093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A9FCB0C-EA9E-D90E-2765-58629AA7F63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A7DD2E4-41FF-7F62-379B-03431B6735A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prudent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son accident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E84B3A8-D8E1-9347-F8D3-ED1CB40238A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C96F90EC-8CF6-EF66-C66E-CD4997A70CF3}"/>
              </a:ext>
            </a:extLst>
          </p:cNvPr>
          <p:cNvSpPr txBox="1">
            <a:spLocks/>
          </p:cNvSpPr>
          <p:nvPr/>
        </p:nvSpPr>
        <p:spPr>
          <a:xfrm>
            <a:off x="1878405" y="259782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66B9454-D81A-C144-5440-8895142718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95384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3B168E99-0630-5F5C-1A39-BA45C9DEC2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72A33D24-C4E3-E49D-F06C-C97A73F82694}"/>
              </a:ext>
            </a:extLst>
          </p:cNvPr>
          <p:cNvSpPr txBox="1">
            <a:spLocks/>
          </p:cNvSpPr>
          <p:nvPr/>
        </p:nvSpPr>
        <p:spPr>
          <a:xfrm>
            <a:off x="480120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D4F567E-0387-E266-9D74-18FDC46D8727}"/>
              </a:ext>
            </a:extLst>
          </p:cNvPr>
          <p:cNvSpPr txBox="1">
            <a:spLocks/>
          </p:cNvSpPr>
          <p:nvPr/>
        </p:nvSpPr>
        <p:spPr>
          <a:xfrm>
            <a:off x="105682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543E7A9-0954-9DFC-682C-42A8D8D0CFD4}"/>
              </a:ext>
            </a:extLst>
          </p:cNvPr>
          <p:cNvSpPr txBox="1">
            <a:spLocks/>
          </p:cNvSpPr>
          <p:nvPr/>
        </p:nvSpPr>
        <p:spPr>
          <a:xfrm>
            <a:off x="852777" y="259782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AA6BB3A-5195-AF6E-941D-2F75E91C7B87}"/>
              </a:ext>
            </a:extLst>
          </p:cNvPr>
          <p:cNvSpPr txBox="1">
            <a:spLocks/>
          </p:cNvSpPr>
          <p:nvPr/>
        </p:nvSpPr>
        <p:spPr>
          <a:xfrm>
            <a:off x="2018504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688954E-6D2D-9A75-4D76-1D7AEF930CDA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nous /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6668D77-BDBA-9F7D-E1C2-F911CA116F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39FB41CA-06E9-873F-D370-63CA36B5E443}"/>
              </a:ext>
            </a:extLst>
          </p:cNvPr>
          <p:cNvSpPr txBox="1">
            <a:spLocks/>
          </p:cNvSpPr>
          <p:nvPr/>
        </p:nvSpPr>
        <p:spPr>
          <a:xfrm>
            <a:off x="4070010" y="259782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EBA3CA1-5E56-E5C1-C03E-6CC46B3EE3B7}"/>
              </a:ext>
            </a:extLst>
          </p:cNvPr>
          <p:cNvSpPr txBox="1">
            <a:spLocks/>
          </p:cNvSpPr>
          <p:nvPr/>
        </p:nvSpPr>
        <p:spPr>
          <a:xfrm>
            <a:off x="7890084" y="2597823"/>
            <a:ext cx="184077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E6FE5E3F-693E-7BBC-F995-A5542D9E85CF}"/>
              </a:ext>
            </a:extLst>
          </p:cNvPr>
          <p:cNvSpPr txBox="1">
            <a:spLocks/>
          </p:cNvSpPr>
          <p:nvPr/>
        </p:nvSpPr>
        <p:spPr>
          <a:xfrm>
            <a:off x="885656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83D1CB6-18FF-DC30-10D1-8C4CCC71DAC3}"/>
              </a:ext>
            </a:extLst>
          </p:cNvPr>
          <p:cNvSpPr txBox="1">
            <a:spLocks/>
          </p:cNvSpPr>
          <p:nvPr/>
        </p:nvSpPr>
        <p:spPr>
          <a:xfrm>
            <a:off x="3319692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E3AADB80-C2C3-0514-95A3-0883946FCFC8}"/>
              </a:ext>
            </a:extLst>
          </p:cNvPr>
          <p:cNvSpPr txBox="1">
            <a:spLocks/>
          </p:cNvSpPr>
          <p:nvPr/>
        </p:nvSpPr>
        <p:spPr>
          <a:xfrm>
            <a:off x="7131434" y="158373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05ABC6FD-A1F1-4769-8D2D-B6901B6F756A}"/>
              </a:ext>
            </a:extLst>
          </p:cNvPr>
          <p:cNvCxnSpPr/>
          <p:nvPr/>
        </p:nvCxnSpPr>
        <p:spPr>
          <a:xfrm>
            <a:off x="6311138" y="2037416"/>
            <a:ext cx="2376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ous-titre 2">
            <a:extLst>
              <a:ext uri="{FF2B5EF4-FFF2-40B4-BE49-F238E27FC236}">
                <a16:creationId xmlns:a16="http://schemas.microsoft.com/office/drawing/2014/main" id="{C5647A20-4A65-1DD1-3933-904A38480A57}"/>
              </a:ext>
            </a:extLst>
          </p:cNvPr>
          <p:cNvSpPr txBox="1">
            <a:spLocks/>
          </p:cNvSpPr>
          <p:nvPr/>
        </p:nvSpPr>
        <p:spPr>
          <a:xfrm>
            <a:off x="1030681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18545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9E7B82-EDE9-9C5E-C277-7B56565ADD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260CC39-29F2-D0ED-5470-92C236031DF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020178B-5839-53DA-4A52-636449DD49C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très prudent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cause de son accident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5F71047-FF72-9BD9-AD41-41A64EC9EEE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B7795666-67DC-D73A-24CC-89016748393E}"/>
              </a:ext>
            </a:extLst>
          </p:cNvPr>
          <p:cNvSpPr txBox="1">
            <a:spLocks/>
          </p:cNvSpPr>
          <p:nvPr/>
        </p:nvSpPr>
        <p:spPr>
          <a:xfrm>
            <a:off x="1878405" y="259782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CCF8CCE-9BEF-B0E6-1477-F9AEB38724E6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sommes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devenus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très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prudents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à cause de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notre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accident.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45771AE-B714-E15E-EB3B-681794EDB9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E0469DFA-1410-A176-8A11-A6C3F50DE075}"/>
              </a:ext>
            </a:extLst>
          </p:cNvPr>
          <p:cNvSpPr txBox="1">
            <a:spLocks/>
          </p:cNvSpPr>
          <p:nvPr/>
        </p:nvSpPr>
        <p:spPr>
          <a:xfrm>
            <a:off x="480120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23F89BE-497D-4590-78CC-D5A22C3383EC}"/>
              </a:ext>
            </a:extLst>
          </p:cNvPr>
          <p:cNvSpPr txBox="1">
            <a:spLocks/>
          </p:cNvSpPr>
          <p:nvPr/>
        </p:nvSpPr>
        <p:spPr>
          <a:xfrm>
            <a:off x="105682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D28F5F2-5E7B-6A80-084B-FE3C6A5ECF14}"/>
              </a:ext>
            </a:extLst>
          </p:cNvPr>
          <p:cNvSpPr txBox="1">
            <a:spLocks/>
          </p:cNvSpPr>
          <p:nvPr/>
        </p:nvSpPr>
        <p:spPr>
          <a:xfrm>
            <a:off x="852777" y="259782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39C81D0-0E04-9D0D-A8DB-DF70923EE90B}"/>
              </a:ext>
            </a:extLst>
          </p:cNvPr>
          <p:cNvSpPr txBox="1">
            <a:spLocks/>
          </p:cNvSpPr>
          <p:nvPr/>
        </p:nvSpPr>
        <p:spPr>
          <a:xfrm>
            <a:off x="2018504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287B423-B620-7C13-C64C-C17C247609D7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nous /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6982E02-BC9E-6231-4F9B-1F1CE3D746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E5005753-5885-7D71-B392-5F8DC186380D}"/>
              </a:ext>
            </a:extLst>
          </p:cNvPr>
          <p:cNvSpPr txBox="1">
            <a:spLocks/>
          </p:cNvSpPr>
          <p:nvPr/>
        </p:nvSpPr>
        <p:spPr>
          <a:xfrm>
            <a:off x="4070010" y="259782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B365E74-D6B6-48A2-941B-AEAE6A225B44}"/>
              </a:ext>
            </a:extLst>
          </p:cNvPr>
          <p:cNvSpPr txBox="1">
            <a:spLocks/>
          </p:cNvSpPr>
          <p:nvPr/>
        </p:nvSpPr>
        <p:spPr>
          <a:xfrm>
            <a:off x="7890084" y="2597823"/>
            <a:ext cx="184077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D669680C-2D79-AFF0-DD17-D1B1CEFE5E11}"/>
              </a:ext>
            </a:extLst>
          </p:cNvPr>
          <p:cNvSpPr txBox="1">
            <a:spLocks/>
          </p:cNvSpPr>
          <p:nvPr/>
        </p:nvSpPr>
        <p:spPr>
          <a:xfrm>
            <a:off x="885656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B4332C1-00AB-0568-C48F-E7FE372CE295}"/>
              </a:ext>
            </a:extLst>
          </p:cNvPr>
          <p:cNvSpPr txBox="1">
            <a:spLocks/>
          </p:cNvSpPr>
          <p:nvPr/>
        </p:nvSpPr>
        <p:spPr>
          <a:xfrm>
            <a:off x="3319692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68653F3E-7B56-89E7-08BB-2E06282F70EA}"/>
              </a:ext>
            </a:extLst>
          </p:cNvPr>
          <p:cNvSpPr txBox="1">
            <a:spLocks/>
          </p:cNvSpPr>
          <p:nvPr/>
        </p:nvSpPr>
        <p:spPr>
          <a:xfrm>
            <a:off x="7131434" y="158373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8FAA915C-5E7B-2E99-6EDA-848D7B369306}"/>
              </a:ext>
            </a:extLst>
          </p:cNvPr>
          <p:cNvCxnSpPr/>
          <p:nvPr/>
        </p:nvCxnSpPr>
        <p:spPr>
          <a:xfrm>
            <a:off x="6311138" y="2037416"/>
            <a:ext cx="2376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ous-titre 2">
            <a:extLst>
              <a:ext uri="{FF2B5EF4-FFF2-40B4-BE49-F238E27FC236}">
                <a16:creationId xmlns:a16="http://schemas.microsoft.com/office/drawing/2014/main" id="{4330B4D0-1C6B-141C-75EF-CF4D728019ED}"/>
              </a:ext>
            </a:extLst>
          </p:cNvPr>
          <p:cNvSpPr txBox="1">
            <a:spLocks/>
          </p:cNvSpPr>
          <p:nvPr/>
        </p:nvSpPr>
        <p:spPr>
          <a:xfrm>
            <a:off x="10306811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11209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3FD386-5E93-7C49-78C6-A41ADF1B5F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6BD5C53-55A6-BEC7-ACBA-77673BBE434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738599-31E2-551B-4F34-907EE5269EA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marchons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loin de la maison et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181BB27E-F6D6-3D98-9A4C-40782B8B9C8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A16186F-09D8-B7A1-6D7F-781778311E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95751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862126-9E41-F705-4E2B-E40AAD5363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1CA1B22-F598-6B25-4DA0-68B35B0A5D5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8C6966-AA9A-D11A-B699-C545E29A275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marchons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loin de la maison et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4264DA0-468B-D684-6A5D-266404D04B6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68EAFAD-0E8F-DAEC-BFD8-01CC1C44F78C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E893FA7E-031C-F48A-5AF4-712CAE4EB9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458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17AD7B-8542-6D6F-F129-884BEE738C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8109577-C287-A7AF-FA85-30465B6238E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7C4043-C95F-1239-CE18-205177AA8EC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marchons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loin de la maison et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E866C18-64F4-C38A-3037-EA323A172FC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1830727-197A-63FE-AFCD-D828F194AA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43361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F976222-C04C-332E-BAA4-D9859464AF22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8FAFA1A4-95AE-4342-DB00-4460E65538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9491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702949-2D97-624A-7692-72156A5FC4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B4B9CE9-4112-DBC0-268D-A797059C175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5B6963-0096-BACC-5FC4-58A9B175C02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marchons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loin de la maison et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8A0420A-AC79-29EA-49F4-E0CEBD86545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927DFAA-E44F-FD25-E150-6ADD298EFF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741783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28B5EB1C-09FF-7DAA-5AE4-13F4625908D7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E25E2DEF-342F-FA29-6304-BFD6F22DD3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21552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F7764E-E4F0-C4DA-B312-D4EB137369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A50B8EE-7145-642F-47B5-8598B27C7E5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D514E67-1690-16E3-CCEB-99FB26D5C8A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marchons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loin de la maison et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22296C7-4ADA-337E-DD14-410A0F24FD2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8934C49-1496-5203-D007-F37616BB90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13034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B7524E16-2227-9448-CEC2-B16776EA679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5C2D11A-BAB0-6F51-98B6-0C0DBB028F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960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A92BC9-7126-083E-913D-F982B25731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537376D-2203-0E58-28DD-04FA385844B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990022-295B-4AF0-F5B6-B3C3BEDA07B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marchons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loin de la maison et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B4B6978-C7DD-B39B-1228-1779F7F5ADE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97600B9-1AAF-C507-ABA7-5320C04EC3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78097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F6D04302-F635-E570-CA55-FA24C127364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8661490D-91E2-AE4C-8B75-11F3B3B174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89121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74E6CC-C2B8-D72E-AD37-25F97D4944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1750458-E8E2-1805-1609-49C71847750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69CF48-7634-DFD9-D9BC-5F653084B87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marchons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loin de la maison et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408D498-888B-BFD3-258B-ED99CF4653D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8E820B7-7C78-7CD6-5392-3791DFA4EA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09514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2F01390-6744-B513-5F2F-F0CAABAAA8DC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7552239-7339-42DD-8751-705B9F5989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62567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21ADBC-F2D6-83A4-5D9A-9D09E979BA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9EB4D69-4ED4-2442-851E-73784A9B356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78523A-4E1B-E4D0-D5A4-6668E83E186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marchons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loin de la maison et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C4CCFD1-2B74-C372-472E-FA0D1DBB71E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0099D38-0D01-4032-7B3C-3FAB5193E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82757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AAB4A229-4021-E3A5-CD26-063D5F28F50D}"/>
              </a:ext>
            </a:extLst>
          </p:cNvPr>
          <p:cNvSpPr txBox="1">
            <a:spLocks/>
          </p:cNvSpPr>
          <p:nvPr/>
        </p:nvSpPr>
        <p:spPr>
          <a:xfrm>
            <a:off x="5902421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5928B52-7978-2539-AAAB-8ABA68972420}"/>
              </a:ext>
            </a:extLst>
          </p:cNvPr>
          <p:cNvSpPr txBox="1">
            <a:spLocks/>
          </p:cNvSpPr>
          <p:nvPr/>
        </p:nvSpPr>
        <p:spPr>
          <a:xfrm>
            <a:off x="1420616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66CF3F7-7CEA-4FC1-543E-97E7C5BED0C3}"/>
              </a:ext>
            </a:extLst>
          </p:cNvPr>
          <p:cNvSpPr txBox="1">
            <a:spLocks/>
          </p:cNvSpPr>
          <p:nvPr/>
        </p:nvSpPr>
        <p:spPr>
          <a:xfrm>
            <a:off x="6987727" y="164106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BF9738A-0BE9-6588-3E8F-FF9D92247A4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7E13BFA9-B326-42D2-492C-9BFADC51D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16" name="Sous-titre 2">
            <a:extLst>
              <a:ext uri="{FF2B5EF4-FFF2-40B4-BE49-F238E27FC236}">
                <a16:creationId xmlns:a16="http://schemas.microsoft.com/office/drawing/2014/main" id="{48098B97-16B5-A40E-B0CB-0611AEF220BC}"/>
              </a:ext>
            </a:extLst>
          </p:cNvPr>
          <p:cNvSpPr txBox="1">
            <a:spLocks/>
          </p:cNvSpPr>
          <p:nvPr/>
        </p:nvSpPr>
        <p:spPr>
          <a:xfrm>
            <a:off x="8086845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F93E23C-27F4-9851-5331-01A2ABF2A4EE}"/>
              </a:ext>
            </a:extLst>
          </p:cNvPr>
          <p:cNvSpPr txBox="1">
            <a:spLocks/>
          </p:cNvSpPr>
          <p:nvPr/>
        </p:nvSpPr>
        <p:spPr>
          <a:xfrm>
            <a:off x="3128463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9D195AC3-E290-68F0-75DB-9E7553E40625}"/>
              </a:ext>
            </a:extLst>
          </p:cNvPr>
          <p:cNvSpPr txBox="1">
            <a:spLocks/>
          </p:cNvSpPr>
          <p:nvPr/>
        </p:nvSpPr>
        <p:spPr>
          <a:xfrm>
            <a:off x="8699055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10158126-1BF0-CF21-A167-8BBFF4EF292D}"/>
              </a:ext>
            </a:extLst>
          </p:cNvPr>
          <p:cNvSpPr txBox="1">
            <a:spLocks/>
          </p:cNvSpPr>
          <p:nvPr/>
        </p:nvSpPr>
        <p:spPr>
          <a:xfrm>
            <a:off x="9439091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9164AD32-E0D1-1930-BC09-62B4BC0B465E}"/>
              </a:ext>
            </a:extLst>
          </p:cNvPr>
          <p:cNvSpPr txBox="1">
            <a:spLocks/>
          </p:cNvSpPr>
          <p:nvPr/>
        </p:nvSpPr>
        <p:spPr>
          <a:xfrm>
            <a:off x="4960254" y="15353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BBB9A4CF-5A5A-4D1B-E08E-E06940735826}"/>
              </a:ext>
            </a:extLst>
          </p:cNvPr>
          <p:cNvCxnSpPr/>
          <p:nvPr/>
        </p:nvCxnSpPr>
        <p:spPr>
          <a:xfrm>
            <a:off x="4651238" y="1998836"/>
            <a:ext cx="1404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Sous-titre 2">
            <a:extLst>
              <a:ext uri="{FF2B5EF4-FFF2-40B4-BE49-F238E27FC236}">
                <a16:creationId xmlns:a16="http://schemas.microsoft.com/office/drawing/2014/main" id="{6F24A407-5888-E564-6054-FACE0546D83F}"/>
              </a:ext>
            </a:extLst>
          </p:cNvPr>
          <p:cNvSpPr txBox="1">
            <a:spLocks/>
          </p:cNvSpPr>
          <p:nvPr/>
        </p:nvSpPr>
        <p:spPr>
          <a:xfrm>
            <a:off x="10716014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65539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C32C74-B803-93C7-02D8-B4B1D8E4DC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9363D98-C449-F1C0-51DB-988035216A9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04E9BE4-4BAC-A824-21EB-83EC0587DDF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marchons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loin de la maison et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38874DF-C1D1-CE5B-40A2-132F1F0FF8E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6C3D282-9831-1078-8D22-0FC6CC524E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25920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A830B7A6-0831-B10D-0CA2-0B7232A23E3C}"/>
              </a:ext>
            </a:extLst>
          </p:cNvPr>
          <p:cNvSpPr txBox="1">
            <a:spLocks/>
          </p:cNvSpPr>
          <p:nvPr/>
        </p:nvSpPr>
        <p:spPr>
          <a:xfrm>
            <a:off x="5902421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EDF8A67-9677-2AE5-D557-1244BA42C664}"/>
              </a:ext>
            </a:extLst>
          </p:cNvPr>
          <p:cNvSpPr txBox="1">
            <a:spLocks/>
          </p:cNvSpPr>
          <p:nvPr/>
        </p:nvSpPr>
        <p:spPr>
          <a:xfrm>
            <a:off x="1420616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7C898A7-C169-5355-1CE6-9760597677DC}"/>
              </a:ext>
            </a:extLst>
          </p:cNvPr>
          <p:cNvSpPr txBox="1">
            <a:spLocks/>
          </p:cNvSpPr>
          <p:nvPr/>
        </p:nvSpPr>
        <p:spPr>
          <a:xfrm>
            <a:off x="6987727" y="164106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BDB0F23-C5BB-33CD-11EF-CED315FBADE1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78F493E-7D69-30F9-11B2-155ED36A1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16" name="Sous-titre 2">
            <a:extLst>
              <a:ext uri="{FF2B5EF4-FFF2-40B4-BE49-F238E27FC236}">
                <a16:creationId xmlns:a16="http://schemas.microsoft.com/office/drawing/2014/main" id="{2AB50D2D-26FE-33DA-90B5-733CD446EE38}"/>
              </a:ext>
            </a:extLst>
          </p:cNvPr>
          <p:cNvSpPr txBox="1">
            <a:spLocks/>
          </p:cNvSpPr>
          <p:nvPr/>
        </p:nvSpPr>
        <p:spPr>
          <a:xfrm>
            <a:off x="8086845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EE53C9C-7FD2-714A-51BB-455110791F7B}"/>
              </a:ext>
            </a:extLst>
          </p:cNvPr>
          <p:cNvSpPr txBox="1">
            <a:spLocks/>
          </p:cNvSpPr>
          <p:nvPr/>
        </p:nvSpPr>
        <p:spPr>
          <a:xfrm>
            <a:off x="3128463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A02FF4C6-EF28-6DD3-C00F-DDBF63721B5E}"/>
              </a:ext>
            </a:extLst>
          </p:cNvPr>
          <p:cNvSpPr txBox="1">
            <a:spLocks/>
          </p:cNvSpPr>
          <p:nvPr/>
        </p:nvSpPr>
        <p:spPr>
          <a:xfrm>
            <a:off x="8699055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ABC78852-6C39-89F5-A037-58E6BC5E08F3}"/>
              </a:ext>
            </a:extLst>
          </p:cNvPr>
          <p:cNvSpPr txBox="1">
            <a:spLocks/>
          </p:cNvSpPr>
          <p:nvPr/>
        </p:nvSpPr>
        <p:spPr>
          <a:xfrm>
            <a:off x="9439091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1E98682F-7F46-B091-8F7B-2F22422CB5E3}"/>
              </a:ext>
            </a:extLst>
          </p:cNvPr>
          <p:cNvSpPr txBox="1">
            <a:spLocks/>
          </p:cNvSpPr>
          <p:nvPr/>
        </p:nvSpPr>
        <p:spPr>
          <a:xfrm>
            <a:off x="4960254" y="15353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E1658D74-3291-A78A-4859-6EB9C872F223}"/>
              </a:ext>
            </a:extLst>
          </p:cNvPr>
          <p:cNvCxnSpPr/>
          <p:nvPr/>
        </p:nvCxnSpPr>
        <p:spPr>
          <a:xfrm>
            <a:off x="4651238" y="1998836"/>
            <a:ext cx="1404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Sous-titre 2">
            <a:extLst>
              <a:ext uri="{FF2B5EF4-FFF2-40B4-BE49-F238E27FC236}">
                <a16:creationId xmlns:a16="http://schemas.microsoft.com/office/drawing/2014/main" id="{72467F9D-79C1-1E38-A686-5F8D828A4E0D}"/>
              </a:ext>
            </a:extLst>
          </p:cNvPr>
          <p:cNvSpPr txBox="1">
            <a:spLocks/>
          </p:cNvSpPr>
          <p:nvPr/>
        </p:nvSpPr>
        <p:spPr>
          <a:xfrm>
            <a:off x="10716014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111521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F94EC8-3779-B9E9-9C49-D9129B60AC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11C67D5-B804-0708-3F94-5CD2AF36FE4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7184053-76C1-9F92-076D-20A11E2B271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marchons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loin de la maison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et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A1E44B8-FB60-F1F8-BAA5-6B34AC2EFA2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652DD734-1E98-2BD9-7DA4-62F3BB4EAC11}"/>
              </a:ext>
            </a:extLst>
          </p:cNvPr>
          <p:cNvSpPr txBox="1">
            <a:spLocks/>
          </p:cNvSpPr>
          <p:nvPr/>
        </p:nvSpPr>
        <p:spPr>
          <a:xfrm>
            <a:off x="2893526" y="255665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17ACF6B-F852-95CA-9BAF-2F590687A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47730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CFE85FAF-6BA3-7282-A9BD-0CE5E017708D}"/>
              </a:ext>
            </a:extLst>
          </p:cNvPr>
          <p:cNvSpPr txBox="1">
            <a:spLocks/>
          </p:cNvSpPr>
          <p:nvPr/>
        </p:nvSpPr>
        <p:spPr>
          <a:xfrm>
            <a:off x="5902421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3FA818D-41C1-F51C-4EB7-AF43AD6097BC}"/>
              </a:ext>
            </a:extLst>
          </p:cNvPr>
          <p:cNvSpPr txBox="1">
            <a:spLocks/>
          </p:cNvSpPr>
          <p:nvPr/>
        </p:nvSpPr>
        <p:spPr>
          <a:xfrm>
            <a:off x="1420616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78B5EBD-3D90-1CD3-AD90-9EDB217A637D}"/>
              </a:ext>
            </a:extLst>
          </p:cNvPr>
          <p:cNvSpPr txBox="1">
            <a:spLocks/>
          </p:cNvSpPr>
          <p:nvPr/>
        </p:nvSpPr>
        <p:spPr>
          <a:xfrm>
            <a:off x="1230800" y="255665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635059B-FA7A-38BE-563B-A29CD54585F9}"/>
              </a:ext>
            </a:extLst>
          </p:cNvPr>
          <p:cNvSpPr txBox="1">
            <a:spLocks/>
          </p:cNvSpPr>
          <p:nvPr/>
        </p:nvSpPr>
        <p:spPr>
          <a:xfrm>
            <a:off x="6987727" y="164106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323B65C-0E84-2D80-A9BF-F45707E1038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0DDC24E-0F79-A8F3-2677-6BAC99C7D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1" name="Sous-titre 2">
            <a:extLst>
              <a:ext uri="{FF2B5EF4-FFF2-40B4-BE49-F238E27FC236}">
                <a16:creationId xmlns:a16="http://schemas.microsoft.com/office/drawing/2014/main" id="{3373BF6C-94CF-0EE0-8AEB-899E8AC2F709}"/>
              </a:ext>
            </a:extLst>
          </p:cNvPr>
          <p:cNvSpPr txBox="1">
            <a:spLocks/>
          </p:cNvSpPr>
          <p:nvPr/>
        </p:nvSpPr>
        <p:spPr>
          <a:xfrm>
            <a:off x="5303239" y="2556657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lang="fr-FR" sz="4800" dirty="0">
              <a:solidFill>
                <a:srgbClr val="92D050"/>
              </a:solidFill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83B0AD69-52CF-E7BA-8D43-740F325179EE}"/>
              </a:ext>
            </a:extLst>
          </p:cNvPr>
          <p:cNvSpPr txBox="1">
            <a:spLocks/>
          </p:cNvSpPr>
          <p:nvPr/>
        </p:nvSpPr>
        <p:spPr>
          <a:xfrm>
            <a:off x="8086845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6129BE3-01F4-4079-6644-5B0811E2E48C}"/>
              </a:ext>
            </a:extLst>
          </p:cNvPr>
          <p:cNvSpPr txBox="1">
            <a:spLocks/>
          </p:cNvSpPr>
          <p:nvPr/>
        </p:nvSpPr>
        <p:spPr>
          <a:xfrm>
            <a:off x="3128463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774C384F-8ACF-88F7-8B80-3A3F9CED01FB}"/>
              </a:ext>
            </a:extLst>
          </p:cNvPr>
          <p:cNvSpPr txBox="1">
            <a:spLocks/>
          </p:cNvSpPr>
          <p:nvPr/>
        </p:nvSpPr>
        <p:spPr>
          <a:xfrm>
            <a:off x="8699055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CC2F3042-AA9F-FBD2-5947-082CBCFBB776}"/>
              </a:ext>
            </a:extLst>
          </p:cNvPr>
          <p:cNvSpPr txBox="1">
            <a:spLocks/>
          </p:cNvSpPr>
          <p:nvPr/>
        </p:nvSpPr>
        <p:spPr>
          <a:xfrm>
            <a:off x="9439091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1A1ABF9B-4671-A477-9438-FE82C75456D0}"/>
              </a:ext>
            </a:extLst>
          </p:cNvPr>
          <p:cNvSpPr txBox="1">
            <a:spLocks/>
          </p:cNvSpPr>
          <p:nvPr/>
        </p:nvSpPr>
        <p:spPr>
          <a:xfrm>
            <a:off x="9084784" y="255665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B4E4AF8-8075-3F64-2F80-BB09CCC44617}"/>
              </a:ext>
            </a:extLst>
          </p:cNvPr>
          <p:cNvSpPr txBox="1">
            <a:spLocks/>
          </p:cNvSpPr>
          <p:nvPr/>
        </p:nvSpPr>
        <p:spPr>
          <a:xfrm>
            <a:off x="10579400" y="255665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A78B7C54-95AE-FD74-9BB0-5AF444008E24}"/>
              </a:ext>
            </a:extLst>
          </p:cNvPr>
          <p:cNvSpPr txBox="1">
            <a:spLocks/>
          </p:cNvSpPr>
          <p:nvPr/>
        </p:nvSpPr>
        <p:spPr>
          <a:xfrm>
            <a:off x="4960254" y="15353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0B678CA7-F937-D2E3-18E1-630FEAC21EC4}"/>
              </a:ext>
            </a:extLst>
          </p:cNvPr>
          <p:cNvCxnSpPr/>
          <p:nvPr/>
        </p:nvCxnSpPr>
        <p:spPr>
          <a:xfrm>
            <a:off x="4651238" y="1998836"/>
            <a:ext cx="1404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Sous-titre 2">
            <a:extLst>
              <a:ext uri="{FF2B5EF4-FFF2-40B4-BE49-F238E27FC236}">
                <a16:creationId xmlns:a16="http://schemas.microsoft.com/office/drawing/2014/main" id="{1077C6EA-AA9F-A632-2E88-097B7CEE7FD5}"/>
              </a:ext>
            </a:extLst>
          </p:cNvPr>
          <p:cNvSpPr txBox="1">
            <a:spLocks/>
          </p:cNvSpPr>
          <p:nvPr/>
        </p:nvSpPr>
        <p:spPr>
          <a:xfrm>
            <a:off x="10716014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77121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2D6CAC-D9F3-66B5-63BE-4758D2332C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DE5CB40-FE7D-6DDE-AA82-CC2550D44D0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A39836-2F36-F06B-5049-C6424790078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marchons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loin de la maison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et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400397B-C418-7138-4A89-2B9A0EAFC88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65CFD920-29F2-9B9F-3AC3-612D980DB41C}"/>
              </a:ext>
            </a:extLst>
          </p:cNvPr>
          <p:cNvSpPr txBox="1">
            <a:spLocks/>
          </p:cNvSpPr>
          <p:nvPr/>
        </p:nvSpPr>
        <p:spPr>
          <a:xfrm>
            <a:off x="2893526" y="255665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5B15FEC-5720-A424-294F-60621FB67F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65827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502213D-0857-9FD0-2F6A-35A3C68DAA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FFF2F426-304E-8536-05CB-4372A3D24577}"/>
              </a:ext>
            </a:extLst>
          </p:cNvPr>
          <p:cNvSpPr txBox="1">
            <a:spLocks/>
          </p:cNvSpPr>
          <p:nvPr/>
        </p:nvSpPr>
        <p:spPr>
          <a:xfrm>
            <a:off x="5902421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1B4613E-E7D6-D6A3-F568-861128C95EF1}"/>
              </a:ext>
            </a:extLst>
          </p:cNvPr>
          <p:cNvSpPr txBox="1">
            <a:spLocks/>
          </p:cNvSpPr>
          <p:nvPr/>
        </p:nvSpPr>
        <p:spPr>
          <a:xfrm>
            <a:off x="1420616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140DEE3-E4A1-B1AF-B0B1-544466A20275}"/>
              </a:ext>
            </a:extLst>
          </p:cNvPr>
          <p:cNvSpPr txBox="1">
            <a:spLocks/>
          </p:cNvSpPr>
          <p:nvPr/>
        </p:nvSpPr>
        <p:spPr>
          <a:xfrm>
            <a:off x="1230800" y="255665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14B2E3B-2476-3B63-C16C-A050E682D26A}"/>
              </a:ext>
            </a:extLst>
          </p:cNvPr>
          <p:cNvSpPr txBox="1">
            <a:spLocks/>
          </p:cNvSpPr>
          <p:nvPr/>
        </p:nvSpPr>
        <p:spPr>
          <a:xfrm>
            <a:off x="6987727" y="164106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644DEFC-BB6B-B362-7F3E-071D7C91B8F2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tu /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A950723-6B8D-14D9-5BE6-43811F7549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1" name="Sous-titre 2">
            <a:extLst>
              <a:ext uri="{FF2B5EF4-FFF2-40B4-BE49-F238E27FC236}">
                <a16:creationId xmlns:a16="http://schemas.microsoft.com/office/drawing/2014/main" id="{9671AB56-A77A-D506-9431-1AE8744E4388}"/>
              </a:ext>
            </a:extLst>
          </p:cNvPr>
          <p:cNvSpPr txBox="1">
            <a:spLocks/>
          </p:cNvSpPr>
          <p:nvPr/>
        </p:nvSpPr>
        <p:spPr>
          <a:xfrm>
            <a:off x="5303239" y="2556657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lang="fr-FR" sz="4800" dirty="0">
              <a:solidFill>
                <a:srgbClr val="92D050"/>
              </a:solidFill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E6B3254-5D40-7D85-41C9-0A6FED955836}"/>
              </a:ext>
            </a:extLst>
          </p:cNvPr>
          <p:cNvSpPr txBox="1">
            <a:spLocks/>
          </p:cNvSpPr>
          <p:nvPr/>
        </p:nvSpPr>
        <p:spPr>
          <a:xfrm>
            <a:off x="8086845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63FB45F-C254-5E4C-5B6B-B57186443C48}"/>
              </a:ext>
            </a:extLst>
          </p:cNvPr>
          <p:cNvSpPr txBox="1">
            <a:spLocks/>
          </p:cNvSpPr>
          <p:nvPr/>
        </p:nvSpPr>
        <p:spPr>
          <a:xfrm>
            <a:off x="3128463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C41B755D-B27B-1F82-72C0-1D1407249953}"/>
              </a:ext>
            </a:extLst>
          </p:cNvPr>
          <p:cNvSpPr txBox="1">
            <a:spLocks/>
          </p:cNvSpPr>
          <p:nvPr/>
        </p:nvSpPr>
        <p:spPr>
          <a:xfrm>
            <a:off x="8699055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8017B820-D593-40A9-2702-A49E1E9322AC}"/>
              </a:ext>
            </a:extLst>
          </p:cNvPr>
          <p:cNvSpPr txBox="1">
            <a:spLocks/>
          </p:cNvSpPr>
          <p:nvPr/>
        </p:nvSpPr>
        <p:spPr>
          <a:xfrm>
            <a:off x="9439091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6DD0D690-ACC4-2A0A-C565-3438B5DEBAA5}"/>
              </a:ext>
            </a:extLst>
          </p:cNvPr>
          <p:cNvSpPr txBox="1">
            <a:spLocks/>
          </p:cNvSpPr>
          <p:nvPr/>
        </p:nvSpPr>
        <p:spPr>
          <a:xfrm>
            <a:off x="9084784" y="255665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4D44A66-7B59-F7F7-B138-230AFB084DA0}"/>
              </a:ext>
            </a:extLst>
          </p:cNvPr>
          <p:cNvSpPr txBox="1">
            <a:spLocks/>
          </p:cNvSpPr>
          <p:nvPr/>
        </p:nvSpPr>
        <p:spPr>
          <a:xfrm>
            <a:off x="10579400" y="255665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5DF2D622-BFB4-C5FC-48A3-8CAEDF30CBCB}"/>
              </a:ext>
            </a:extLst>
          </p:cNvPr>
          <p:cNvSpPr txBox="1">
            <a:spLocks/>
          </p:cNvSpPr>
          <p:nvPr/>
        </p:nvSpPr>
        <p:spPr>
          <a:xfrm>
            <a:off x="4960254" y="15353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A35BAB9F-BCFB-CB93-7E99-FF268D21FC72}"/>
              </a:ext>
            </a:extLst>
          </p:cNvPr>
          <p:cNvCxnSpPr/>
          <p:nvPr/>
        </p:nvCxnSpPr>
        <p:spPr>
          <a:xfrm>
            <a:off x="4651238" y="1998836"/>
            <a:ext cx="1404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Sous-titre 2">
            <a:extLst>
              <a:ext uri="{FF2B5EF4-FFF2-40B4-BE49-F238E27FC236}">
                <a16:creationId xmlns:a16="http://schemas.microsoft.com/office/drawing/2014/main" id="{0335E3C0-3CFF-A1FD-AAE0-99F6B3662E1A}"/>
              </a:ext>
            </a:extLst>
          </p:cNvPr>
          <p:cNvSpPr txBox="1">
            <a:spLocks/>
          </p:cNvSpPr>
          <p:nvPr/>
        </p:nvSpPr>
        <p:spPr>
          <a:xfrm>
            <a:off x="10716014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390414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627B1C-FEF2-6DF2-58FA-81770A3C8F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696A169-2CED-4980-36F9-F63404E8C0D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433A1A6-E52C-8FD5-5070-F2B3DD52D1C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marchons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loin de la maison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et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pluie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42E6082-C6FB-2CDF-FD94-ADA67718851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AA8B78AD-5742-5974-31D5-99365EEDDDA4}"/>
              </a:ext>
            </a:extLst>
          </p:cNvPr>
          <p:cNvSpPr txBox="1">
            <a:spLocks/>
          </p:cNvSpPr>
          <p:nvPr/>
        </p:nvSpPr>
        <p:spPr>
          <a:xfrm>
            <a:off x="2893526" y="255665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6EA6FA3-6E53-4D1D-8888-13953BAADC99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marcheras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loin de la maison et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arriveras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5818C11-357B-BE44-3851-752DBAE99F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94FCAD1F-B1BA-9174-F61D-6D9F428FAA7D}"/>
              </a:ext>
            </a:extLst>
          </p:cNvPr>
          <p:cNvSpPr txBox="1">
            <a:spLocks/>
          </p:cNvSpPr>
          <p:nvPr/>
        </p:nvSpPr>
        <p:spPr>
          <a:xfrm>
            <a:off x="5902421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70FAA76-37D1-E4BC-F0CC-527F05BAE121}"/>
              </a:ext>
            </a:extLst>
          </p:cNvPr>
          <p:cNvSpPr txBox="1">
            <a:spLocks/>
          </p:cNvSpPr>
          <p:nvPr/>
        </p:nvSpPr>
        <p:spPr>
          <a:xfrm>
            <a:off x="1420616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549D1FD-7B23-16EC-68B9-E0E8FF036D5D}"/>
              </a:ext>
            </a:extLst>
          </p:cNvPr>
          <p:cNvSpPr txBox="1">
            <a:spLocks/>
          </p:cNvSpPr>
          <p:nvPr/>
        </p:nvSpPr>
        <p:spPr>
          <a:xfrm>
            <a:off x="1230800" y="255665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2E54193-3EB7-806B-AF7F-EC3BEBA7B6CB}"/>
              </a:ext>
            </a:extLst>
          </p:cNvPr>
          <p:cNvSpPr txBox="1">
            <a:spLocks/>
          </p:cNvSpPr>
          <p:nvPr/>
        </p:nvSpPr>
        <p:spPr>
          <a:xfrm>
            <a:off x="6987727" y="164106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80AC154-47EE-9D56-5DBE-2B3B78E1727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tu /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8BE88FAC-A53A-A052-7EB1-D1AEFE681E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1" name="Sous-titre 2">
            <a:extLst>
              <a:ext uri="{FF2B5EF4-FFF2-40B4-BE49-F238E27FC236}">
                <a16:creationId xmlns:a16="http://schemas.microsoft.com/office/drawing/2014/main" id="{01776698-299B-A85A-A490-8DDDF8ABCA87}"/>
              </a:ext>
            </a:extLst>
          </p:cNvPr>
          <p:cNvSpPr txBox="1">
            <a:spLocks/>
          </p:cNvSpPr>
          <p:nvPr/>
        </p:nvSpPr>
        <p:spPr>
          <a:xfrm>
            <a:off x="5303239" y="2556657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lang="fr-FR" sz="4800" dirty="0">
              <a:solidFill>
                <a:srgbClr val="92D050"/>
              </a:solidFill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D7439ED-38C6-7A05-54B8-3747A2B75EA6}"/>
              </a:ext>
            </a:extLst>
          </p:cNvPr>
          <p:cNvSpPr txBox="1">
            <a:spLocks/>
          </p:cNvSpPr>
          <p:nvPr/>
        </p:nvSpPr>
        <p:spPr>
          <a:xfrm>
            <a:off x="8086845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140E76E-715E-E17C-2F2C-4705CE8AB094}"/>
              </a:ext>
            </a:extLst>
          </p:cNvPr>
          <p:cNvSpPr txBox="1">
            <a:spLocks/>
          </p:cNvSpPr>
          <p:nvPr/>
        </p:nvSpPr>
        <p:spPr>
          <a:xfrm>
            <a:off x="3128463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CCA602C8-E375-9D48-9559-2C7A1FA1B6C8}"/>
              </a:ext>
            </a:extLst>
          </p:cNvPr>
          <p:cNvSpPr txBox="1">
            <a:spLocks/>
          </p:cNvSpPr>
          <p:nvPr/>
        </p:nvSpPr>
        <p:spPr>
          <a:xfrm>
            <a:off x="8699055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9EB5E6FC-B29A-8F52-9BFF-D37A069CC7B4}"/>
              </a:ext>
            </a:extLst>
          </p:cNvPr>
          <p:cNvSpPr txBox="1">
            <a:spLocks/>
          </p:cNvSpPr>
          <p:nvPr/>
        </p:nvSpPr>
        <p:spPr>
          <a:xfrm>
            <a:off x="9439091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905B3BD4-5956-BE84-63D8-CD00490CF866}"/>
              </a:ext>
            </a:extLst>
          </p:cNvPr>
          <p:cNvSpPr txBox="1">
            <a:spLocks/>
          </p:cNvSpPr>
          <p:nvPr/>
        </p:nvSpPr>
        <p:spPr>
          <a:xfrm>
            <a:off x="9084784" y="255665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545AFEA-E689-80DA-DBD9-645F0B2AB447}"/>
              </a:ext>
            </a:extLst>
          </p:cNvPr>
          <p:cNvSpPr txBox="1">
            <a:spLocks/>
          </p:cNvSpPr>
          <p:nvPr/>
        </p:nvSpPr>
        <p:spPr>
          <a:xfrm>
            <a:off x="10579400" y="255665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1DDA035F-F336-998C-DD5F-31D60478382D}"/>
              </a:ext>
            </a:extLst>
          </p:cNvPr>
          <p:cNvSpPr txBox="1">
            <a:spLocks/>
          </p:cNvSpPr>
          <p:nvPr/>
        </p:nvSpPr>
        <p:spPr>
          <a:xfrm>
            <a:off x="4960254" y="15353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14F4FC43-DB78-BB60-188C-A6AD31ED5AA0}"/>
              </a:ext>
            </a:extLst>
          </p:cNvPr>
          <p:cNvCxnSpPr/>
          <p:nvPr/>
        </p:nvCxnSpPr>
        <p:spPr>
          <a:xfrm>
            <a:off x="4651238" y="1998836"/>
            <a:ext cx="1404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Sous-titre 2">
            <a:extLst>
              <a:ext uri="{FF2B5EF4-FFF2-40B4-BE49-F238E27FC236}">
                <a16:creationId xmlns:a16="http://schemas.microsoft.com/office/drawing/2014/main" id="{25CF2384-8F14-118E-5217-6DD8E13FEEC8}"/>
              </a:ext>
            </a:extLst>
          </p:cNvPr>
          <p:cNvSpPr txBox="1">
            <a:spLocks/>
          </p:cNvSpPr>
          <p:nvPr/>
        </p:nvSpPr>
        <p:spPr>
          <a:xfrm>
            <a:off x="10716014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9826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64372C-3F38-3CB2-EE0B-82AAEB34A7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2DD0C42-B510-1C98-6945-C4CA6F78B3B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4612F18-A989-1C91-1189-091583B3D7A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termineras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exercice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et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auras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point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087C248-78E2-FDEF-F0B9-308719AA786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Lucas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FD5F02EF-362B-2BD8-E6D4-9BE56E3A52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6425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9DA348-136E-4C12-6528-1D98DECCCF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E500919-F640-2C25-109A-E0E0120AE89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11754F-13F9-CC01-4328-7FA2272650F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termineras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exercice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et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auras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point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89D6213-0C6C-D226-1184-2690539D4F9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2D89E73-06BF-3D8F-9B7B-5E17B3C01AF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Lucas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B465EA9C-3113-EC8B-6B64-F6DE7A51B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058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574E2D-E90C-6647-53F8-6F90BEF8B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0DC00F2-9975-770C-14A4-333BEE61DE0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051D02-7D19-5A2C-5250-4FD22991C3C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termineras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exercice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et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auras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point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F33EFA7-CC51-4D87-70D0-DFAACDF1B8A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89DF5CF-67E1-A1DC-58B0-E9560FFBA8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17776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A486E626-E93E-BA0D-EBBE-89C22720FFC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Lucas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2E6B29EC-5A60-74AE-0331-2B4CFAE55C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735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16BEBD-0F0A-B9F8-FBDB-BF134EE89C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FCD4C54-B350-70C5-202D-ECBEE957264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2D58F31-9021-7482-7F4F-13C1E50F5CF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termineras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ton exercice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et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auras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bon point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A9BD3CB-6F45-0426-D1A8-87BA3660180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4455526-7B3A-78F4-4283-B9F14F397E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60450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7157872D-B2A5-A99F-3C45-0E9610361094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Lucas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B77DD3C-5AD2-4109-23AC-FF71530CDC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2978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984</TotalTime>
  <Words>2619</Words>
  <Application>Microsoft Office PowerPoint</Application>
  <PresentationFormat>Grand écran</PresentationFormat>
  <Paragraphs>652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44</cp:revision>
  <dcterms:created xsi:type="dcterms:W3CDTF">2024-11-28T14:19:02Z</dcterms:created>
  <dcterms:modified xsi:type="dcterms:W3CDTF">2025-07-09T13:30:06Z</dcterms:modified>
</cp:coreProperties>
</file>