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08" r:id="rId7"/>
    <p:sldId id="842" r:id="rId8"/>
    <p:sldId id="843" r:id="rId9"/>
    <p:sldId id="844" r:id="rId10"/>
    <p:sldId id="845" r:id="rId11"/>
    <p:sldId id="846" r:id="rId12"/>
    <p:sldId id="847" r:id="rId13"/>
    <p:sldId id="848" r:id="rId14"/>
    <p:sldId id="849" r:id="rId15"/>
    <p:sldId id="850" r:id="rId16"/>
    <p:sldId id="851" r:id="rId17"/>
    <p:sldId id="852" r:id="rId18"/>
    <p:sldId id="275" r:id="rId19"/>
    <p:sldId id="290" r:id="rId20"/>
    <p:sldId id="819" r:id="rId21"/>
    <p:sldId id="853" r:id="rId22"/>
    <p:sldId id="854" r:id="rId23"/>
    <p:sldId id="855" r:id="rId24"/>
    <p:sldId id="856" r:id="rId25"/>
    <p:sldId id="857" r:id="rId26"/>
    <p:sldId id="858" r:id="rId27"/>
    <p:sldId id="859" r:id="rId28"/>
    <p:sldId id="860" r:id="rId29"/>
    <p:sldId id="861" r:id="rId30"/>
    <p:sldId id="862" r:id="rId31"/>
    <p:sldId id="863" r:id="rId32"/>
    <p:sldId id="288" r:id="rId33"/>
    <p:sldId id="291" r:id="rId34"/>
    <p:sldId id="830" r:id="rId35"/>
    <p:sldId id="864" r:id="rId36"/>
    <p:sldId id="865" r:id="rId37"/>
    <p:sldId id="866" r:id="rId38"/>
    <p:sldId id="867" r:id="rId39"/>
    <p:sldId id="868" r:id="rId40"/>
    <p:sldId id="869" r:id="rId41"/>
    <p:sldId id="870" r:id="rId42"/>
    <p:sldId id="871" r:id="rId43"/>
    <p:sldId id="872" r:id="rId44"/>
    <p:sldId id="873" r:id="rId45"/>
    <p:sldId id="874" r:id="rId46"/>
    <p:sldId id="304" r:id="rId47"/>
    <p:sldId id="305" r:id="rId48"/>
    <p:sldId id="841" r:id="rId49"/>
    <p:sldId id="875" r:id="rId50"/>
    <p:sldId id="876" r:id="rId51"/>
    <p:sldId id="877" r:id="rId52"/>
    <p:sldId id="878" r:id="rId53"/>
    <p:sldId id="879" r:id="rId54"/>
    <p:sldId id="880" r:id="rId55"/>
    <p:sldId id="881" r:id="rId56"/>
    <p:sldId id="882" r:id="rId57"/>
    <p:sldId id="883" r:id="rId58"/>
    <p:sldId id="884" r:id="rId59"/>
    <p:sldId id="885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P3/S3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P3/S3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3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31886-498C-A0AC-0D2F-CE9354CF65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05DD2C-9C5C-A5A3-3982-9873C0C42C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07E260-6095-9619-189F-5D238CFC17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1C0EA8-E8D7-3AA8-B284-74398D635C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B154778-A8E7-39E2-40C4-8F3A6E8D7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32272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AF3DD7D-23AF-27DB-FB90-069D509650C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7FDC8B2-E353-42CD-BCFE-0945DD5D7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10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4D37C-19A5-8A14-532A-AB1A0B963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596A9E-1465-CA57-614E-587BE41F7E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42CF6B-3067-E91F-80B5-4B143F609FE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29E496-8F2A-2865-0D2A-ABEBC40EBC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5C6AE74-8A44-738D-28C2-B1A47FBE9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58189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3A62E12-1071-052E-C867-2835185EC15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6CD3632-D8D6-7599-7F19-92D4FCF92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7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F06A8-0A9C-28E5-1655-AB78CAB70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CD957B-A242-AEB3-A80C-217908C831F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981870-03E1-E59D-F44C-A7CB09737A2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BBD75A6-235C-BCA6-3B05-251DCB54A0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D9F28F-B488-3944-50A4-C9C552637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5426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8E5F77B-0356-9EFB-0060-DA38BF0B917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B8081FD-4869-DA31-579B-256FA58B4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90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8F1AD-83A6-769B-1474-176F49EC4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B407C4A-A873-199D-81F2-F5C4652EE7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BFFD15-6390-E213-9FA7-4CBCF72944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6D476E3-C683-FE39-9CC9-AAC7277CB13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C13197-E5A9-1ECB-B73B-0208532EA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831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A32946CE-AAA7-C1B2-972A-461DDDA7FFC5}"/>
              </a:ext>
            </a:extLst>
          </p:cNvPr>
          <p:cNvSpPr txBox="1">
            <a:spLocks/>
          </p:cNvSpPr>
          <p:nvPr/>
        </p:nvSpPr>
        <p:spPr>
          <a:xfrm>
            <a:off x="4761876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34CE250-C021-2CA4-23D9-D2B67EC08B94}"/>
              </a:ext>
            </a:extLst>
          </p:cNvPr>
          <p:cNvSpPr txBox="1">
            <a:spLocks/>
          </p:cNvSpPr>
          <p:nvPr/>
        </p:nvSpPr>
        <p:spPr>
          <a:xfrm>
            <a:off x="90934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B1DAE3A-EE05-0454-63A3-5C0B94B97700}"/>
              </a:ext>
            </a:extLst>
          </p:cNvPr>
          <p:cNvSpPr txBox="1">
            <a:spLocks/>
          </p:cNvSpPr>
          <p:nvPr/>
        </p:nvSpPr>
        <p:spPr>
          <a:xfrm>
            <a:off x="7563773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8AB11CB-264C-9FF5-834D-72D5620FCAF6}"/>
              </a:ext>
            </a:extLst>
          </p:cNvPr>
          <p:cNvSpPr txBox="1">
            <a:spLocks/>
          </p:cNvSpPr>
          <p:nvPr/>
        </p:nvSpPr>
        <p:spPr>
          <a:xfrm>
            <a:off x="3400537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7B12E14-B78F-B233-A062-9FA13644EC2A}"/>
              </a:ext>
            </a:extLst>
          </p:cNvPr>
          <p:cNvSpPr txBox="1">
            <a:spLocks/>
          </p:cNvSpPr>
          <p:nvPr/>
        </p:nvSpPr>
        <p:spPr>
          <a:xfrm>
            <a:off x="8378992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B711F38-8748-5024-26AB-9A876706B09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A74921B-C13C-AC58-FDBF-C199EB08D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9B94A117-F99C-8614-DAF1-2C94176F7B82}"/>
              </a:ext>
            </a:extLst>
          </p:cNvPr>
          <p:cNvSpPr txBox="1">
            <a:spLocks/>
          </p:cNvSpPr>
          <p:nvPr/>
        </p:nvSpPr>
        <p:spPr>
          <a:xfrm>
            <a:off x="189038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EDD563-9E22-8CC4-FC8E-5F4D43BA6F3B}"/>
              </a:ext>
            </a:extLst>
          </p:cNvPr>
          <p:cNvSpPr txBox="1">
            <a:spLocks/>
          </p:cNvSpPr>
          <p:nvPr/>
        </p:nvSpPr>
        <p:spPr>
          <a:xfrm>
            <a:off x="621632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A1F2E17-C6B8-91B9-7FA3-94D8FD86414C}"/>
              </a:ext>
            </a:extLst>
          </p:cNvPr>
          <p:cNvSpPr txBox="1">
            <a:spLocks/>
          </p:cNvSpPr>
          <p:nvPr/>
        </p:nvSpPr>
        <p:spPr>
          <a:xfrm>
            <a:off x="931797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15EE1584-1ABD-8FAD-6421-64D3A09E4F82}"/>
              </a:ext>
            </a:extLst>
          </p:cNvPr>
          <p:cNvSpPr txBox="1">
            <a:spLocks/>
          </p:cNvSpPr>
          <p:nvPr/>
        </p:nvSpPr>
        <p:spPr>
          <a:xfrm>
            <a:off x="10602559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5112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76291-AD4F-2E38-6F27-A518766F5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46EC2D5-B40A-51C5-9D2B-742924A4CA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88544D-FF2A-4D75-877A-97966B3804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E1A4DF-FE6F-8FD6-9406-9210A34028E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016A36C-C676-06FA-90C4-239AF73F1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02869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A188C67-FCB2-F465-1268-DFCA651BCFFD}"/>
              </a:ext>
            </a:extLst>
          </p:cNvPr>
          <p:cNvSpPr txBox="1">
            <a:spLocks/>
          </p:cNvSpPr>
          <p:nvPr/>
        </p:nvSpPr>
        <p:spPr>
          <a:xfrm>
            <a:off x="4761876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79F1A1F-E26E-97E3-6FCC-6F72E8DA6948}"/>
              </a:ext>
            </a:extLst>
          </p:cNvPr>
          <p:cNvSpPr txBox="1">
            <a:spLocks/>
          </p:cNvSpPr>
          <p:nvPr/>
        </p:nvSpPr>
        <p:spPr>
          <a:xfrm>
            <a:off x="90934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E4B3D21-699A-36A4-03F9-4E603F876A32}"/>
              </a:ext>
            </a:extLst>
          </p:cNvPr>
          <p:cNvSpPr txBox="1">
            <a:spLocks/>
          </p:cNvSpPr>
          <p:nvPr/>
        </p:nvSpPr>
        <p:spPr>
          <a:xfrm>
            <a:off x="7563773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885BCD4-47A8-7A9E-F828-30C9FA25B757}"/>
              </a:ext>
            </a:extLst>
          </p:cNvPr>
          <p:cNvSpPr txBox="1">
            <a:spLocks/>
          </p:cNvSpPr>
          <p:nvPr/>
        </p:nvSpPr>
        <p:spPr>
          <a:xfrm>
            <a:off x="3400537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54DC1E3-0E47-6C11-A7E3-9E45F1460EE4}"/>
              </a:ext>
            </a:extLst>
          </p:cNvPr>
          <p:cNvSpPr txBox="1">
            <a:spLocks/>
          </p:cNvSpPr>
          <p:nvPr/>
        </p:nvSpPr>
        <p:spPr>
          <a:xfrm>
            <a:off x="8378992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781319D-F4D7-C3CD-EC66-7EEB5E23C58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D3F9C13-A8CF-6D3A-9F97-8667E6780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8C8D14DC-69E2-7A07-47F0-FEB6E9D30393}"/>
              </a:ext>
            </a:extLst>
          </p:cNvPr>
          <p:cNvSpPr txBox="1">
            <a:spLocks/>
          </p:cNvSpPr>
          <p:nvPr/>
        </p:nvSpPr>
        <p:spPr>
          <a:xfrm>
            <a:off x="189038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B28DA47-530C-AB6A-CDDC-FDD7C155C9C9}"/>
              </a:ext>
            </a:extLst>
          </p:cNvPr>
          <p:cNvSpPr txBox="1">
            <a:spLocks/>
          </p:cNvSpPr>
          <p:nvPr/>
        </p:nvSpPr>
        <p:spPr>
          <a:xfrm>
            <a:off x="621632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FD596D68-2760-373B-75D6-A4E497F13F64}"/>
              </a:ext>
            </a:extLst>
          </p:cNvPr>
          <p:cNvSpPr txBox="1">
            <a:spLocks/>
          </p:cNvSpPr>
          <p:nvPr/>
        </p:nvSpPr>
        <p:spPr>
          <a:xfrm>
            <a:off x="931797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79E6C19-27EC-E032-418E-1C77B040F561}"/>
              </a:ext>
            </a:extLst>
          </p:cNvPr>
          <p:cNvSpPr txBox="1">
            <a:spLocks/>
          </p:cNvSpPr>
          <p:nvPr/>
        </p:nvSpPr>
        <p:spPr>
          <a:xfrm>
            <a:off x="10602559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936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6FFE3-5753-C8F7-CEC6-3A9B325FB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7FD290-A09C-B49E-CCC2-270DE88BE3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0B0029-6200-3D07-ABCD-453FD0F7C1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045D32-1D3B-FBC4-80E0-9AB1D6E9406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EFF9A4E-2084-6D4D-7B84-EF121BD9109A}"/>
              </a:ext>
            </a:extLst>
          </p:cNvPr>
          <p:cNvSpPr txBox="1">
            <a:spLocks/>
          </p:cNvSpPr>
          <p:nvPr/>
        </p:nvSpPr>
        <p:spPr>
          <a:xfrm>
            <a:off x="1894145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F7B877F-172D-1EE1-DAE6-74E4F6D00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6314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7793AE1-28C3-C6A1-0434-4EDBC20BD7F9}"/>
              </a:ext>
            </a:extLst>
          </p:cNvPr>
          <p:cNvSpPr txBox="1">
            <a:spLocks/>
          </p:cNvSpPr>
          <p:nvPr/>
        </p:nvSpPr>
        <p:spPr>
          <a:xfrm>
            <a:off x="4761876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A00E0C9-DEED-C9D6-EB6F-D15318ABF1FD}"/>
              </a:ext>
            </a:extLst>
          </p:cNvPr>
          <p:cNvSpPr txBox="1">
            <a:spLocks/>
          </p:cNvSpPr>
          <p:nvPr/>
        </p:nvSpPr>
        <p:spPr>
          <a:xfrm>
            <a:off x="90934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D309A18-C09B-0992-2AC7-B1E4A055359A}"/>
              </a:ext>
            </a:extLst>
          </p:cNvPr>
          <p:cNvSpPr txBox="1">
            <a:spLocks/>
          </p:cNvSpPr>
          <p:nvPr/>
        </p:nvSpPr>
        <p:spPr>
          <a:xfrm>
            <a:off x="827349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BD34C56-E101-E681-42A9-9FC7709AE24B}"/>
              </a:ext>
            </a:extLst>
          </p:cNvPr>
          <p:cNvSpPr txBox="1">
            <a:spLocks/>
          </p:cNvSpPr>
          <p:nvPr/>
        </p:nvSpPr>
        <p:spPr>
          <a:xfrm>
            <a:off x="7563773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3D1EE45-4010-6860-66E4-BC2EB398E13D}"/>
              </a:ext>
            </a:extLst>
          </p:cNvPr>
          <p:cNvSpPr txBox="1">
            <a:spLocks/>
          </p:cNvSpPr>
          <p:nvPr/>
        </p:nvSpPr>
        <p:spPr>
          <a:xfrm>
            <a:off x="8683267" y="24822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A41F9CF-48EE-9644-32E7-3C9FD8048CCF}"/>
              </a:ext>
            </a:extLst>
          </p:cNvPr>
          <p:cNvSpPr txBox="1">
            <a:spLocks/>
          </p:cNvSpPr>
          <p:nvPr/>
        </p:nvSpPr>
        <p:spPr>
          <a:xfrm>
            <a:off x="3400537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9B2496B-968D-5441-3C70-529E463C05AB}"/>
              </a:ext>
            </a:extLst>
          </p:cNvPr>
          <p:cNvSpPr txBox="1">
            <a:spLocks/>
          </p:cNvSpPr>
          <p:nvPr/>
        </p:nvSpPr>
        <p:spPr>
          <a:xfrm>
            <a:off x="8378992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D517BD8-EA47-4D42-FC09-BD498AEB358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1A2540A-B8A2-B842-7D1C-73FA595F5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09E1568F-0FFB-B62D-1A42-3B3DB9DD14D2}"/>
              </a:ext>
            </a:extLst>
          </p:cNvPr>
          <p:cNvSpPr txBox="1">
            <a:spLocks/>
          </p:cNvSpPr>
          <p:nvPr/>
        </p:nvSpPr>
        <p:spPr>
          <a:xfrm>
            <a:off x="3283590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658BAC2-CFB7-DB2C-1305-2F75711BDB74}"/>
              </a:ext>
            </a:extLst>
          </p:cNvPr>
          <p:cNvSpPr txBox="1">
            <a:spLocks/>
          </p:cNvSpPr>
          <p:nvPr/>
        </p:nvSpPr>
        <p:spPr>
          <a:xfrm>
            <a:off x="189038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234E69A-5B00-4580-5166-3216C6CBA862}"/>
              </a:ext>
            </a:extLst>
          </p:cNvPr>
          <p:cNvSpPr txBox="1">
            <a:spLocks/>
          </p:cNvSpPr>
          <p:nvPr/>
        </p:nvSpPr>
        <p:spPr>
          <a:xfrm>
            <a:off x="621632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54CD709A-DB45-B541-710D-4B4874BA4180}"/>
              </a:ext>
            </a:extLst>
          </p:cNvPr>
          <p:cNvSpPr txBox="1">
            <a:spLocks/>
          </p:cNvSpPr>
          <p:nvPr/>
        </p:nvSpPr>
        <p:spPr>
          <a:xfrm>
            <a:off x="931797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DCB152C-892B-B55D-92A6-182B817F977E}"/>
              </a:ext>
            </a:extLst>
          </p:cNvPr>
          <p:cNvSpPr txBox="1">
            <a:spLocks/>
          </p:cNvSpPr>
          <p:nvPr/>
        </p:nvSpPr>
        <p:spPr>
          <a:xfrm>
            <a:off x="10602559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A3261D3-989C-2A1E-E060-7443759EB66B}"/>
              </a:ext>
            </a:extLst>
          </p:cNvPr>
          <p:cNvSpPr txBox="1">
            <a:spLocks/>
          </p:cNvSpPr>
          <p:nvPr/>
        </p:nvSpPr>
        <p:spPr>
          <a:xfrm>
            <a:off x="4620778" y="24859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DEA51E49-1506-7000-EDC4-7A53557BEFF6}"/>
              </a:ext>
            </a:extLst>
          </p:cNvPr>
          <p:cNvSpPr txBox="1">
            <a:spLocks/>
          </p:cNvSpPr>
          <p:nvPr/>
        </p:nvSpPr>
        <p:spPr>
          <a:xfrm>
            <a:off x="6093905" y="2487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0098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15531-E0AE-38B8-19D3-BF59071A3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9CF7E9-ED12-068D-F9FA-7B47F73506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4050A69-FC17-6EE2-F3D1-AD859F72B75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0B0D92-9A28-772F-5767-B4282B73D96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07EBF5A-4594-1651-813C-7D9DB9693032}"/>
              </a:ext>
            </a:extLst>
          </p:cNvPr>
          <p:cNvSpPr txBox="1">
            <a:spLocks/>
          </p:cNvSpPr>
          <p:nvPr/>
        </p:nvSpPr>
        <p:spPr>
          <a:xfrm>
            <a:off x="1894145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60E2087-49BE-7B5A-72AE-C006CA8E3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337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588C076-6CF1-18D0-5950-C430B3009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6F9AC0F-3550-C1A7-F424-A361EC7AD6C3}"/>
              </a:ext>
            </a:extLst>
          </p:cNvPr>
          <p:cNvSpPr txBox="1">
            <a:spLocks/>
          </p:cNvSpPr>
          <p:nvPr/>
        </p:nvSpPr>
        <p:spPr>
          <a:xfrm>
            <a:off x="4761876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95921FE-1AB1-D903-1F73-CE703FD80732}"/>
              </a:ext>
            </a:extLst>
          </p:cNvPr>
          <p:cNvSpPr txBox="1">
            <a:spLocks/>
          </p:cNvSpPr>
          <p:nvPr/>
        </p:nvSpPr>
        <p:spPr>
          <a:xfrm>
            <a:off x="90934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A976EF5-037B-51D7-0FF7-6C80FE4A7C67}"/>
              </a:ext>
            </a:extLst>
          </p:cNvPr>
          <p:cNvSpPr txBox="1">
            <a:spLocks/>
          </p:cNvSpPr>
          <p:nvPr/>
        </p:nvSpPr>
        <p:spPr>
          <a:xfrm>
            <a:off x="827349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FE10468-3DFF-0B19-1C03-82C21B15F18E}"/>
              </a:ext>
            </a:extLst>
          </p:cNvPr>
          <p:cNvSpPr txBox="1">
            <a:spLocks/>
          </p:cNvSpPr>
          <p:nvPr/>
        </p:nvSpPr>
        <p:spPr>
          <a:xfrm>
            <a:off x="7563773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C9D461E-09E3-9086-0F59-063A770C5557}"/>
              </a:ext>
            </a:extLst>
          </p:cNvPr>
          <p:cNvSpPr txBox="1">
            <a:spLocks/>
          </p:cNvSpPr>
          <p:nvPr/>
        </p:nvSpPr>
        <p:spPr>
          <a:xfrm>
            <a:off x="8683267" y="24822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03336A6-1CCE-D935-4EC5-BA869BBC6124}"/>
              </a:ext>
            </a:extLst>
          </p:cNvPr>
          <p:cNvSpPr txBox="1">
            <a:spLocks/>
          </p:cNvSpPr>
          <p:nvPr/>
        </p:nvSpPr>
        <p:spPr>
          <a:xfrm>
            <a:off x="3400537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7FF4011-C1F3-3BDE-8BE6-CB672C3D91C0}"/>
              </a:ext>
            </a:extLst>
          </p:cNvPr>
          <p:cNvSpPr txBox="1">
            <a:spLocks/>
          </p:cNvSpPr>
          <p:nvPr/>
        </p:nvSpPr>
        <p:spPr>
          <a:xfrm>
            <a:off x="8378992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C0C9E6E-7064-7295-5334-3ABD90C0B6B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405F469-A1CE-40E0-91B7-7741E1186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3BCC6D5C-D096-3229-C57A-12CACC0CF4FE}"/>
              </a:ext>
            </a:extLst>
          </p:cNvPr>
          <p:cNvSpPr txBox="1">
            <a:spLocks/>
          </p:cNvSpPr>
          <p:nvPr/>
        </p:nvSpPr>
        <p:spPr>
          <a:xfrm>
            <a:off x="3283590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3A40B93-AB12-046B-1C1A-1851A0739355}"/>
              </a:ext>
            </a:extLst>
          </p:cNvPr>
          <p:cNvSpPr txBox="1">
            <a:spLocks/>
          </p:cNvSpPr>
          <p:nvPr/>
        </p:nvSpPr>
        <p:spPr>
          <a:xfrm>
            <a:off x="189038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671D5F1-FD08-E4AD-F0C7-5CBEAEDE651D}"/>
              </a:ext>
            </a:extLst>
          </p:cNvPr>
          <p:cNvSpPr txBox="1">
            <a:spLocks/>
          </p:cNvSpPr>
          <p:nvPr/>
        </p:nvSpPr>
        <p:spPr>
          <a:xfrm>
            <a:off x="621632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7F87369-D847-DC6C-F306-2F01D4B51CF3}"/>
              </a:ext>
            </a:extLst>
          </p:cNvPr>
          <p:cNvSpPr txBox="1">
            <a:spLocks/>
          </p:cNvSpPr>
          <p:nvPr/>
        </p:nvSpPr>
        <p:spPr>
          <a:xfrm>
            <a:off x="931797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C3A56E3-7BB9-01DB-9278-82AC27897A5D}"/>
              </a:ext>
            </a:extLst>
          </p:cNvPr>
          <p:cNvSpPr txBox="1">
            <a:spLocks/>
          </p:cNvSpPr>
          <p:nvPr/>
        </p:nvSpPr>
        <p:spPr>
          <a:xfrm>
            <a:off x="10602559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DA522A67-F433-1ECD-10F0-58DBDF5514C1}"/>
              </a:ext>
            </a:extLst>
          </p:cNvPr>
          <p:cNvSpPr txBox="1">
            <a:spLocks/>
          </p:cNvSpPr>
          <p:nvPr/>
        </p:nvSpPr>
        <p:spPr>
          <a:xfrm>
            <a:off x="4620778" y="24859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B3CA195-2F99-799A-3005-A8F6899DA6FB}"/>
              </a:ext>
            </a:extLst>
          </p:cNvPr>
          <p:cNvSpPr txBox="1">
            <a:spLocks/>
          </p:cNvSpPr>
          <p:nvPr/>
        </p:nvSpPr>
        <p:spPr>
          <a:xfrm>
            <a:off x="6093905" y="2487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6588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64372C-3F38-3CB2-EE0B-82AAEB34A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DD0C42-B510-1C98-6945-C4CA6F78B3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612F18-A989-1C91-1189-091583B3D7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7BA66D1-5B66-1ACF-E033-BA8E03539AB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C731DE3A-E5D4-1D0F-0F19-701B6E3BEDCC}"/>
              </a:ext>
            </a:extLst>
          </p:cNvPr>
          <p:cNvSpPr txBox="1">
            <a:spLocks/>
          </p:cNvSpPr>
          <p:nvPr/>
        </p:nvSpPr>
        <p:spPr>
          <a:xfrm>
            <a:off x="1894145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0A2804-64F0-3FF7-9B11-8D9CEDBA23D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été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contente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: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répondu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toutes les questions.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E5DA378-E97A-EB62-2417-2B1FBCAAF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89AC83C-DBB4-0247-3707-E6A163EB620F}"/>
              </a:ext>
            </a:extLst>
          </p:cNvPr>
          <p:cNvSpPr txBox="1">
            <a:spLocks/>
          </p:cNvSpPr>
          <p:nvPr/>
        </p:nvSpPr>
        <p:spPr>
          <a:xfrm>
            <a:off x="4761876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F68EBDA-13E4-B8CA-D84B-2729729136CB}"/>
              </a:ext>
            </a:extLst>
          </p:cNvPr>
          <p:cNvSpPr txBox="1">
            <a:spLocks/>
          </p:cNvSpPr>
          <p:nvPr/>
        </p:nvSpPr>
        <p:spPr>
          <a:xfrm>
            <a:off x="909342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ABE3757-D111-C1C7-6693-4AAE066CA8B4}"/>
              </a:ext>
            </a:extLst>
          </p:cNvPr>
          <p:cNvSpPr txBox="1">
            <a:spLocks/>
          </p:cNvSpPr>
          <p:nvPr/>
        </p:nvSpPr>
        <p:spPr>
          <a:xfrm>
            <a:off x="827349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EC07A8B-6086-999C-8BF2-CAC6B6E655B7}"/>
              </a:ext>
            </a:extLst>
          </p:cNvPr>
          <p:cNvSpPr txBox="1">
            <a:spLocks/>
          </p:cNvSpPr>
          <p:nvPr/>
        </p:nvSpPr>
        <p:spPr>
          <a:xfrm>
            <a:off x="7563773" y="1674506"/>
            <a:ext cx="78818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3C1E6BF-260A-F086-0A14-83F6BF465D97}"/>
              </a:ext>
            </a:extLst>
          </p:cNvPr>
          <p:cNvSpPr txBox="1">
            <a:spLocks/>
          </p:cNvSpPr>
          <p:nvPr/>
        </p:nvSpPr>
        <p:spPr>
          <a:xfrm>
            <a:off x="8683267" y="248227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B1BE9B0-731C-1425-FB36-A678E5668DC3}"/>
              </a:ext>
            </a:extLst>
          </p:cNvPr>
          <p:cNvSpPr txBox="1">
            <a:spLocks/>
          </p:cNvSpPr>
          <p:nvPr/>
        </p:nvSpPr>
        <p:spPr>
          <a:xfrm>
            <a:off x="3400537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C7063A8-442A-73D5-0A34-76AB01CF3E82}"/>
              </a:ext>
            </a:extLst>
          </p:cNvPr>
          <p:cNvSpPr txBox="1">
            <a:spLocks/>
          </p:cNvSpPr>
          <p:nvPr/>
        </p:nvSpPr>
        <p:spPr>
          <a:xfrm>
            <a:off x="8378992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087C248-78E2-FDEF-F0B9-308719AA786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elle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D5F02EF-362B-2BD8-E6D4-9BE56E3A5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34BF6E44-C279-3D6F-F6DD-19BAF16AA415}"/>
              </a:ext>
            </a:extLst>
          </p:cNvPr>
          <p:cNvSpPr txBox="1">
            <a:spLocks/>
          </p:cNvSpPr>
          <p:nvPr/>
        </p:nvSpPr>
        <p:spPr>
          <a:xfrm>
            <a:off x="3283590" y="248227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7030A0"/>
                </a:solidFill>
                <a:latin typeface="Calibri"/>
              </a:rPr>
              <a:t>AdS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6F8298E1-EF0F-DBE9-476B-42C1CC9F45B1}"/>
              </a:ext>
            </a:extLst>
          </p:cNvPr>
          <p:cNvSpPr txBox="1">
            <a:spLocks/>
          </p:cNvSpPr>
          <p:nvPr/>
        </p:nvSpPr>
        <p:spPr>
          <a:xfrm>
            <a:off x="189038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00B5273-AE7D-258D-5FA6-F92B9F94E616}"/>
              </a:ext>
            </a:extLst>
          </p:cNvPr>
          <p:cNvSpPr txBox="1">
            <a:spLocks/>
          </p:cNvSpPr>
          <p:nvPr/>
        </p:nvSpPr>
        <p:spPr>
          <a:xfrm>
            <a:off x="6216329" y="167450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99FB489-16CD-0D98-48F0-F3263EB1F4E7}"/>
              </a:ext>
            </a:extLst>
          </p:cNvPr>
          <p:cNvSpPr txBox="1">
            <a:spLocks/>
          </p:cNvSpPr>
          <p:nvPr/>
        </p:nvSpPr>
        <p:spPr>
          <a:xfrm>
            <a:off x="9317973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2210FB2-BE96-3AF7-A24D-C4DDDA977007}"/>
              </a:ext>
            </a:extLst>
          </p:cNvPr>
          <p:cNvSpPr txBox="1">
            <a:spLocks/>
          </p:cNvSpPr>
          <p:nvPr/>
        </p:nvSpPr>
        <p:spPr>
          <a:xfrm>
            <a:off x="10602559" y="16745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94AF958-11D7-25E3-414A-69EFFD49DEDF}"/>
              </a:ext>
            </a:extLst>
          </p:cNvPr>
          <p:cNvSpPr txBox="1">
            <a:spLocks/>
          </p:cNvSpPr>
          <p:nvPr/>
        </p:nvSpPr>
        <p:spPr>
          <a:xfrm>
            <a:off x="4620778" y="24859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56FDD9B-AC7D-B655-E065-C3722DF1B39D}"/>
              </a:ext>
            </a:extLst>
          </p:cNvPr>
          <p:cNvSpPr txBox="1">
            <a:spLocks/>
          </p:cNvSpPr>
          <p:nvPr/>
        </p:nvSpPr>
        <p:spPr>
          <a:xfrm>
            <a:off x="6093905" y="2487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664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BC1B6F-E114-702F-13CE-748E8085D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49B0A8-3DA5-43DA-E2B0-51BB278F27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B60F4C-0E7E-B8B2-CE58-39AC7FAF9B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403CF8C-1E42-0288-C9CB-E7F417869FF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CD13FE4-66F3-5D03-C9BA-82826ED09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05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CBD70-BBC1-6F79-66B5-04022A6E6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34D3CA-42AA-711F-5B5C-D771D04E021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372B6F-0ED5-5EFC-2018-CE9456E424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ED3E61-65EB-1843-459F-F3F144ECF3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F8EE092-AB55-540A-765B-ECF9B7BD106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8425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73C5B-318F-CA14-1A48-329B00CA6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9AB537-B889-7F0D-60D0-B246A1C794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EB84C1-85C7-B99A-7643-B277298DE2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2A7940D-90F2-A20B-AFDF-827177D594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7D405A-BE64-C521-E3D2-FE6D86C6C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5976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6CE80D7-7C6C-F0FD-DDFC-E55EBF6D0E4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23C1AC6-B9D2-8B7A-F28E-BF9876A3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49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A44D91-6239-8F8B-0F2C-0A10CCF9D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615C7D-A456-89F9-2093-5FD260804D5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7C547D-8B0E-C0F3-83C3-C0FA7913DB7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D1E75A8-22A9-EE48-2AA5-21F4FB882A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92A1313-31D5-10F3-EFE6-CE711FD6A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0632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329C1F-2C67-44D1-31E9-1A608BBFE92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4536566-EF5A-05EE-DFD5-DCF5EC41D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226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D91D56-1D2C-7EDA-90B2-737DBBF8A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BAA9F2-95A5-A8FB-54D4-60C1D1B378C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CBC9842-5972-05C9-C3DA-375FCB5B0D2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571F68E-4856-4EC6-014C-68F30A4C14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4D63C4-1857-6308-B74A-8B63C6217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35096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5C7E856-5527-0E0A-2C2C-2F5539D5079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D003EE4-DA47-6210-46BB-93DC6F857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083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5FA33-9B82-0460-5A90-9D42EF5FB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8FF49A-6A92-EFBF-D3AB-D8EFEA1B036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2BEF95-C0F0-FE68-9B52-9F9825A754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23D47B8-9B9C-0384-1905-1E2708407D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033B97D-8C39-8F1C-1592-D3A35D36B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2445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75B7B44-3348-A532-7F69-73596C401AF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3DDB38E-3EF7-0DC9-5D10-4C4967BC5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43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FF015-E501-CEA8-D094-67610D35D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98E634-8095-1349-DAF1-D3885E3984E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4FA5C9-F6C9-5951-4872-2D37E471042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434F149-FAE8-B2FA-1718-7876BEDA41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0ABE624-A639-21D7-816A-0BA13E57B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8972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51D57C5-29D2-5198-C78C-B5C8433081B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2D34BB7-466B-0618-4734-F01FC5776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91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C39C5-EC2F-1236-3080-7D181462F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978DC9-CB26-3532-97F2-A234BA1085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4313F8-9E67-6998-8FCA-FC44EA6631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C72A83-DA2D-FE74-3F0E-89B4AC352F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604CAE3-C8A5-B23F-1241-61ABC57EB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6712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8CE0EF47-EC01-829B-0756-2E748E7F0421}"/>
              </a:ext>
            </a:extLst>
          </p:cNvPr>
          <p:cNvSpPr txBox="1">
            <a:spLocks/>
          </p:cNvSpPr>
          <p:nvPr/>
        </p:nvSpPr>
        <p:spPr>
          <a:xfrm>
            <a:off x="1024828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216B6EC-B617-DA04-D211-74C691A95EF5}"/>
              </a:ext>
            </a:extLst>
          </p:cNvPr>
          <p:cNvSpPr txBox="1">
            <a:spLocks/>
          </p:cNvSpPr>
          <p:nvPr/>
        </p:nvSpPr>
        <p:spPr>
          <a:xfrm>
            <a:off x="186306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BB88A4A-1452-3BDB-B18E-44FC30067460}"/>
              </a:ext>
            </a:extLst>
          </p:cNvPr>
          <p:cNvSpPr txBox="1">
            <a:spLocks/>
          </p:cNvSpPr>
          <p:nvPr/>
        </p:nvSpPr>
        <p:spPr>
          <a:xfrm>
            <a:off x="11028799" y="1678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1EB7630-021A-5A5F-33A4-C30AD9E52F83}"/>
              </a:ext>
            </a:extLst>
          </p:cNvPr>
          <p:cNvSpPr txBox="1">
            <a:spLocks/>
          </p:cNvSpPr>
          <p:nvPr/>
        </p:nvSpPr>
        <p:spPr>
          <a:xfrm>
            <a:off x="5105844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EC06785-361B-B865-4176-CFE0B024ADCA}"/>
              </a:ext>
            </a:extLst>
          </p:cNvPr>
          <p:cNvSpPr txBox="1">
            <a:spLocks/>
          </p:cNvSpPr>
          <p:nvPr/>
        </p:nvSpPr>
        <p:spPr>
          <a:xfrm>
            <a:off x="7844728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E23C4DC-04E3-9164-6222-AF50CED3EBA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CB81D02-67A8-59E2-FABD-1A6626056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ADE32E2B-6BA0-3A27-B39A-E9B85B339F6A}"/>
              </a:ext>
            </a:extLst>
          </p:cNvPr>
          <p:cNvSpPr txBox="1">
            <a:spLocks/>
          </p:cNvSpPr>
          <p:nvPr/>
        </p:nvSpPr>
        <p:spPr>
          <a:xfrm>
            <a:off x="621523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B6CB211-D604-5C9E-CC60-CCE82C01C418}"/>
              </a:ext>
            </a:extLst>
          </p:cNvPr>
          <p:cNvSpPr txBox="1">
            <a:spLocks/>
          </p:cNvSpPr>
          <p:nvPr/>
        </p:nvSpPr>
        <p:spPr>
          <a:xfrm>
            <a:off x="947276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F6E068E-964F-BBEB-B68A-281E0C795381}"/>
              </a:ext>
            </a:extLst>
          </p:cNvPr>
          <p:cNvSpPr txBox="1">
            <a:spLocks/>
          </p:cNvSpPr>
          <p:nvPr/>
        </p:nvSpPr>
        <p:spPr>
          <a:xfrm>
            <a:off x="106082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519D0B4-F420-662B-8B20-DE8B541833B4}"/>
              </a:ext>
            </a:extLst>
          </p:cNvPr>
          <p:cNvSpPr txBox="1">
            <a:spLocks/>
          </p:cNvSpPr>
          <p:nvPr/>
        </p:nvSpPr>
        <p:spPr>
          <a:xfrm>
            <a:off x="2731943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67F1B238-C402-82A9-3CBD-BC94B9F7B5AF}"/>
              </a:ext>
            </a:extLst>
          </p:cNvPr>
          <p:cNvSpPr txBox="1">
            <a:spLocks/>
          </p:cNvSpPr>
          <p:nvPr/>
        </p:nvSpPr>
        <p:spPr>
          <a:xfrm>
            <a:off x="368770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364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1349D0-6489-28CC-78C9-6C9F88382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BC0C60-5EEC-B510-4C4E-FBD303F6EA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177A92-9A82-C5AF-438A-8943F0FC76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 lèvera, puis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partirons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70E1A78-F2FD-2197-E545-739D79B5916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D97646-28DA-8A5E-445A-3C1B935C57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08474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B9A376F-9E8A-E8E5-1532-2B25C6BE978C}"/>
              </a:ext>
            </a:extLst>
          </p:cNvPr>
          <p:cNvSpPr txBox="1">
            <a:spLocks/>
          </p:cNvSpPr>
          <p:nvPr/>
        </p:nvSpPr>
        <p:spPr>
          <a:xfrm>
            <a:off x="1024828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CAEAE13-8C40-741D-6C1E-C5957BE66F1E}"/>
              </a:ext>
            </a:extLst>
          </p:cNvPr>
          <p:cNvSpPr txBox="1">
            <a:spLocks/>
          </p:cNvSpPr>
          <p:nvPr/>
        </p:nvSpPr>
        <p:spPr>
          <a:xfrm>
            <a:off x="186306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B656AD7-7120-0AF5-912B-B98495B3EED1}"/>
              </a:ext>
            </a:extLst>
          </p:cNvPr>
          <p:cNvSpPr txBox="1">
            <a:spLocks/>
          </p:cNvSpPr>
          <p:nvPr/>
        </p:nvSpPr>
        <p:spPr>
          <a:xfrm>
            <a:off x="11028799" y="1678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D148900-9A61-EBEF-5D33-9EE2EB430FAB}"/>
              </a:ext>
            </a:extLst>
          </p:cNvPr>
          <p:cNvSpPr txBox="1">
            <a:spLocks/>
          </p:cNvSpPr>
          <p:nvPr/>
        </p:nvSpPr>
        <p:spPr>
          <a:xfrm>
            <a:off x="5105844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35409E8-4D6A-DB9A-1759-A72161AF026F}"/>
              </a:ext>
            </a:extLst>
          </p:cNvPr>
          <p:cNvSpPr txBox="1">
            <a:spLocks/>
          </p:cNvSpPr>
          <p:nvPr/>
        </p:nvSpPr>
        <p:spPr>
          <a:xfrm>
            <a:off x="7844728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ABB0FC0-5D3A-C6FF-BC2E-C0574A1BA2E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BC411A61-B845-1325-FBF1-3E8B7318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85A0CF64-8818-A9E2-F808-5B8A4BF50E06}"/>
              </a:ext>
            </a:extLst>
          </p:cNvPr>
          <p:cNvSpPr txBox="1">
            <a:spLocks/>
          </p:cNvSpPr>
          <p:nvPr/>
        </p:nvSpPr>
        <p:spPr>
          <a:xfrm>
            <a:off x="621523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64AA8B4-AF5B-8583-3E98-B8E51CD0AAB3}"/>
              </a:ext>
            </a:extLst>
          </p:cNvPr>
          <p:cNvSpPr txBox="1">
            <a:spLocks/>
          </p:cNvSpPr>
          <p:nvPr/>
        </p:nvSpPr>
        <p:spPr>
          <a:xfrm>
            <a:off x="947276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EC70F55-D6AE-3D26-E246-5EDFBDD8F764}"/>
              </a:ext>
            </a:extLst>
          </p:cNvPr>
          <p:cNvSpPr txBox="1">
            <a:spLocks/>
          </p:cNvSpPr>
          <p:nvPr/>
        </p:nvSpPr>
        <p:spPr>
          <a:xfrm>
            <a:off x="106082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F3BA693-1DCE-3EBF-44C8-2169F89922C9}"/>
              </a:ext>
            </a:extLst>
          </p:cNvPr>
          <p:cNvSpPr txBox="1">
            <a:spLocks/>
          </p:cNvSpPr>
          <p:nvPr/>
        </p:nvSpPr>
        <p:spPr>
          <a:xfrm>
            <a:off x="2731943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A770539-1906-C9BF-B797-79DEE4485E23}"/>
              </a:ext>
            </a:extLst>
          </p:cNvPr>
          <p:cNvSpPr txBox="1">
            <a:spLocks/>
          </p:cNvSpPr>
          <p:nvPr/>
        </p:nvSpPr>
        <p:spPr>
          <a:xfrm>
            <a:off x="368770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16919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4F900-8FEA-1FE2-7B80-CBF3423ED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DCD39E-EA5A-1D5A-020B-125F2480A0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A3EAC2-9D57-A52B-5BC6-C5C5BA173C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lèvera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puis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61A9DD-E9D1-4176-3771-C006E91491D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21A6BAD-4FA3-1136-4786-54B29355A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78195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604679A-7ABF-9C2B-5817-D823ABCF6F3E}"/>
              </a:ext>
            </a:extLst>
          </p:cNvPr>
          <p:cNvSpPr txBox="1">
            <a:spLocks/>
          </p:cNvSpPr>
          <p:nvPr/>
        </p:nvSpPr>
        <p:spPr>
          <a:xfrm>
            <a:off x="1024828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84D7DA9-F258-F903-834B-F9B20BC83735}"/>
              </a:ext>
            </a:extLst>
          </p:cNvPr>
          <p:cNvSpPr txBox="1">
            <a:spLocks/>
          </p:cNvSpPr>
          <p:nvPr/>
        </p:nvSpPr>
        <p:spPr>
          <a:xfrm>
            <a:off x="186306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A2838C9-AE31-D7D6-ED1A-7E386D8FD384}"/>
              </a:ext>
            </a:extLst>
          </p:cNvPr>
          <p:cNvSpPr txBox="1">
            <a:spLocks/>
          </p:cNvSpPr>
          <p:nvPr/>
        </p:nvSpPr>
        <p:spPr>
          <a:xfrm>
            <a:off x="142711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A4A65E2-9667-DC52-917D-A4CD8E20E97A}"/>
              </a:ext>
            </a:extLst>
          </p:cNvPr>
          <p:cNvSpPr txBox="1">
            <a:spLocks/>
          </p:cNvSpPr>
          <p:nvPr/>
        </p:nvSpPr>
        <p:spPr>
          <a:xfrm>
            <a:off x="11028799" y="1678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CD570F8-2F51-7B1C-2F80-9C3A129B1283}"/>
              </a:ext>
            </a:extLst>
          </p:cNvPr>
          <p:cNvSpPr txBox="1">
            <a:spLocks/>
          </p:cNvSpPr>
          <p:nvPr/>
        </p:nvSpPr>
        <p:spPr>
          <a:xfrm>
            <a:off x="5105844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3DA4173-2593-9C52-91D5-3582E66E0C2E}"/>
              </a:ext>
            </a:extLst>
          </p:cNvPr>
          <p:cNvSpPr txBox="1">
            <a:spLocks/>
          </p:cNvSpPr>
          <p:nvPr/>
        </p:nvSpPr>
        <p:spPr>
          <a:xfrm>
            <a:off x="7844728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E704F2E-7A37-7ACF-55A7-4C0FF6C3F72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C1AEBBF-6CA0-3A65-37D7-AF17BFF1E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C7EC0675-7EEE-5BAE-93D6-145ECEAEFC3F}"/>
              </a:ext>
            </a:extLst>
          </p:cNvPr>
          <p:cNvSpPr txBox="1">
            <a:spLocks/>
          </p:cNvSpPr>
          <p:nvPr/>
        </p:nvSpPr>
        <p:spPr>
          <a:xfrm>
            <a:off x="326903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721899AF-3E86-07A9-816B-EDCAB0853AA2}"/>
              </a:ext>
            </a:extLst>
          </p:cNvPr>
          <p:cNvSpPr txBox="1">
            <a:spLocks/>
          </p:cNvSpPr>
          <p:nvPr/>
        </p:nvSpPr>
        <p:spPr>
          <a:xfrm>
            <a:off x="621523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11F65EE-5DE3-C71D-6A85-129B8EB2B4DB}"/>
              </a:ext>
            </a:extLst>
          </p:cNvPr>
          <p:cNvSpPr txBox="1">
            <a:spLocks/>
          </p:cNvSpPr>
          <p:nvPr/>
        </p:nvSpPr>
        <p:spPr>
          <a:xfrm>
            <a:off x="9544344" y="2582604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4F09A74-C26F-2C0D-0055-7A5CC98EF0B4}"/>
              </a:ext>
            </a:extLst>
          </p:cNvPr>
          <p:cNvSpPr txBox="1">
            <a:spLocks/>
          </p:cNvSpPr>
          <p:nvPr/>
        </p:nvSpPr>
        <p:spPr>
          <a:xfrm>
            <a:off x="947276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561B65C-88D4-BD17-F302-F1AABB72D35D}"/>
              </a:ext>
            </a:extLst>
          </p:cNvPr>
          <p:cNvSpPr txBox="1">
            <a:spLocks/>
          </p:cNvSpPr>
          <p:nvPr/>
        </p:nvSpPr>
        <p:spPr>
          <a:xfrm>
            <a:off x="106082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DB39EF-BF1C-9141-BFC3-A2419FBC3FD0}"/>
              </a:ext>
            </a:extLst>
          </p:cNvPr>
          <p:cNvSpPr txBox="1">
            <a:spLocks/>
          </p:cNvSpPr>
          <p:nvPr/>
        </p:nvSpPr>
        <p:spPr>
          <a:xfrm>
            <a:off x="6072472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D24743F2-E019-04D4-9F72-9AD7DCA43B8E}"/>
              </a:ext>
            </a:extLst>
          </p:cNvPr>
          <p:cNvSpPr txBox="1">
            <a:spLocks/>
          </p:cNvSpPr>
          <p:nvPr/>
        </p:nvSpPr>
        <p:spPr>
          <a:xfrm>
            <a:off x="7756690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18D2675B-C140-A197-5284-70D3A7EDDC56}"/>
              </a:ext>
            </a:extLst>
          </p:cNvPr>
          <p:cNvSpPr txBox="1">
            <a:spLocks/>
          </p:cNvSpPr>
          <p:nvPr/>
        </p:nvSpPr>
        <p:spPr>
          <a:xfrm>
            <a:off x="2731943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E32B867-E6F1-7BAA-E5A6-FF5449C5520D}"/>
              </a:ext>
            </a:extLst>
          </p:cNvPr>
          <p:cNvSpPr txBox="1">
            <a:spLocks/>
          </p:cNvSpPr>
          <p:nvPr/>
        </p:nvSpPr>
        <p:spPr>
          <a:xfrm>
            <a:off x="368770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505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705D9-9DD8-FB60-07FE-94682B798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9D482F-8F7C-1EC0-CDED-FF1ACA384B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340FE-9377-23F3-994F-702B15A040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lèvera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puis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8226B5-B56D-1FDE-1845-408E11CD39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43A174-C969-DBAD-CAD1-6F8935A5E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97700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9E9C0DF-A9FB-C655-6B90-ECE4731234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F938B75-1600-1566-85D1-29E0B28FFC48}"/>
              </a:ext>
            </a:extLst>
          </p:cNvPr>
          <p:cNvSpPr txBox="1">
            <a:spLocks/>
          </p:cNvSpPr>
          <p:nvPr/>
        </p:nvSpPr>
        <p:spPr>
          <a:xfrm>
            <a:off x="1024828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825BFBF-A127-7CFE-1B29-AF3B019E4E05}"/>
              </a:ext>
            </a:extLst>
          </p:cNvPr>
          <p:cNvSpPr txBox="1">
            <a:spLocks/>
          </p:cNvSpPr>
          <p:nvPr/>
        </p:nvSpPr>
        <p:spPr>
          <a:xfrm>
            <a:off x="186306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8E3F071-E4EA-334B-2559-B996C49F5100}"/>
              </a:ext>
            </a:extLst>
          </p:cNvPr>
          <p:cNvSpPr txBox="1">
            <a:spLocks/>
          </p:cNvSpPr>
          <p:nvPr/>
        </p:nvSpPr>
        <p:spPr>
          <a:xfrm>
            <a:off x="142711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1F94259-F0D0-2FA2-A3B9-F81A869F5ED2}"/>
              </a:ext>
            </a:extLst>
          </p:cNvPr>
          <p:cNvSpPr txBox="1">
            <a:spLocks/>
          </p:cNvSpPr>
          <p:nvPr/>
        </p:nvSpPr>
        <p:spPr>
          <a:xfrm>
            <a:off x="11028799" y="1678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16B6E4-8285-2A66-993D-F88C122F0EAB}"/>
              </a:ext>
            </a:extLst>
          </p:cNvPr>
          <p:cNvSpPr txBox="1">
            <a:spLocks/>
          </p:cNvSpPr>
          <p:nvPr/>
        </p:nvSpPr>
        <p:spPr>
          <a:xfrm>
            <a:off x="5105844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A2302C8-FC3E-9862-387D-AC2F65D86552}"/>
              </a:ext>
            </a:extLst>
          </p:cNvPr>
          <p:cNvSpPr txBox="1">
            <a:spLocks/>
          </p:cNvSpPr>
          <p:nvPr/>
        </p:nvSpPr>
        <p:spPr>
          <a:xfrm>
            <a:off x="7844728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ED8B654-90FB-6B2B-EADE-08E4B474872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BEE254A-CD0F-A411-6CBF-6CE196993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50E923A6-4A36-512D-75B8-3F17272F302B}"/>
              </a:ext>
            </a:extLst>
          </p:cNvPr>
          <p:cNvSpPr txBox="1">
            <a:spLocks/>
          </p:cNvSpPr>
          <p:nvPr/>
        </p:nvSpPr>
        <p:spPr>
          <a:xfrm>
            <a:off x="326903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E3ADC8BF-03D7-BEA3-EA69-8B157F9BFE72}"/>
              </a:ext>
            </a:extLst>
          </p:cNvPr>
          <p:cNvSpPr txBox="1">
            <a:spLocks/>
          </p:cNvSpPr>
          <p:nvPr/>
        </p:nvSpPr>
        <p:spPr>
          <a:xfrm>
            <a:off x="621523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BB0E854-ECAE-7F0F-6552-BC50C7546F9C}"/>
              </a:ext>
            </a:extLst>
          </p:cNvPr>
          <p:cNvSpPr txBox="1">
            <a:spLocks/>
          </p:cNvSpPr>
          <p:nvPr/>
        </p:nvSpPr>
        <p:spPr>
          <a:xfrm>
            <a:off x="9544344" y="2582604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E38AE86-3257-C6DB-A5A8-7CC2110F16C8}"/>
              </a:ext>
            </a:extLst>
          </p:cNvPr>
          <p:cNvSpPr txBox="1">
            <a:spLocks/>
          </p:cNvSpPr>
          <p:nvPr/>
        </p:nvSpPr>
        <p:spPr>
          <a:xfrm>
            <a:off x="947276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3D8588B-EE00-12DA-A045-AA873030279E}"/>
              </a:ext>
            </a:extLst>
          </p:cNvPr>
          <p:cNvSpPr txBox="1">
            <a:spLocks/>
          </p:cNvSpPr>
          <p:nvPr/>
        </p:nvSpPr>
        <p:spPr>
          <a:xfrm>
            <a:off x="106082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267DDE-F404-BE59-D142-1644CF9D9A20}"/>
              </a:ext>
            </a:extLst>
          </p:cNvPr>
          <p:cNvSpPr txBox="1">
            <a:spLocks/>
          </p:cNvSpPr>
          <p:nvPr/>
        </p:nvSpPr>
        <p:spPr>
          <a:xfrm>
            <a:off x="6072472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91C08CB-6D4B-C6B2-D637-D0A890FB53B7}"/>
              </a:ext>
            </a:extLst>
          </p:cNvPr>
          <p:cNvSpPr txBox="1">
            <a:spLocks/>
          </p:cNvSpPr>
          <p:nvPr/>
        </p:nvSpPr>
        <p:spPr>
          <a:xfrm>
            <a:off x="7756690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AE0ECD4-AFA7-AC38-9869-E54DDAFA69F6}"/>
              </a:ext>
            </a:extLst>
          </p:cNvPr>
          <p:cNvSpPr txBox="1">
            <a:spLocks/>
          </p:cNvSpPr>
          <p:nvPr/>
        </p:nvSpPr>
        <p:spPr>
          <a:xfrm>
            <a:off x="2731943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017445DA-BF7F-8213-3F9D-2B6C44293685}"/>
              </a:ext>
            </a:extLst>
          </p:cNvPr>
          <p:cNvSpPr txBox="1">
            <a:spLocks/>
          </p:cNvSpPr>
          <p:nvPr/>
        </p:nvSpPr>
        <p:spPr>
          <a:xfrm>
            <a:off x="368770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96814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9A0E7-5895-E5A5-D8FF-6711E4B231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403EBE1-3667-8A39-F55C-AF50803C3E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304EF7-0059-F5DD-84DF-D571D25361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jour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 lèvera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, puis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vers le sud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2F9745-27C9-5B6A-DF47-F784DC2DDC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F25FC0D-E945-2D81-7484-59E4A96C44A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levai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puis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partis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vers le sud.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ACE9F140-13A8-9525-4D89-DDCD141B7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B5CF513-A1D1-8F88-3E9A-EF53FC0A21C3}"/>
              </a:ext>
            </a:extLst>
          </p:cNvPr>
          <p:cNvSpPr txBox="1">
            <a:spLocks/>
          </p:cNvSpPr>
          <p:nvPr/>
        </p:nvSpPr>
        <p:spPr>
          <a:xfrm>
            <a:off x="1024828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C014D35-3629-359F-98C2-B7E383743F7B}"/>
              </a:ext>
            </a:extLst>
          </p:cNvPr>
          <p:cNvSpPr txBox="1">
            <a:spLocks/>
          </p:cNvSpPr>
          <p:nvPr/>
        </p:nvSpPr>
        <p:spPr>
          <a:xfrm>
            <a:off x="1863069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47BE4D3-D7A1-5D9B-0C88-2563DE1DA63E}"/>
              </a:ext>
            </a:extLst>
          </p:cNvPr>
          <p:cNvSpPr txBox="1">
            <a:spLocks/>
          </p:cNvSpPr>
          <p:nvPr/>
        </p:nvSpPr>
        <p:spPr>
          <a:xfrm>
            <a:off x="142711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85F533-C72D-0C6E-11A8-B84F7A1A852E}"/>
              </a:ext>
            </a:extLst>
          </p:cNvPr>
          <p:cNvSpPr txBox="1">
            <a:spLocks/>
          </p:cNvSpPr>
          <p:nvPr/>
        </p:nvSpPr>
        <p:spPr>
          <a:xfrm>
            <a:off x="11028799" y="1678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0DC45D1-FB9A-0D36-01DD-6D141D7E002A}"/>
              </a:ext>
            </a:extLst>
          </p:cNvPr>
          <p:cNvSpPr txBox="1">
            <a:spLocks/>
          </p:cNvSpPr>
          <p:nvPr/>
        </p:nvSpPr>
        <p:spPr>
          <a:xfrm>
            <a:off x="5105844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1A07E79-33EB-539E-7B3E-5F1DB346DD8E}"/>
              </a:ext>
            </a:extLst>
          </p:cNvPr>
          <p:cNvSpPr txBox="1">
            <a:spLocks/>
          </p:cNvSpPr>
          <p:nvPr/>
        </p:nvSpPr>
        <p:spPr>
          <a:xfrm>
            <a:off x="7844728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A29BBAE-5391-6A02-C9EB-D586BBD30FB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C68AE5C-945C-6D0D-B3AE-1C3B8880E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EB8591EE-FFFC-7EEB-93F4-0609C1E9FB57}"/>
              </a:ext>
            </a:extLst>
          </p:cNvPr>
          <p:cNvSpPr txBox="1">
            <a:spLocks/>
          </p:cNvSpPr>
          <p:nvPr/>
        </p:nvSpPr>
        <p:spPr>
          <a:xfrm>
            <a:off x="3269031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E78B340-B171-CA54-2C6B-3F3B2B5880FE}"/>
              </a:ext>
            </a:extLst>
          </p:cNvPr>
          <p:cNvSpPr txBox="1">
            <a:spLocks/>
          </p:cNvSpPr>
          <p:nvPr/>
        </p:nvSpPr>
        <p:spPr>
          <a:xfrm>
            <a:off x="621523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1F2B02B-D8F3-A5F3-43B2-D75DD0D71E54}"/>
              </a:ext>
            </a:extLst>
          </p:cNvPr>
          <p:cNvSpPr txBox="1">
            <a:spLocks/>
          </p:cNvSpPr>
          <p:nvPr/>
        </p:nvSpPr>
        <p:spPr>
          <a:xfrm>
            <a:off x="9544344" y="2582604"/>
            <a:ext cx="209245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0DD9EAC-2AFD-E8D2-F16E-8CFCE030EEBA}"/>
              </a:ext>
            </a:extLst>
          </p:cNvPr>
          <p:cNvSpPr txBox="1">
            <a:spLocks/>
          </p:cNvSpPr>
          <p:nvPr/>
        </p:nvSpPr>
        <p:spPr>
          <a:xfrm>
            <a:off x="947276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BEDB7AD9-825B-43B4-5013-3E2C3BABDFF3}"/>
              </a:ext>
            </a:extLst>
          </p:cNvPr>
          <p:cNvSpPr txBox="1">
            <a:spLocks/>
          </p:cNvSpPr>
          <p:nvPr/>
        </p:nvSpPr>
        <p:spPr>
          <a:xfrm>
            <a:off x="1060826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D1E117F-8C85-E686-1A4F-771397ECF2B1}"/>
              </a:ext>
            </a:extLst>
          </p:cNvPr>
          <p:cNvSpPr txBox="1">
            <a:spLocks/>
          </p:cNvSpPr>
          <p:nvPr/>
        </p:nvSpPr>
        <p:spPr>
          <a:xfrm>
            <a:off x="6072472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1BE2A39-2880-F0C4-1B71-A80DCA92499B}"/>
              </a:ext>
            </a:extLst>
          </p:cNvPr>
          <p:cNvSpPr txBox="1">
            <a:spLocks/>
          </p:cNvSpPr>
          <p:nvPr/>
        </p:nvSpPr>
        <p:spPr>
          <a:xfrm>
            <a:off x="7756690" y="258260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3A3777E-87E4-3495-EE58-E43A87ABB51F}"/>
              </a:ext>
            </a:extLst>
          </p:cNvPr>
          <p:cNvSpPr txBox="1">
            <a:spLocks/>
          </p:cNvSpPr>
          <p:nvPr/>
        </p:nvSpPr>
        <p:spPr>
          <a:xfrm>
            <a:off x="2731943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B004A86D-4F00-8FB4-9713-C9D38B8079F5}"/>
              </a:ext>
            </a:extLst>
          </p:cNvPr>
          <p:cNvSpPr txBox="1">
            <a:spLocks/>
          </p:cNvSpPr>
          <p:nvPr/>
        </p:nvSpPr>
        <p:spPr>
          <a:xfrm>
            <a:off x="3687702" y="1678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9240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FB29C-38AA-1A06-DB42-0E17CA123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07BF4DF-6408-6469-4751-00DDF36C5B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9CFF6D-AF09-4384-9041-9DA8CD1F971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D61A5A9-9D03-AD0A-1681-019EE45CC57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6440869-518A-F8D0-C292-CEFACA076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211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7C5DE-4041-24D1-7ED0-04D26901F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E7FF878-28F1-A1E8-210A-8EB6E33E9B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FDB0F6-8021-DEB9-7360-026168B3DE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31F3DE-6313-D6CC-69C4-043793EC6D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E387950-56AB-A53E-515C-A6824D4A509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E5BFEDF-C18F-6B83-B106-280903B97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2704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E4555-8B51-88D0-D3D8-8E1882546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4F41C06-3B53-96F0-EC7D-76D723D33A1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3D539F-3D3E-D34A-D515-97269D3F63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9D5674-FCA1-3D00-91A3-85B3BDCFE8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A67C3E8-FC2D-14B5-D24E-5939821D0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15728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4950670-E389-9464-67F6-43B13EC6438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09B7ACE-A674-8DC2-B4A7-1C235CDFE3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823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B29CA-39DB-7082-8BF7-8321791BD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58631A-CBBF-0A86-F0A0-102118674E2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9F2A5C-3618-7A33-487D-A28E9F9F2F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8EB9F99-DB04-2C2B-B82E-F5D782F1014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E01C607-CB5C-EFBB-2CD7-BE5B17970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43313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CC41272-869F-7A20-35D6-536DCB61768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7D9FCF6-9218-1C02-83D8-54449FD1B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562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71F24-F5F0-A15F-0E58-8A7B80E71C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3DDFFBD-F4EE-6CAF-F203-110C6FDCC1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BF2102-7285-8461-CA0F-F954170D1D5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FA152C-B996-513E-D248-DC1A88424F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37DAEF1-B58F-685B-EC6B-131137D4F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386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57238B1-EF52-106A-7D0C-4B80793847F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4FA22B6-7A61-2975-F2CC-E61751F8B0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000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66B0A-D325-8E95-363A-CBA141662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2DE54E-7635-972B-FB20-7054A3DD31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3E8A38-3556-52B3-6737-B8961C86C45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4DE9AE2-BFED-E264-B619-07667E8AB6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6F45BA-BADD-2F07-7F31-85CF5F8AC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18464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1FE59E3-DEFF-0374-5EAD-7C25D28AAED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0F30E95-9D2A-2E55-4113-1D8C12C51C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7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2D898-137B-5270-BDBD-FF28C19B1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0B2126-9980-8316-EEF3-06DB226894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893162-8018-854F-D54A-C89E91DD1E5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07C743B-0CA8-E73C-2BD6-6A726126B5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5A8F6B0-267D-E134-E287-CB3403A8D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79368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4A7BAE4-202F-CD55-3635-345CD5B8CB2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3E09829-7A7D-BCE9-8973-C6EBDE821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62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2E1B3E-75B9-2364-9A10-318249376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335A10-71C9-4853-606E-652F60EC09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30E16F-384B-3605-8C66-AED60DF391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3ADF073-7CD2-FB44-FCCD-DD01D017C9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3DA37A-8118-B9C3-2D72-BE2055599E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64221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9E3C04AB-88DF-7967-CF4E-0D4CE4A426A4}"/>
              </a:ext>
            </a:extLst>
          </p:cNvPr>
          <p:cNvSpPr txBox="1">
            <a:spLocks/>
          </p:cNvSpPr>
          <p:nvPr/>
        </p:nvSpPr>
        <p:spPr>
          <a:xfrm>
            <a:off x="545013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96EB6AA-EA5E-6830-E983-1A44C696DB1B}"/>
              </a:ext>
            </a:extLst>
          </p:cNvPr>
          <p:cNvSpPr txBox="1">
            <a:spLocks/>
          </p:cNvSpPr>
          <p:nvPr/>
        </p:nvSpPr>
        <p:spPr>
          <a:xfrm>
            <a:off x="13222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949D661-1D27-9304-8373-3026CFE38DB1}"/>
              </a:ext>
            </a:extLst>
          </p:cNvPr>
          <p:cNvSpPr txBox="1">
            <a:spLocks/>
          </p:cNvSpPr>
          <p:nvPr/>
        </p:nvSpPr>
        <p:spPr>
          <a:xfrm>
            <a:off x="6437122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41028FE-1A0A-7552-FDC8-CF26C2135E0D}"/>
              </a:ext>
            </a:extLst>
          </p:cNvPr>
          <p:cNvSpPr txBox="1">
            <a:spLocks/>
          </p:cNvSpPr>
          <p:nvPr/>
        </p:nvSpPr>
        <p:spPr>
          <a:xfrm>
            <a:off x="225447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251DDE3-2465-02E7-2F03-13FD7782A19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B140A88-24D7-72E4-2C73-3574857314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AC47F31A-E07B-AB55-3F72-72A2FC6F59BE}"/>
              </a:ext>
            </a:extLst>
          </p:cNvPr>
          <p:cNvSpPr txBox="1">
            <a:spLocks/>
          </p:cNvSpPr>
          <p:nvPr/>
        </p:nvSpPr>
        <p:spPr>
          <a:xfrm>
            <a:off x="460273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22C160D-B330-3913-5164-692C9BB52475}"/>
              </a:ext>
            </a:extLst>
          </p:cNvPr>
          <p:cNvSpPr txBox="1">
            <a:spLocks/>
          </p:cNvSpPr>
          <p:nvPr/>
        </p:nvSpPr>
        <p:spPr>
          <a:xfrm>
            <a:off x="100462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CB395C2-B45E-55E5-BC6E-1E6C837EAE56}"/>
              </a:ext>
            </a:extLst>
          </p:cNvPr>
          <p:cNvSpPr txBox="1">
            <a:spLocks/>
          </p:cNvSpPr>
          <p:nvPr/>
        </p:nvSpPr>
        <p:spPr>
          <a:xfrm>
            <a:off x="340818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6118464-6D55-51CB-6608-F58F37C9C03F}"/>
              </a:ext>
            </a:extLst>
          </p:cNvPr>
          <p:cNvSpPr txBox="1">
            <a:spLocks/>
          </p:cNvSpPr>
          <p:nvPr/>
        </p:nvSpPr>
        <p:spPr>
          <a:xfrm>
            <a:off x="811345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48448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A15EB-E95D-B4E2-B1F3-C8C99BF90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449FFD-22E6-ECBE-1E22-493E5C38898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878C47-BE94-7C35-5A01-991038F48FE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2A038FE-39AE-F341-AB51-0190B5F4D2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A0BAD8E-B3E6-E241-1377-5D728A13F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55891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C1CE233-5264-09FE-5D92-E01DC3EF0C36}"/>
              </a:ext>
            </a:extLst>
          </p:cNvPr>
          <p:cNvSpPr txBox="1">
            <a:spLocks/>
          </p:cNvSpPr>
          <p:nvPr/>
        </p:nvSpPr>
        <p:spPr>
          <a:xfrm>
            <a:off x="545013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8AA6985-2147-82A2-56D2-BC390A6B1DDB}"/>
              </a:ext>
            </a:extLst>
          </p:cNvPr>
          <p:cNvSpPr txBox="1">
            <a:spLocks/>
          </p:cNvSpPr>
          <p:nvPr/>
        </p:nvSpPr>
        <p:spPr>
          <a:xfrm>
            <a:off x="13222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C9069CC-21D3-FDB1-BED6-1047C402E5E1}"/>
              </a:ext>
            </a:extLst>
          </p:cNvPr>
          <p:cNvSpPr txBox="1">
            <a:spLocks/>
          </p:cNvSpPr>
          <p:nvPr/>
        </p:nvSpPr>
        <p:spPr>
          <a:xfrm>
            <a:off x="6437122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75D713C-80D0-DE8C-3067-964CADAB4A23}"/>
              </a:ext>
            </a:extLst>
          </p:cNvPr>
          <p:cNvSpPr txBox="1">
            <a:spLocks/>
          </p:cNvSpPr>
          <p:nvPr/>
        </p:nvSpPr>
        <p:spPr>
          <a:xfrm>
            <a:off x="225447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AE3B35D-DADF-7AE0-9727-3AC26EEB8D6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322426D-9811-5C1C-E334-3A440946B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AC3A5780-C77E-0BF3-07F2-FA4FB83C84EC}"/>
              </a:ext>
            </a:extLst>
          </p:cNvPr>
          <p:cNvSpPr txBox="1">
            <a:spLocks/>
          </p:cNvSpPr>
          <p:nvPr/>
        </p:nvSpPr>
        <p:spPr>
          <a:xfrm>
            <a:off x="460273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F8EB3DE-8B98-C638-0A22-BA86D8EBCF0A}"/>
              </a:ext>
            </a:extLst>
          </p:cNvPr>
          <p:cNvSpPr txBox="1">
            <a:spLocks/>
          </p:cNvSpPr>
          <p:nvPr/>
        </p:nvSpPr>
        <p:spPr>
          <a:xfrm>
            <a:off x="100462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E96C733-310F-08E7-3612-D7C1AFE89040}"/>
              </a:ext>
            </a:extLst>
          </p:cNvPr>
          <p:cNvSpPr txBox="1">
            <a:spLocks/>
          </p:cNvSpPr>
          <p:nvPr/>
        </p:nvSpPr>
        <p:spPr>
          <a:xfrm>
            <a:off x="340818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EDE7F3A-D45C-C469-BE83-8EE1A58F05AB}"/>
              </a:ext>
            </a:extLst>
          </p:cNvPr>
          <p:cNvSpPr txBox="1">
            <a:spLocks/>
          </p:cNvSpPr>
          <p:nvPr/>
        </p:nvSpPr>
        <p:spPr>
          <a:xfrm>
            <a:off x="811345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646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EF236-AA44-ED69-AF7B-23065628D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277AFD-15EB-0B1E-3AAF-32A73EF4C5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FD505A-7840-15C9-385B-97F343D46A3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B5406EB-6080-FD36-7245-D551DCA39EB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8CD34A9-51DC-6E83-7A93-82E6F20CF865}"/>
              </a:ext>
            </a:extLst>
          </p:cNvPr>
          <p:cNvSpPr txBox="1">
            <a:spLocks/>
          </p:cNvSpPr>
          <p:nvPr/>
        </p:nvSpPr>
        <p:spPr>
          <a:xfrm>
            <a:off x="2124211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BA22C1C-22C7-9A89-81D8-6A2F5D618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07875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DB207B6-0A9D-1ED4-5482-21B385BDEAD6}"/>
              </a:ext>
            </a:extLst>
          </p:cNvPr>
          <p:cNvSpPr txBox="1">
            <a:spLocks/>
          </p:cNvSpPr>
          <p:nvPr/>
        </p:nvSpPr>
        <p:spPr>
          <a:xfrm>
            <a:off x="545013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00A638B-78D6-31C9-24F6-D4B0598DA070}"/>
              </a:ext>
            </a:extLst>
          </p:cNvPr>
          <p:cNvSpPr txBox="1">
            <a:spLocks/>
          </p:cNvSpPr>
          <p:nvPr/>
        </p:nvSpPr>
        <p:spPr>
          <a:xfrm>
            <a:off x="13222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8BB7BDF-E654-34DA-2837-8937D4B4C475}"/>
              </a:ext>
            </a:extLst>
          </p:cNvPr>
          <p:cNvSpPr txBox="1">
            <a:spLocks/>
          </p:cNvSpPr>
          <p:nvPr/>
        </p:nvSpPr>
        <p:spPr>
          <a:xfrm>
            <a:off x="1078919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EE6DAC6-C71E-D738-AF75-A28EA96A63FD}"/>
              </a:ext>
            </a:extLst>
          </p:cNvPr>
          <p:cNvSpPr txBox="1">
            <a:spLocks/>
          </p:cNvSpPr>
          <p:nvPr/>
        </p:nvSpPr>
        <p:spPr>
          <a:xfrm>
            <a:off x="6437122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D1C480D-3C22-012B-E7ED-FA4BEA9AB615}"/>
              </a:ext>
            </a:extLst>
          </p:cNvPr>
          <p:cNvSpPr txBox="1">
            <a:spLocks/>
          </p:cNvSpPr>
          <p:nvPr/>
        </p:nvSpPr>
        <p:spPr>
          <a:xfrm>
            <a:off x="225447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BA6DC5F-7026-F227-BF28-CD10C8F4E39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D2CB245-5CC2-0BDA-B747-DB897A866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A65CD100-81C4-CC34-56A1-726E0A57DB38}"/>
              </a:ext>
            </a:extLst>
          </p:cNvPr>
          <p:cNvSpPr txBox="1">
            <a:spLocks/>
          </p:cNvSpPr>
          <p:nvPr/>
        </p:nvSpPr>
        <p:spPr>
          <a:xfrm>
            <a:off x="3316987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66C862B1-61B0-9FD3-36B6-43F72D2D5ED0}"/>
              </a:ext>
            </a:extLst>
          </p:cNvPr>
          <p:cNvSpPr txBox="1">
            <a:spLocks/>
          </p:cNvSpPr>
          <p:nvPr/>
        </p:nvSpPr>
        <p:spPr>
          <a:xfrm>
            <a:off x="460273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267403D-3E0F-9B97-E91C-EAA2E5E17B15}"/>
              </a:ext>
            </a:extLst>
          </p:cNvPr>
          <p:cNvSpPr txBox="1">
            <a:spLocks/>
          </p:cNvSpPr>
          <p:nvPr/>
        </p:nvSpPr>
        <p:spPr>
          <a:xfrm>
            <a:off x="6909071" y="255444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0EDD908-43C8-8691-B39B-DF0A1921D2C8}"/>
              </a:ext>
            </a:extLst>
          </p:cNvPr>
          <p:cNvSpPr txBox="1">
            <a:spLocks/>
          </p:cNvSpPr>
          <p:nvPr/>
        </p:nvSpPr>
        <p:spPr>
          <a:xfrm>
            <a:off x="100462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15D4E08-003E-4AE5-D1FD-9A978617D4A6}"/>
              </a:ext>
            </a:extLst>
          </p:cNvPr>
          <p:cNvSpPr txBox="1">
            <a:spLocks/>
          </p:cNvSpPr>
          <p:nvPr/>
        </p:nvSpPr>
        <p:spPr>
          <a:xfrm>
            <a:off x="340818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BB7C387-999C-972E-3C15-0A62F72F2267}"/>
              </a:ext>
            </a:extLst>
          </p:cNvPr>
          <p:cNvSpPr txBox="1">
            <a:spLocks/>
          </p:cNvSpPr>
          <p:nvPr/>
        </p:nvSpPr>
        <p:spPr>
          <a:xfrm>
            <a:off x="811345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13143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23808-DBC5-C864-052D-962407CEF9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E063667-0A17-0B7B-E110-9AAFC1122A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E3EAC9-B682-43ED-1770-93B0345AFC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337882-FA3C-78AB-FCE4-B4C24F75A8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F28A58F-AB59-1DF1-5B42-67EBBEE29432}"/>
              </a:ext>
            </a:extLst>
          </p:cNvPr>
          <p:cNvSpPr txBox="1">
            <a:spLocks/>
          </p:cNvSpPr>
          <p:nvPr/>
        </p:nvSpPr>
        <p:spPr>
          <a:xfrm>
            <a:off x="2124211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AAD49C-3A60-42F2-017A-FE74FC961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10864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CF873C9-37BB-73AB-6382-F8B44F3CB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6B3C0024-9607-22B6-7D2D-60D9AE635039}"/>
              </a:ext>
            </a:extLst>
          </p:cNvPr>
          <p:cNvSpPr txBox="1">
            <a:spLocks/>
          </p:cNvSpPr>
          <p:nvPr/>
        </p:nvSpPr>
        <p:spPr>
          <a:xfrm>
            <a:off x="545013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6AE2812-3842-BC8D-9C6A-C0679AE18FBA}"/>
              </a:ext>
            </a:extLst>
          </p:cNvPr>
          <p:cNvSpPr txBox="1">
            <a:spLocks/>
          </p:cNvSpPr>
          <p:nvPr/>
        </p:nvSpPr>
        <p:spPr>
          <a:xfrm>
            <a:off x="13222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CF3595A-C5D1-B197-058F-41F7EEA704B4}"/>
              </a:ext>
            </a:extLst>
          </p:cNvPr>
          <p:cNvSpPr txBox="1">
            <a:spLocks/>
          </p:cNvSpPr>
          <p:nvPr/>
        </p:nvSpPr>
        <p:spPr>
          <a:xfrm>
            <a:off x="1078919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BAD433C-93F2-F041-69E6-25BF3E5C54DD}"/>
              </a:ext>
            </a:extLst>
          </p:cNvPr>
          <p:cNvSpPr txBox="1">
            <a:spLocks/>
          </p:cNvSpPr>
          <p:nvPr/>
        </p:nvSpPr>
        <p:spPr>
          <a:xfrm>
            <a:off x="6437122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6092DAE-D0DE-7075-FE2E-DD64D72CAAFF}"/>
              </a:ext>
            </a:extLst>
          </p:cNvPr>
          <p:cNvSpPr txBox="1">
            <a:spLocks/>
          </p:cNvSpPr>
          <p:nvPr/>
        </p:nvSpPr>
        <p:spPr>
          <a:xfrm>
            <a:off x="225447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9F69B26-8366-BB12-CA12-1E10813F6F1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B28F84E-7AF1-9388-8EAE-BBFE706B8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FE6C3683-4C07-0DF7-B68D-12DE56EECF50}"/>
              </a:ext>
            </a:extLst>
          </p:cNvPr>
          <p:cNvSpPr txBox="1">
            <a:spLocks/>
          </p:cNvSpPr>
          <p:nvPr/>
        </p:nvSpPr>
        <p:spPr>
          <a:xfrm>
            <a:off x="3316987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A9AD718-988B-C063-D692-21FE86CE823A}"/>
              </a:ext>
            </a:extLst>
          </p:cNvPr>
          <p:cNvSpPr txBox="1">
            <a:spLocks/>
          </p:cNvSpPr>
          <p:nvPr/>
        </p:nvSpPr>
        <p:spPr>
          <a:xfrm>
            <a:off x="460273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1B91AF6-BF0D-74A0-38FD-EC3CB653AFD5}"/>
              </a:ext>
            </a:extLst>
          </p:cNvPr>
          <p:cNvSpPr txBox="1">
            <a:spLocks/>
          </p:cNvSpPr>
          <p:nvPr/>
        </p:nvSpPr>
        <p:spPr>
          <a:xfrm>
            <a:off x="6909071" y="255444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F1811B4-D482-F3E0-A2C7-8168B0C03F70}"/>
              </a:ext>
            </a:extLst>
          </p:cNvPr>
          <p:cNvSpPr txBox="1">
            <a:spLocks/>
          </p:cNvSpPr>
          <p:nvPr/>
        </p:nvSpPr>
        <p:spPr>
          <a:xfrm>
            <a:off x="100462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9A87939-4AB5-895C-648E-35885B0AC33B}"/>
              </a:ext>
            </a:extLst>
          </p:cNvPr>
          <p:cNvSpPr txBox="1">
            <a:spLocks/>
          </p:cNvSpPr>
          <p:nvPr/>
        </p:nvSpPr>
        <p:spPr>
          <a:xfrm>
            <a:off x="340818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AF5C50E-0413-4DA1-F7A1-DA041157B500}"/>
              </a:ext>
            </a:extLst>
          </p:cNvPr>
          <p:cNvSpPr txBox="1">
            <a:spLocks/>
          </p:cNvSpPr>
          <p:nvPr/>
        </p:nvSpPr>
        <p:spPr>
          <a:xfrm>
            <a:off x="811345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86866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05388-A58B-65D1-AEC4-3DDF186127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2B22BF-5E4B-254F-6F7B-0989360AE0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D98451-63D8-23D1-C6F9-0091AAD556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seule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grande maison silencieuse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FBA952-E1EA-7CE5-6C12-AEF1D104CE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850D5C0-86F1-760B-44A5-E3C76EE7F370}"/>
              </a:ext>
            </a:extLst>
          </p:cNvPr>
          <p:cNvSpPr txBox="1">
            <a:spLocks/>
          </p:cNvSpPr>
          <p:nvPr/>
        </p:nvSpPr>
        <p:spPr>
          <a:xfrm>
            <a:off x="2124211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3BD2C9A-D3CD-10FF-B8AD-8D6772BCB5C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êtes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seuls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la grande maison silencieuse.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DB55679-AAB1-58C0-1DA2-AECE2E9F2B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6B5C3B8-1E44-2574-E98B-9AA868C60A6E}"/>
              </a:ext>
            </a:extLst>
          </p:cNvPr>
          <p:cNvSpPr txBox="1">
            <a:spLocks/>
          </p:cNvSpPr>
          <p:nvPr/>
        </p:nvSpPr>
        <p:spPr>
          <a:xfrm>
            <a:off x="545013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0DA450A-8DB1-5355-EF06-AF2DE161E82D}"/>
              </a:ext>
            </a:extLst>
          </p:cNvPr>
          <p:cNvSpPr txBox="1">
            <a:spLocks/>
          </p:cNvSpPr>
          <p:nvPr/>
        </p:nvSpPr>
        <p:spPr>
          <a:xfrm>
            <a:off x="1322292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A17202F-731C-0F4B-6BFA-D8D6BE25ED03}"/>
              </a:ext>
            </a:extLst>
          </p:cNvPr>
          <p:cNvSpPr txBox="1">
            <a:spLocks/>
          </p:cNvSpPr>
          <p:nvPr/>
        </p:nvSpPr>
        <p:spPr>
          <a:xfrm>
            <a:off x="1078919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D4A231E-99C0-C13D-7EA4-E2A66FC3C3DF}"/>
              </a:ext>
            </a:extLst>
          </p:cNvPr>
          <p:cNvSpPr txBox="1">
            <a:spLocks/>
          </p:cNvSpPr>
          <p:nvPr/>
        </p:nvSpPr>
        <p:spPr>
          <a:xfrm>
            <a:off x="6437122" y="165210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11EB3BD-11F1-EB44-DEAB-B4259C6D52BA}"/>
              </a:ext>
            </a:extLst>
          </p:cNvPr>
          <p:cNvSpPr txBox="1">
            <a:spLocks/>
          </p:cNvSpPr>
          <p:nvPr/>
        </p:nvSpPr>
        <p:spPr>
          <a:xfrm>
            <a:off x="2254479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BC7B89C-5DDF-7D9C-2D66-087DB253913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vous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255F691-47CF-E1CC-4EC4-BD67F72C5B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38EBB80C-8D44-AAF8-27AC-794FB23CCAC1}"/>
              </a:ext>
            </a:extLst>
          </p:cNvPr>
          <p:cNvSpPr txBox="1">
            <a:spLocks/>
          </p:cNvSpPr>
          <p:nvPr/>
        </p:nvSpPr>
        <p:spPr>
          <a:xfrm>
            <a:off x="3316987" y="255444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F196F93-89D6-4105-299E-164F3F42533D}"/>
              </a:ext>
            </a:extLst>
          </p:cNvPr>
          <p:cNvSpPr txBox="1">
            <a:spLocks/>
          </p:cNvSpPr>
          <p:nvPr/>
        </p:nvSpPr>
        <p:spPr>
          <a:xfrm>
            <a:off x="460273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E4E5C79-18D2-441B-407B-89882E552292}"/>
              </a:ext>
            </a:extLst>
          </p:cNvPr>
          <p:cNvSpPr txBox="1">
            <a:spLocks/>
          </p:cNvSpPr>
          <p:nvPr/>
        </p:nvSpPr>
        <p:spPr>
          <a:xfrm>
            <a:off x="6909071" y="2554443"/>
            <a:ext cx="184077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927E517-4896-FA99-68C9-7607064B32CD}"/>
              </a:ext>
            </a:extLst>
          </p:cNvPr>
          <p:cNvSpPr txBox="1">
            <a:spLocks/>
          </p:cNvSpPr>
          <p:nvPr/>
        </p:nvSpPr>
        <p:spPr>
          <a:xfrm>
            <a:off x="10046267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EFCDCCE-23E4-ACBA-B570-B73E24A5C74C}"/>
              </a:ext>
            </a:extLst>
          </p:cNvPr>
          <p:cNvSpPr txBox="1">
            <a:spLocks/>
          </p:cNvSpPr>
          <p:nvPr/>
        </p:nvSpPr>
        <p:spPr>
          <a:xfrm>
            <a:off x="3408184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AF8676A5-D179-DD82-CFA1-EEF5BE2D06BC}"/>
              </a:ext>
            </a:extLst>
          </p:cNvPr>
          <p:cNvSpPr txBox="1">
            <a:spLocks/>
          </p:cNvSpPr>
          <p:nvPr/>
        </p:nvSpPr>
        <p:spPr>
          <a:xfrm>
            <a:off x="8113456" y="165210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30193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92B9-DD4C-490B-621C-29A8EA33E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3F727F-4D87-DB64-D58D-ADE08A87A7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AD5908-A2FA-3F21-A4E0-92A4BEF6B9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8B02F3A-02EA-318D-A3BC-645C8A1B9E8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B749680-B579-F505-5899-C4C1ACB85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3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ED777-BA7B-27FD-DE56-D2B866949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E86087-6583-7195-456B-A6FE4E81E9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E11D17-031B-2BB2-B522-A1C06A93F3B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913A07-775E-183A-4ABA-BB29295EC5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BC13398-B31F-AA52-5EC1-438866BA2E1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86609BD-7AB1-210B-BC8E-A4B5051D00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2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03D9E9-6BD6-DCB3-E4B3-BDD12D9383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F66994-2F51-37FE-4CA2-CBABEDA4E8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0A869B-C5E5-6F08-EE6B-8765704C90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A76A66-48B0-4104-3F14-B16360A4C26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8D6D60-4529-00A0-F759-FE9C8C6B8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72388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5033D35-8CA5-1B99-16BA-75F0FDF5418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910953-226C-3A0A-9C5F-6F8897F21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205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03B73-098B-F701-EA9F-F7C7737F6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362D19-9697-43AC-F90A-1B3D5524A6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91C7F5-7A2E-D6E6-6FCA-3D34AF81046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4E4EE04-5CD5-3279-8A04-2A10F1752A5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A649ED7-D39C-58D9-CA0A-17A0DE063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0553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99E5FFE-4611-D67D-5D8A-FFBFA864A28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3EF5FE2-723C-3544-18AC-827134214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3809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FC9C2-CA71-5104-D510-EFFFE8500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CC610A-D9D7-2B11-DD0B-B32B8DDBA1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9D61F2-1942-EAD6-DF21-4A44FD0339F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46667B1-8B65-6DFB-082D-4B1135FED40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AD3DD4-0920-B57A-DAC1-079DBC5A3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2220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66E7D66-6866-D331-B3A0-DE3D7490EC9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78088BD-0FDE-1DBD-D3C8-787D3B9E18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6736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D5A19B-667A-6608-10AC-D473244581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5612CB5-F622-2F17-25F0-5CA71DC8C18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1ECEF5-3744-BA40-B803-85DCD031E29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2C84BE-131E-5C6D-36F0-27416AA4FE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1E402B-6436-9905-BF4B-39AF8EA92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22582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962FC6C-74CD-D03B-38F9-5FD9AAA07CD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E79A5CC-1BF6-1403-0BEE-3530F0CA0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306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918B8-28DA-1BDE-E7A1-9C922F0A4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972F87-C266-9339-87F1-D6688238638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C9B68E-FD3E-F105-D505-9D5945E4C1B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DBC8A7-F437-4810-8806-A7FBF1AB45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8EBBB31-649D-97EA-7EB0-3B299794C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45900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F79C423-14E1-9C41-4342-1B7F69AC8F0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A91C336-8A7D-4438-0B12-1B5EABE16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9661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61F4C-4FB4-90E1-DE7D-3F2363BA77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F7CC1A-0105-D9F3-9DA1-AA65B70133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A06B7C-96EB-619D-8244-CFB81CAFC34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A1792E-1487-9D98-1C15-CF23C85F0A5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2138D73-FAB4-A964-D993-1E04E2B6B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5242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7D361E5-A386-973B-750E-C497216C47E2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8535561-386F-6BE4-034A-190E50A2D1DA}"/>
              </a:ext>
            </a:extLst>
          </p:cNvPr>
          <p:cNvSpPr txBox="1">
            <a:spLocks/>
          </p:cNvSpPr>
          <p:nvPr/>
        </p:nvSpPr>
        <p:spPr>
          <a:xfrm>
            <a:off x="1017492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A2B5E4A-BA8C-71AA-8CDC-61ABEC052944}"/>
              </a:ext>
            </a:extLst>
          </p:cNvPr>
          <p:cNvSpPr txBox="1">
            <a:spLocks/>
          </p:cNvSpPr>
          <p:nvPr/>
        </p:nvSpPr>
        <p:spPr>
          <a:xfrm>
            <a:off x="66829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A7C7A13-AF42-EF81-8FC3-C7864F988A33}"/>
              </a:ext>
            </a:extLst>
          </p:cNvPr>
          <p:cNvSpPr txBox="1">
            <a:spLocks/>
          </p:cNvSpPr>
          <p:nvPr/>
        </p:nvSpPr>
        <p:spPr>
          <a:xfrm>
            <a:off x="167437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9912722-29AC-21E3-1597-807FAFCDF15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473586E-9A9B-4176-2E67-0C781A0DA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877880EA-999C-4980-FD7A-CC8187C80101}"/>
              </a:ext>
            </a:extLst>
          </p:cNvPr>
          <p:cNvSpPr txBox="1">
            <a:spLocks/>
          </p:cNvSpPr>
          <p:nvPr/>
        </p:nvSpPr>
        <p:spPr>
          <a:xfrm>
            <a:off x="48387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D1AC711B-F52B-B9E8-9F2C-29EFE3930A89}"/>
              </a:ext>
            </a:extLst>
          </p:cNvPr>
          <p:cNvSpPr txBox="1">
            <a:spLocks/>
          </p:cNvSpPr>
          <p:nvPr/>
        </p:nvSpPr>
        <p:spPr>
          <a:xfrm>
            <a:off x="7435028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223F285-48FB-A4A7-3FCE-DFEF93DA1DF2}"/>
              </a:ext>
            </a:extLst>
          </p:cNvPr>
          <p:cNvSpPr txBox="1">
            <a:spLocks/>
          </p:cNvSpPr>
          <p:nvPr/>
        </p:nvSpPr>
        <p:spPr>
          <a:xfrm>
            <a:off x="848013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2CC5BE7-97E8-AAF8-E2E7-1C8E345CF522}"/>
              </a:ext>
            </a:extLst>
          </p:cNvPr>
          <p:cNvSpPr txBox="1">
            <a:spLocks/>
          </p:cNvSpPr>
          <p:nvPr/>
        </p:nvSpPr>
        <p:spPr>
          <a:xfrm>
            <a:off x="945633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AE21B7B-5C8A-657B-807A-68009354128A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BB9475C3-2B6D-BC0D-2539-8162685ED8FA}"/>
              </a:ext>
            </a:extLst>
          </p:cNvPr>
          <p:cNvSpPr txBox="1">
            <a:spLocks/>
          </p:cNvSpPr>
          <p:nvPr/>
        </p:nvSpPr>
        <p:spPr>
          <a:xfrm>
            <a:off x="100559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CD924777-675F-BBFC-A6AA-9B8746BD09C4}"/>
              </a:ext>
            </a:extLst>
          </p:cNvPr>
          <p:cNvSpPr txBox="1">
            <a:spLocks/>
          </p:cNvSpPr>
          <p:nvPr/>
        </p:nvSpPr>
        <p:spPr>
          <a:xfrm>
            <a:off x="1083527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40692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E0568-2FBB-999D-E66B-88410BA8D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453350-35EB-C3EF-4356-5F79FC201B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C97CF1-B164-0BBF-3FCB-E8D2FB23F4E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retourna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 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C2BDA5-52D6-B38B-256D-4F5C0F980F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5200D11-DE18-279A-B299-E5C8DA197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2790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CB7F2BF-BE31-1DAF-C25B-4E550441F9C2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7C5C472-A88B-6BB4-2EE0-8B90E9ED96BC}"/>
              </a:ext>
            </a:extLst>
          </p:cNvPr>
          <p:cNvSpPr txBox="1">
            <a:spLocks/>
          </p:cNvSpPr>
          <p:nvPr/>
        </p:nvSpPr>
        <p:spPr>
          <a:xfrm>
            <a:off x="1017492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F366040-C42B-1FF5-6F90-3E373D943286}"/>
              </a:ext>
            </a:extLst>
          </p:cNvPr>
          <p:cNvSpPr txBox="1">
            <a:spLocks/>
          </p:cNvSpPr>
          <p:nvPr/>
        </p:nvSpPr>
        <p:spPr>
          <a:xfrm>
            <a:off x="66829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903C018-C8DC-B468-95D4-B73D1252A655}"/>
              </a:ext>
            </a:extLst>
          </p:cNvPr>
          <p:cNvSpPr txBox="1">
            <a:spLocks/>
          </p:cNvSpPr>
          <p:nvPr/>
        </p:nvSpPr>
        <p:spPr>
          <a:xfrm>
            <a:off x="167437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FC08421-FBDC-BE87-EBC6-50DA63BBE2D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386B1C2-EA80-4620-885E-AAABD78013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E3CD87B6-4F49-3DF8-59B9-F1533053A3E4}"/>
              </a:ext>
            </a:extLst>
          </p:cNvPr>
          <p:cNvSpPr txBox="1">
            <a:spLocks/>
          </p:cNvSpPr>
          <p:nvPr/>
        </p:nvSpPr>
        <p:spPr>
          <a:xfrm>
            <a:off x="48387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5569FBAF-5C67-21B8-A0F8-D09319881AAD}"/>
              </a:ext>
            </a:extLst>
          </p:cNvPr>
          <p:cNvSpPr txBox="1">
            <a:spLocks/>
          </p:cNvSpPr>
          <p:nvPr/>
        </p:nvSpPr>
        <p:spPr>
          <a:xfrm>
            <a:off x="7435028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C16BA4C-4AD0-99B9-4EE2-2BDA9972353F}"/>
              </a:ext>
            </a:extLst>
          </p:cNvPr>
          <p:cNvSpPr txBox="1">
            <a:spLocks/>
          </p:cNvSpPr>
          <p:nvPr/>
        </p:nvSpPr>
        <p:spPr>
          <a:xfrm>
            <a:off x="848013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304F88E-CE62-2D6A-7D35-2C4D4C22B798}"/>
              </a:ext>
            </a:extLst>
          </p:cNvPr>
          <p:cNvSpPr txBox="1">
            <a:spLocks/>
          </p:cNvSpPr>
          <p:nvPr/>
        </p:nvSpPr>
        <p:spPr>
          <a:xfrm>
            <a:off x="945633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CDC02E1-4707-A69A-CA9C-6941C7CA405F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AC1F33B-18CF-6897-F742-3119A23C7D18}"/>
              </a:ext>
            </a:extLst>
          </p:cNvPr>
          <p:cNvSpPr txBox="1">
            <a:spLocks/>
          </p:cNvSpPr>
          <p:nvPr/>
        </p:nvSpPr>
        <p:spPr>
          <a:xfrm>
            <a:off x="100559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129CAAAE-15B7-99F4-37C7-FD60CD822BDB}"/>
              </a:ext>
            </a:extLst>
          </p:cNvPr>
          <p:cNvSpPr txBox="1">
            <a:spLocks/>
          </p:cNvSpPr>
          <p:nvPr/>
        </p:nvSpPr>
        <p:spPr>
          <a:xfrm>
            <a:off x="1083527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08161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ED5EC-A2C0-4A9F-C06C-158C4452A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51E2B9-D1AC-F7E0-C960-982209E6A00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F27D34-BD2F-51BE-1AC0-59829B22274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retourna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709DF1-A9AF-046D-2605-487A467C8DA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961B63E-613C-6ECF-FE69-DCA069AD8A60}"/>
              </a:ext>
            </a:extLst>
          </p:cNvPr>
          <p:cNvSpPr txBox="1">
            <a:spLocks/>
          </p:cNvSpPr>
          <p:nvPr/>
        </p:nvSpPr>
        <p:spPr>
          <a:xfrm>
            <a:off x="301145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D15658D-FC83-3C5D-1203-E081AFEEB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20387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3A0AA9D-DE99-2525-C95C-B0E65635E196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9D14253-A57B-E7AB-8BB1-2D1CE855A9D4}"/>
              </a:ext>
            </a:extLst>
          </p:cNvPr>
          <p:cNvSpPr txBox="1">
            <a:spLocks/>
          </p:cNvSpPr>
          <p:nvPr/>
        </p:nvSpPr>
        <p:spPr>
          <a:xfrm>
            <a:off x="1017492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B3C2BB5-00A8-29AB-CDBA-948C7CC9C1F2}"/>
              </a:ext>
            </a:extLst>
          </p:cNvPr>
          <p:cNvSpPr txBox="1">
            <a:spLocks/>
          </p:cNvSpPr>
          <p:nvPr/>
        </p:nvSpPr>
        <p:spPr>
          <a:xfrm>
            <a:off x="121517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0B82A0D-92C9-DEAE-7CCC-C46740E320A7}"/>
              </a:ext>
            </a:extLst>
          </p:cNvPr>
          <p:cNvSpPr txBox="1">
            <a:spLocks/>
          </p:cNvSpPr>
          <p:nvPr/>
        </p:nvSpPr>
        <p:spPr>
          <a:xfrm>
            <a:off x="66829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B65E7E2-19E7-8FDF-BAF0-5403665FB02F}"/>
              </a:ext>
            </a:extLst>
          </p:cNvPr>
          <p:cNvSpPr txBox="1">
            <a:spLocks/>
          </p:cNvSpPr>
          <p:nvPr/>
        </p:nvSpPr>
        <p:spPr>
          <a:xfrm>
            <a:off x="167437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4AC4C91-9856-CFCB-5BE5-2AA49E0C633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D7753DD-9001-FE25-36E0-B56B0FA72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5BA71CFA-B937-47F9-9DBA-7A6A42A6D190}"/>
              </a:ext>
            </a:extLst>
          </p:cNvPr>
          <p:cNvSpPr txBox="1">
            <a:spLocks/>
          </p:cNvSpPr>
          <p:nvPr/>
        </p:nvSpPr>
        <p:spPr>
          <a:xfrm>
            <a:off x="4984092" y="2603731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3604D8C-8BD5-8749-41AE-1AD3CAD88C6C}"/>
              </a:ext>
            </a:extLst>
          </p:cNvPr>
          <p:cNvSpPr txBox="1">
            <a:spLocks/>
          </p:cNvSpPr>
          <p:nvPr/>
        </p:nvSpPr>
        <p:spPr>
          <a:xfrm>
            <a:off x="48387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878B5CB-9CDB-12F4-4E1A-3CD6CE353E7E}"/>
              </a:ext>
            </a:extLst>
          </p:cNvPr>
          <p:cNvSpPr txBox="1">
            <a:spLocks/>
          </p:cNvSpPr>
          <p:nvPr/>
        </p:nvSpPr>
        <p:spPr>
          <a:xfrm>
            <a:off x="7435028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F15661A-E7BD-8B52-3B3A-53E6B22D7ADB}"/>
              </a:ext>
            </a:extLst>
          </p:cNvPr>
          <p:cNvSpPr txBox="1">
            <a:spLocks/>
          </p:cNvSpPr>
          <p:nvPr/>
        </p:nvSpPr>
        <p:spPr>
          <a:xfrm>
            <a:off x="848013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7EDB069-3542-6238-8294-60E8C0639368}"/>
              </a:ext>
            </a:extLst>
          </p:cNvPr>
          <p:cNvSpPr txBox="1">
            <a:spLocks/>
          </p:cNvSpPr>
          <p:nvPr/>
        </p:nvSpPr>
        <p:spPr>
          <a:xfrm>
            <a:off x="945633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E1DF9D0-B74A-46C9-3523-7FBEDFA0DECF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A6F6658-6D20-41F6-4F41-44F490D619C4}"/>
              </a:ext>
            </a:extLst>
          </p:cNvPr>
          <p:cNvSpPr txBox="1">
            <a:spLocks/>
          </p:cNvSpPr>
          <p:nvPr/>
        </p:nvSpPr>
        <p:spPr>
          <a:xfrm>
            <a:off x="100559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857E22-BB27-6A22-D57C-BB05928854E5}"/>
              </a:ext>
            </a:extLst>
          </p:cNvPr>
          <p:cNvSpPr txBox="1">
            <a:spLocks/>
          </p:cNvSpPr>
          <p:nvPr/>
        </p:nvSpPr>
        <p:spPr>
          <a:xfrm>
            <a:off x="8471613" y="2603731"/>
            <a:ext cx="235386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DDCCA7A1-7CFD-89A9-ECEF-747F011C9DC8}"/>
              </a:ext>
            </a:extLst>
          </p:cNvPr>
          <p:cNvSpPr txBox="1">
            <a:spLocks/>
          </p:cNvSpPr>
          <p:nvPr/>
        </p:nvSpPr>
        <p:spPr>
          <a:xfrm>
            <a:off x="1083527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34820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D7B27-D407-2370-8DA8-9D719314E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26E721-F1C4-04B2-7C83-62730713099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7D0A2C-B6D1-1C7F-CF1A-B3744F3B38D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retourna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5573AA-AF2D-2BE9-7FC2-25E414A56D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9EDE180-FFA5-3600-D476-4952D07CA8DC}"/>
              </a:ext>
            </a:extLst>
          </p:cNvPr>
          <p:cNvSpPr txBox="1">
            <a:spLocks/>
          </p:cNvSpPr>
          <p:nvPr/>
        </p:nvSpPr>
        <p:spPr>
          <a:xfrm>
            <a:off x="301145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BC92743-ED4B-FDE7-0DAA-66A491247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8735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1B6ED06-D527-1101-91FF-020E8C84A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1A7766D1-B9E4-115B-65D3-4CFEB2AE55D0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2F63241-E941-7371-8E5D-3F48B5919817}"/>
              </a:ext>
            </a:extLst>
          </p:cNvPr>
          <p:cNvSpPr txBox="1">
            <a:spLocks/>
          </p:cNvSpPr>
          <p:nvPr/>
        </p:nvSpPr>
        <p:spPr>
          <a:xfrm>
            <a:off x="1017492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6E553EE-5600-DA6E-1D48-5351D8124856}"/>
              </a:ext>
            </a:extLst>
          </p:cNvPr>
          <p:cNvSpPr txBox="1">
            <a:spLocks/>
          </p:cNvSpPr>
          <p:nvPr/>
        </p:nvSpPr>
        <p:spPr>
          <a:xfrm>
            <a:off x="121517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E3CE019-1755-18A5-EB54-23DF53973D94}"/>
              </a:ext>
            </a:extLst>
          </p:cNvPr>
          <p:cNvSpPr txBox="1">
            <a:spLocks/>
          </p:cNvSpPr>
          <p:nvPr/>
        </p:nvSpPr>
        <p:spPr>
          <a:xfrm>
            <a:off x="66829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4FA0D24-B901-7857-6B5F-7C3E9871A7EF}"/>
              </a:ext>
            </a:extLst>
          </p:cNvPr>
          <p:cNvSpPr txBox="1">
            <a:spLocks/>
          </p:cNvSpPr>
          <p:nvPr/>
        </p:nvSpPr>
        <p:spPr>
          <a:xfrm>
            <a:off x="167437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9EDD1E0-826E-55B8-4D95-A4B56B04E81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8606532-733F-6A9C-6D57-0930377DA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367E01BD-75E9-8B41-7C31-7FB5E4B906AD}"/>
              </a:ext>
            </a:extLst>
          </p:cNvPr>
          <p:cNvSpPr txBox="1">
            <a:spLocks/>
          </p:cNvSpPr>
          <p:nvPr/>
        </p:nvSpPr>
        <p:spPr>
          <a:xfrm>
            <a:off x="4984092" y="2603731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0E8AC5E-95D4-FEDA-2EA6-5EA60A182054}"/>
              </a:ext>
            </a:extLst>
          </p:cNvPr>
          <p:cNvSpPr txBox="1">
            <a:spLocks/>
          </p:cNvSpPr>
          <p:nvPr/>
        </p:nvSpPr>
        <p:spPr>
          <a:xfrm>
            <a:off x="48387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682C0DDF-4770-C585-8773-6B54307AA091}"/>
              </a:ext>
            </a:extLst>
          </p:cNvPr>
          <p:cNvSpPr txBox="1">
            <a:spLocks/>
          </p:cNvSpPr>
          <p:nvPr/>
        </p:nvSpPr>
        <p:spPr>
          <a:xfrm>
            <a:off x="7435028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CDEC046-084D-0E4D-FC9A-EA9D9817BFDF}"/>
              </a:ext>
            </a:extLst>
          </p:cNvPr>
          <p:cNvSpPr txBox="1">
            <a:spLocks/>
          </p:cNvSpPr>
          <p:nvPr/>
        </p:nvSpPr>
        <p:spPr>
          <a:xfrm>
            <a:off x="848013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B6BCE02-A300-1662-72D3-A7EA44C8C89F}"/>
              </a:ext>
            </a:extLst>
          </p:cNvPr>
          <p:cNvSpPr txBox="1">
            <a:spLocks/>
          </p:cNvSpPr>
          <p:nvPr/>
        </p:nvSpPr>
        <p:spPr>
          <a:xfrm>
            <a:off x="945633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BF31247-621C-1D55-AD5E-551A17D48BB0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4E0CED51-739E-BEF7-4551-D928FD7FEFC2}"/>
              </a:ext>
            </a:extLst>
          </p:cNvPr>
          <p:cNvSpPr txBox="1">
            <a:spLocks/>
          </p:cNvSpPr>
          <p:nvPr/>
        </p:nvSpPr>
        <p:spPr>
          <a:xfrm>
            <a:off x="100559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E32C8C-0EBF-7FF7-8DB2-EF57F3D5C877}"/>
              </a:ext>
            </a:extLst>
          </p:cNvPr>
          <p:cNvSpPr txBox="1">
            <a:spLocks/>
          </p:cNvSpPr>
          <p:nvPr/>
        </p:nvSpPr>
        <p:spPr>
          <a:xfrm>
            <a:off x="8471613" y="2603731"/>
            <a:ext cx="235386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2EF849C3-C9D7-C874-861C-F5E024B6C1DE}"/>
              </a:ext>
            </a:extLst>
          </p:cNvPr>
          <p:cNvSpPr txBox="1">
            <a:spLocks/>
          </p:cNvSpPr>
          <p:nvPr/>
        </p:nvSpPr>
        <p:spPr>
          <a:xfrm>
            <a:off x="1083527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41277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FD386-5E93-7C49-78C6-A41ADF1B5F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BD5C53-55A6-BEC7-ACBA-77673BBE43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738599-31E2-551B-4F34-907EE5269E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roi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retourna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son lit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par peur de l’orage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C127F0-FA12-50F4-F1A8-BC031C8A5F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936AC3CB-1FAF-2CC8-83F6-D7BDE433F8B9}"/>
              </a:ext>
            </a:extLst>
          </p:cNvPr>
          <p:cNvSpPr txBox="1">
            <a:spLocks/>
          </p:cNvSpPr>
          <p:nvPr/>
        </p:nvSpPr>
        <p:spPr>
          <a:xfrm>
            <a:off x="301145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64D700E-311A-D35E-6E1E-39781BD39FEC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retourneras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ton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lit par peur de l’orage.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118FBC9-D6B2-860E-54D9-532D9B60D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A260B57-608E-2DD1-AB82-A2D8D0F35CEF}"/>
              </a:ext>
            </a:extLst>
          </p:cNvPr>
          <p:cNvSpPr txBox="1">
            <a:spLocks/>
          </p:cNvSpPr>
          <p:nvPr/>
        </p:nvSpPr>
        <p:spPr>
          <a:xfrm>
            <a:off x="5902421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4BDE8A8-30CA-92A9-0E5A-40DCAB34FC10}"/>
              </a:ext>
            </a:extLst>
          </p:cNvPr>
          <p:cNvSpPr txBox="1">
            <a:spLocks/>
          </p:cNvSpPr>
          <p:nvPr/>
        </p:nvSpPr>
        <p:spPr>
          <a:xfrm>
            <a:off x="1017492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EDB7BDF-B172-54AE-73AB-679E95B830F6}"/>
              </a:ext>
            </a:extLst>
          </p:cNvPr>
          <p:cNvSpPr txBox="1">
            <a:spLocks/>
          </p:cNvSpPr>
          <p:nvPr/>
        </p:nvSpPr>
        <p:spPr>
          <a:xfrm>
            <a:off x="1215175" y="26037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7F66F38-F37D-D5F7-2F5B-D14702C6C5F9}"/>
              </a:ext>
            </a:extLst>
          </p:cNvPr>
          <p:cNvSpPr txBox="1">
            <a:spLocks/>
          </p:cNvSpPr>
          <p:nvPr/>
        </p:nvSpPr>
        <p:spPr>
          <a:xfrm>
            <a:off x="6682927" y="1641060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A69FC82-57C9-B194-3486-B905D956E78E}"/>
              </a:ext>
            </a:extLst>
          </p:cNvPr>
          <p:cNvSpPr txBox="1">
            <a:spLocks/>
          </p:cNvSpPr>
          <p:nvPr/>
        </p:nvSpPr>
        <p:spPr>
          <a:xfrm>
            <a:off x="167437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81BB27E-F6D6-3D98-9A4C-40782B8B9C8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A16186F-09D8-B7A1-6D7F-781778311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2808AE3D-BF4B-B0D7-B8B3-A847CA96F02F}"/>
              </a:ext>
            </a:extLst>
          </p:cNvPr>
          <p:cNvSpPr txBox="1">
            <a:spLocks/>
          </p:cNvSpPr>
          <p:nvPr/>
        </p:nvSpPr>
        <p:spPr>
          <a:xfrm>
            <a:off x="4984092" y="2603731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B9FD7EAA-0CCD-EDFF-9F3F-20C4FA1D1E24}"/>
              </a:ext>
            </a:extLst>
          </p:cNvPr>
          <p:cNvSpPr txBox="1">
            <a:spLocks/>
          </p:cNvSpPr>
          <p:nvPr/>
        </p:nvSpPr>
        <p:spPr>
          <a:xfrm>
            <a:off x="48387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4D794101-9A8C-1E8C-2766-4579B778B526}"/>
              </a:ext>
            </a:extLst>
          </p:cNvPr>
          <p:cNvSpPr txBox="1">
            <a:spLocks/>
          </p:cNvSpPr>
          <p:nvPr/>
        </p:nvSpPr>
        <p:spPr>
          <a:xfrm>
            <a:off x="7435028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534031E-A08C-9B2D-7540-77B958D70F11}"/>
              </a:ext>
            </a:extLst>
          </p:cNvPr>
          <p:cNvSpPr txBox="1">
            <a:spLocks/>
          </p:cNvSpPr>
          <p:nvPr/>
        </p:nvSpPr>
        <p:spPr>
          <a:xfrm>
            <a:off x="8480135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11783CC-B5EE-A3B4-A8DA-D323A2B0B5F3}"/>
              </a:ext>
            </a:extLst>
          </p:cNvPr>
          <p:cNvSpPr txBox="1">
            <a:spLocks/>
          </p:cNvSpPr>
          <p:nvPr/>
        </p:nvSpPr>
        <p:spPr>
          <a:xfrm>
            <a:off x="945633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A9D6682-1AB4-0AB8-73BA-01350FBCC707}"/>
              </a:ext>
            </a:extLst>
          </p:cNvPr>
          <p:cNvSpPr txBox="1">
            <a:spLocks/>
          </p:cNvSpPr>
          <p:nvPr/>
        </p:nvSpPr>
        <p:spPr>
          <a:xfrm>
            <a:off x="312846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A74C305F-2420-D235-B8E9-58EEE9E571D2}"/>
              </a:ext>
            </a:extLst>
          </p:cNvPr>
          <p:cNvSpPr txBox="1">
            <a:spLocks/>
          </p:cNvSpPr>
          <p:nvPr/>
        </p:nvSpPr>
        <p:spPr>
          <a:xfrm>
            <a:off x="10055907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2287F35-EF54-D937-A714-DF25A5E669D2}"/>
              </a:ext>
            </a:extLst>
          </p:cNvPr>
          <p:cNvSpPr txBox="1">
            <a:spLocks/>
          </p:cNvSpPr>
          <p:nvPr/>
        </p:nvSpPr>
        <p:spPr>
          <a:xfrm>
            <a:off x="8471613" y="2603731"/>
            <a:ext cx="235386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cause</a:t>
            </a:r>
            <a:endParaRPr lang="fr-FR" sz="4800" dirty="0">
              <a:solidFill>
                <a:srgbClr val="92D050"/>
              </a:solidFill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0C3B2726-D272-03AA-0F25-81D4D98FAD58}"/>
              </a:ext>
            </a:extLst>
          </p:cNvPr>
          <p:cNvSpPr txBox="1">
            <a:spLocks/>
          </p:cNvSpPr>
          <p:nvPr/>
        </p:nvSpPr>
        <p:spPr>
          <a:xfrm>
            <a:off x="10835273" y="1641060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895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358F11-5F94-7165-491B-6C4EE2647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44CC55-8189-C99E-761D-F220A7DF43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A59609-1339-8E82-8DF6-856C8EBF03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EF7082D-5511-0A7D-5D46-6D2083014CE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96077DD-6D57-FC61-08B3-CAE240C913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252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2B7ECB-C38F-AFE3-17CF-6EAAB8DFF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7BBBF6-1C11-8509-17BB-79DF78DB29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7D8D88-3D7B-DBC6-78EC-B4F255E7B80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3913D85-D3E2-B168-B28F-354F08C79BE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E83B36B-BCAD-4E49-E93F-C08AAD5A657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EC4379C-38D6-7AA6-83E5-010AC8EE4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9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5F397B-775E-D595-91A1-38ECDF5266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63055E-F64E-35E1-3804-6222BB6B91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4A82E26-9DBA-AF31-4ACF-F3EA4B419B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BE03EA1-A84C-CCFE-C81B-BA5AAC5EDB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C453235-20DA-F7E6-8E46-42B291E6A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4887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81FA55B-A703-B3D3-E48C-8CD773A5338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D210E5F-CFD2-689B-2CAF-58A8AC7FB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65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7AA24-DE82-6E39-8AA6-CD6C27CA0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CC83C2D-8E8E-F401-CCFB-C405E166852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652688-18C3-52F5-D5E5-73BE2AB10BB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63094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étaient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contents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répondaient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toutes les questions</a:t>
            </a:r>
            <a:r>
              <a:rPr lang="fr-FR" sz="35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35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160FB0-B41F-6D76-80F3-47ABA840BD0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6CD812A-1B42-C783-CF6D-3F5B5EEDD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6025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DF05944-E079-B8DF-D800-20B453195F1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C6A61C3-16F5-9A0D-5403-E5F89174B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79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917</TotalTime>
  <Words>2702</Words>
  <Application>Microsoft Office PowerPoint</Application>
  <PresentationFormat>Grand écran</PresentationFormat>
  <Paragraphs>677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41</cp:revision>
  <dcterms:created xsi:type="dcterms:W3CDTF">2024-11-28T14:19:02Z</dcterms:created>
  <dcterms:modified xsi:type="dcterms:W3CDTF">2025-07-09T12:22:36Z</dcterms:modified>
</cp:coreProperties>
</file>