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761" r:id="rId7"/>
    <p:sldId id="798" r:id="rId8"/>
    <p:sldId id="799" r:id="rId9"/>
    <p:sldId id="800" r:id="rId10"/>
    <p:sldId id="801" r:id="rId11"/>
    <p:sldId id="802" r:id="rId12"/>
    <p:sldId id="803" r:id="rId13"/>
    <p:sldId id="804" r:id="rId14"/>
    <p:sldId id="805" r:id="rId15"/>
    <p:sldId id="806" r:id="rId16"/>
    <p:sldId id="807" r:id="rId17"/>
    <p:sldId id="808" r:id="rId18"/>
    <p:sldId id="275" r:id="rId19"/>
    <p:sldId id="290" r:id="rId20"/>
    <p:sldId id="773" r:id="rId21"/>
    <p:sldId id="809" r:id="rId22"/>
    <p:sldId id="810" r:id="rId23"/>
    <p:sldId id="811" r:id="rId24"/>
    <p:sldId id="812" r:id="rId25"/>
    <p:sldId id="813" r:id="rId26"/>
    <p:sldId id="814" r:id="rId27"/>
    <p:sldId id="815" r:id="rId28"/>
    <p:sldId id="816" r:id="rId29"/>
    <p:sldId id="817" r:id="rId30"/>
    <p:sldId id="818" r:id="rId31"/>
    <p:sldId id="819" r:id="rId32"/>
    <p:sldId id="288" r:id="rId33"/>
    <p:sldId id="291" r:id="rId34"/>
    <p:sldId id="785" r:id="rId35"/>
    <p:sldId id="820" r:id="rId36"/>
    <p:sldId id="821" r:id="rId37"/>
    <p:sldId id="822" r:id="rId38"/>
    <p:sldId id="823" r:id="rId39"/>
    <p:sldId id="824" r:id="rId40"/>
    <p:sldId id="825" r:id="rId41"/>
    <p:sldId id="826" r:id="rId42"/>
    <p:sldId id="827" r:id="rId43"/>
    <p:sldId id="828" r:id="rId44"/>
    <p:sldId id="829" r:id="rId45"/>
    <p:sldId id="830" r:id="rId46"/>
    <p:sldId id="304" r:id="rId47"/>
    <p:sldId id="305" r:id="rId48"/>
    <p:sldId id="797" r:id="rId49"/>
    <p:sldId id="831" r:id="rId50"/>
    <p:sldId id="832" r:id="rId51"/>
    <p:sldId id="833" r:id="rId52"/>
    <p:sldId id="834" r:id="rId53"/>
    <p:sldId id="835" r:id="rId54"/>
    <p:sldId id="836" r:id="rId55"/>
    <p:sldId id="837" r:id="rId56"/>
    <p:sldId id="838" r:id="rId57"/>
    <p:sldId id="839" r:id="rId58"/>
    <p:sldId id="840" r:id="rId59"/>
    <p:sldId id="841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08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P3/S2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P3/S2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3 – Semaine 2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EAD92D-842F-11B2-9F1C-3C009F7874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DAFA4F7-D547-D4BD-9054-B38DB3355AE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EBF8A4E-5087-0540-33D0-52F9BA2ECF9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village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magnifique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printemps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3AEB293-2A3F-4E5E-8897-EE91E487B0A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7A4664-498F-C017-5712-AF73F73ECD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99540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2C1AD4BD-F2C2-08DC-AC42-BE91C56648B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0C6458B-3A49-2E64-2649-EFDC04063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138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456251-F35C-405B-3C29-6E39934A2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AC01BC1-34E4-2D2E-A32E-B58497E634B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9A59E3-588A-E0B2-4066-FFE2D16AA67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village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magnifique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printemps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8B2546C-101B-DB82-A035-70848604E60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2D51AC5-620A-B829-A67E-7DCBB931E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6368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182E1122-0998-EAC0-41C7-3E73950E4E3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6D0BDDD-8674-6713-6F52-32A2759B3A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048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FCB882-2E44-353B-D424-82B101F939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57CB017-0CB4-3C76-51E4-A33B1472FD7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89584B7-72A6-753C-4541-34031452D2E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village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magnifique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printemps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A4F136E-7BE0-8FC1-6B7B-1304F2BFAEF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AE601B4-8C2A-93C9-B710-1C470B007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32462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4465C8E-592F-83C0-A9B7-3C6349D1178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35D200E-2F37-1C74-E3E8-502DE733C3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959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B19F7B-4CBA-BB19-DDDA-C50BADE44F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10BD921-192B-7250-48AB-65D75739FAA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FB1069-911F-5138-2826-9024F43A64E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village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magnifique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printemps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BF43255-3070-0315-9676-D6365444ABB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FA3AF18-40D2-4033-B166-361423DD5F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33735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4981301B-459E-D9FE-1F0C-CD1725BBA870}"/>
              </a:ext>
            </a:extLst>
          </p:cNvPr>
          <p:cNvSpPr txBox="1">
            <a:spLocks/>
          </p:cNvSpPr>
          <p:nvPr/>
        </p:nvSpPr>
        <p:spPr>
          <a:xfrm>
            <a:off x="5981078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E701C8B-0FBB-2C74-3194-C4E4180E1E1A}"/>
              </a:ext>
            </a:extLst>
          </p:cNvPr>
          <p:cNvSpPr txBox="1">
            <a:spLocks/>
          </p:cNvSpPr>
          <p:nvPr/>
        </p:nvSpPr>
        <p:spPr>
          <a:xfrm>
            <a:off x="2207202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4CF761E-0E85-EACF-8E9A-9EC5260FDF08}"/>
              </a:ext>
            </a:extLst>
          </p:cNvPr>
          <p:cNvSpPr txBox="1">
            <a:spLocks/>
          </p:cNvSpPr>
          <p:nvPr/>
        </p:nvSpPr>
        <p:spPr>
          <a:xfrm>
            <a:off x="7577668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7DC7C02-34E2-E086-EAEB-F5E802001885}"/>
              </a:ext>
            </a:extLst>
          </p:cNvPr>
          <p:cNvSpPr txBox="1">
            <a:spLocks/>
          </p:cNvSpPr>
          <p:nvPr/>
        </p:nvSpPr>
        <p:spPr>
          <a:xfrm>
            <a:off x="3247540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16038AC-CBF4-45D1-857B-281876520471}"/>
              </a:ext>
            </a:extLst>
          </p:cNvPr>
          <p:cNvSpPr txBox="1">
            <a:spLocks/>
          </p:cNvSpPr>
          <p:nvPr/>
        </p:nvSpPr>
        <p:spPr>
          <a:xfrm>
            <a:off x="4305107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65CD8C2-AA0E-B8D2-8E06-205361CE8FE5}"/>
              </a:ext>
            </a:extLst>
          </p:cNvPr>
          <p:cNvSpPr txBox="1">
            <a:spLocks/>
          </p:cNvSpPr>
          <p:nvPr/>
        </p:nvSpPr>
        <p:spPr>
          <a:xfrm>
            <a:off x="9057420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7B9C46B-CBA2-0830-775F-5F4F99C97CC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E42D1BF-2B73-41AE-A795-F968789ED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351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175F77-2DFA-5317-30F0-BEF5D4D541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0621F86-0B45-D2E0-F29F-94B696554AF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292023-BAB1-2AF4-297B-F119017D699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village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magnifique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printemps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18037FA-91F5-1078-4454-76E0DE0E1FA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65A5522-0465-AACD-41BE-C8927C366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24367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DF12A006-1AE0-B39D-71A4-15B98F5920F0}"/>
              </a:ext>
            </a:extLst>
          </p:cNvPr>
          <p:cNvSpPr txBox="1">
            <a:spLocks/>
          </p:cNvSpPr>
          <p:nvPr/>
        </p:nvSpPr>
        <p:spPr>
          <a:xfrm>
            <a:off x="5981078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3439B9C-4A9F-9FCC-56ED-2E162E19F0D1}"/>
              </a:ext>
            </a:extLst>
          </p:cNvPr>
          <p:cNvSpPr txBox="1">
            <a:spLocks/>
          </p:cNvSpPr>
          <p:nvPr/>
        </p:nvSpPr>
        <p:spPr>
          <a:xfrm>
            <a:off x="2207202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41448AC-47E8-AF71-487A-FCFF4B90226A}"/>
              </a:ext>
            </a:extLst>
          </p:cNvPr>
          <p:cNvSpPr txBox="1">
            <a:spLocks/>
          </p:cNvSpPr>
          <p:nvPr/>
        </p:nvSpPr>
        <p:spPr>
          <a:xfrm>
            <a:off x="7577668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3D3BB53-379A-16C0-5CC6-997F579A1089}"/>
              </a:ext>
            </a:extLst>
          </p:cNvPr>
          <p:cNvSpPr txBox="1">
            <a:spLocks/>
          </p:cNvSpPr>
          <p:nvPr/>
        </p:nvSpPr>
        <p:spPr>
          <a:xfrm>
            <a:off x="3247540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1D9F553-9D05-327F-5C4B-5676829DEBC8}"/>
              </a:ext>
            </a:extLst>
          </p:cNvPr>
          <p:cNvSpPr txBox="1">
            <a:spLocks/>
          </p:cNvSpPr>
          <p:nvPr/>
        </p:nvSpPr>
        <p:spPr>
          <a:xfrm>
            <a:off x="4305107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814522D-E329-891B-26D5-93BAC82335F4}"/>
              </a:ext>
            </a:extLst>
          </p:cNvPr>
          <p:cNvSpPr txBox="1">
            <a:spLocks/>
          </p:cNvSpPr>
          <p:nvPr/>
        </p:nvSpPr>
        <p:spPr>
          <a:xfrm>
            <a:off x="9057420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2499BD6-87C0-D255-C465-D7FC59595B7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BF723726-FF31-971D-B94A-DA28B776B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786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E5D782-668F-5680-908C-84668952B0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3CDB1A7-8C69-6A08-1DCC-047C72CBC0A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DAB6AFC-F12C-B68E-44A6-0A0A91D9874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village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magnifique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au printemps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7CF33E3-8D1E-4946-F016-E570ADD2868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3EF15DCC-0F34-D44B-3D6A-483DA3BEA93C}"/>
              </a:ext>
            </a:extLst>
          </p:cNvPr>
          <p:cNvSpPr txBox="1">
            <a:spLocks/>
          </p:cNvSpPr>
          <p:nvPr/>
        </p:nvSpPr>
        <p:spPr>
          <a:xfrm>
            <a:off x="4168496" y="25616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5CFAB3B-A993-7532-3D12-36ACC911D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18008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DF3831A3-BCF7-B3D0-AD81-F39BAB4AE867}"/>
              </a:ext>
            </a:extLst>
          </p:cNvPr>
          <p:cNvSpPr txBox="1">
            <a:spLocks/>
          </p:cNvSpPr>
          <p:nvPr/>
        </p:nvSpPr>
        <p:spPr>
          <a:xfrm>
            <a:off x="5981078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CFC2C1E-1D79-D105-9139-1FC27A6F49B0}"/>
              </a:ext>
            </a:extLst>
          </p:cNvPr>
          <p:cNvSpPr txBox="1">
            <a:spLocks/>
          </p:cNvSpPr>
          <p:nvPr/>
        </p:nvSpPr>
        <p:spPr>
          <a:xfrm>
            <a:off x="2207202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9C87B65-8FFA-7E78-C3B2-07B1B7A78B2C}"/>
              </a:ext>
            </a:extLst>
          </p:cNvPr>
          <p:cNvSpPr txBox="1">
            <a:spLocks/>
          </p:cNvSpPr>
          <p:nvPr/>
        </p:nvSpPr>
        <p:spPr>
          <a:xfrm>
            <a:off x="2783969" y="25616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F23E21A-4800-AB02-620A-7F5668EE2E8B}"/>
              </a:ext>
            </a:extLst>
          </p:cNvPr>
          <p:cNvSpPr txBox="1">
            <a:spLocks/>
          </p:cNvSpPr>
          <p:nvPr/>
        </p:nvSpPr>
        <p:spPr>
          <a:xfrm>
            <a:off x="7577668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3728632-DF1A-31EA-D2D7-7BCB70852149}"/>
              </a:ext>
            </a:extLst>
          </p:cNvPr>
          <p:cNvSpPr txBox="1">
            <a:spLocks/>
          </p:cNvSpPr>
          <p:nvPr/>
        </p:nvSpPr>
        <p:spPr>
          <a:xfrm>
            <a:off x="7924801" y="2561632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DB46BF5-B1B4-2353-DD7E-E75AA8AEDE5D}"/>
              </a:ext>
            </a:extLst>
          </p:cNvPr>
          <p:cNvSpPr txBox="1">
            <a:spLocks/>
          </p:cNvSpPr>
          <p:nvPr/>
        </p:nvSpPr>
        <p:spPr>
          <a:xfrm>
            <a:off x="3247540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6AC69FE-4B9D-4F74-E7B3-9CC91CD1031F}"/>
              </a:ext>
            </a:extLst>
          </p:cNvPr>
          <p:cNvSpPr txBox="1">
            <a:spLocks/>
          </p:cNvSpPr>
          <p:nvPr/>
        </p:nvSpPr>
        <p:spPr>
          <a:xfrm>
            <a:off x="4305107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BAA6430-1462-A32F-DEB7-655CC4A7E4D2}"/>
              </a:ext>
            </a:extLst>
          </p:cNvPr>
          <p:cNvSpPr txBox="1">
            <a:spLocks/>
          </p:cNvSpPr>
          <p:nvPr/>
        </p:nvSpPr>
        <p:spPr>
          <a:xfrm>
            <a:off x="9057420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1ECE275A-16B1-950D-B079-D8DA079C139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CD0249C-A308-C2AC-F700-8D5DAC1711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99F88B61-BA41-DC20-FB1D-3D947BCBA3CC}"/>
              </a:ext>
            </a:extLst>
          </p:cNvPr>
          <p:cNvSpPr txBox="1">
            <a:spLocks/>
          </p:cNvSpPr>
          <p:nvPr/>
        </p:nvSpPr>
        <p:spPr>
          <a:xfrm>
            <a:off x="5761320" y="25616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4815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DAD3A6-5958-5FC2-E3E7-7D11E19D21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53DB4DC-809E-857C-A450-AD29525A935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E4251D-F881-BC35-CF14-7EC69DDA852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village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magnifique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au printemps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D61D0CD-3F32-F27C-C1C0-4A9F967B3BD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81ED1E2F-372B-61F6-6F01-085EAC8E8E9F}"/>
              </a:ext>
            </a:extLst>
          </p:cNvPr>
          <p:cNvSpPr txBox="1">
            <a:spLocks/>
          </p:cNvSpPr>
          <p:nvPr/>
        </p:nvSpPr>
        <p:spPr>
          <a:xfrm>
            <a:off x="4168496" y="25616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EE5D0A5-F701-0813-8C33-F8E7F99B56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69353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7E51B9C-369B-DBB8-6464-D924CAB52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9D469C38-F044-5CFB-9E0A-ABAD67345A9E}"/>
              </a:ext>
            </a:extLst>
          </p:cNvPr>
          <p:cNvSpPr txBox="1">
            <a:spLocks/>
          </p:cNvSpPr>
          <p:nvPr/>
        </p:nvSpPr>
        <p:spPr>
          <a:xfrm>
            <a:off x="5981078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CA513F9-08C8-5607-0E89-DD672C711201}"/>
              </a:ext>
            </a:extLst>
          </p:cNvPr>
          <p:cNvSpPr txBox="1">
            <a:spLocks/>
          </p:cNvSpPr>
          <p:nvPr/>
        </p:nvSpPr>
        <p:spPr>
          <a:xfrm>
            <a:off x="2207202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97AE5A5-5401-39FC-BF07-85D2A4FFAD3C}"/>
              </a:ext>
            </a:extLst>
          </p:cNvPr>
          <p:cNvSpPr txBox="1">
            <a:spLocks/>
          </p:cNvSpPr>
          <p:nvPr/>
        </p:nvSpPr>
        <p:spPr>
          <a:xfrm>
            <a:off x="2783969" y="25616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77D29D7-D401-C3E2-CB31-75F5F6AD4261}"/>
              </a:ext>
            </a:extLst>
          </p:cNvPr>
          <p:cNvSpPr txBox="1">
            <a:spLocks/>
          </p:cNvSpPr>
          <p:nvPr/>
        </p:nvSpPr>
        <p:spPr>
          <a:xfrm>
            <a:off x="7577668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2561FD8-83FA-A69D-75DE-0228F394E8BA}"/>
              </a:ext>
            </a:extLst>
          </p:cNvPr>
          <p:cNvSpPr txBox="1">
            <a:spLocks/>
          </p:cNvSpPr>
          <p:nvPr/>
        </p:nvSpPr>
        <p:spPr>
          <a:xfrm>
            <a:off x="7924801" y="2561632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167B9A9-0E0C-1E91-5517-032D7F7091B7}"/>
              </a:ext>
            </a:extLst>
          </p:cNvPr>
          <p:cNvSpPr txBox="1">
            <a:spLocks/>
          </p:cNvSpPr>
          <p:nvPr/>
        </p:nvSpPr>
        <p:spPr>
          <a:xfrm>
            <a:off x="3247540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923D57A-FA0C-3669-E66C-3F3BB22E7269}"/>
              </a:ext>
            </a:extLst>
          </p:cNvPr>
          <p:cNvSpPr txBox="1">
            <a:spLocks/>
          </p:cNvSpPr>
          <p:nvPr/>
        </p:nvSpPr>
        <p:spPr>
          <a:xfrm>
            <a:off x="4305107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C64F9B9-FE8E-F95E-2645-74A30DAC27EF}"/>
              </a:ext>
            </a:extLst>
          </p:cNvPr>
          <p:cNvSpPr txBox="1">
            <a:spLocks/>
          </p:cNvSpPr>
          <p:nvPr/>
        </p:nvSpPr>
        <p:spPr>
          <a:xfrm>
            <a:off x="9057420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FEA0D56-06D5-2672-67F3-308FB4BA4DB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tu /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05AACCA-58B5-960F-8EBC-19062540B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6669D2D3-A5DA-F8BB-4A12-6192CCE18A9A}"/>
              </a:ext>
            </a:extLst>
          </p:cNvPr>
          <p:cNvSpPr txBox="1">
            <a:spLocks/>
          </p:cNvSpPr>
          <p:nvPr/>
        </p:nvSpPr>
        <p:spPr>
          <a:xfrm>
            <a:off x="5761320" y="25616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9352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358F11-5F94-7165-491B-6C4EE2647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D44CC55-8189-C99E-761D-F220A7DF435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A59609-1339-8E82-8DF6-856C8EBF03A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village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magnifique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au printemps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FF3DF54-1FD0-713D-3221-47A46290032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D2216997-6276-F258-5428-DCE9718252DE}"/>
              </a:ext>
            </a:extLst>
          </p:cNvPr>
          <p:cNvSpPr txBox="1">
            <a:spLocks/>
          </p:cNvSpPr>
          <p:nvPr/>
        </p:nvSpPr>
        <p:spPr>
          <a:xfrm>
            <a:off x="4168496" y="25616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6091FF3-3BE3-4040-6A18-CE4F9086A7D5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seras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magnifique au printemps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9C843F0B-D628-018A-F18E-6C59717525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BC6CD6DC-2D01-8AA1-1E28-7718F96E9DAE}"/>
              </a:ext>
            </a:extLst>
          </p:cNvPr>
          <p:cNvSpPr txBox="1">
            <a:spLocks/>
          </p:cNvSpPr>
          <p:nvPr/>
        </p:nvSpPr>
        <p:spPr>
          <a:xfrm>
            <a:off x="5981078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65E9D23-BD05-A042-E9D5-DA7D24D2F3A6}"/>
              </a:ext>
            </a:extLst>
          </p:cNvPr>
          <p:cNvSpPr txBox="1">
            <a:spLocks/>
          </p:cNvSpPr>
          <p:nvPr/>
        </p:nvSpPr>
        <p:spPr>
          <a:xfrm>
            <a:off x="2207202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A1EAF75-DBE1-469A-405E-FA95ED965FF6}"/>
              </a:ext>
            </a:extLst>
          </p:cNvPr>
          <p:cNvSpPr txBox="1">
            <a:spLocks/>
          </p:cNvSpPr>
          <p:nvPr/>
        </p:nvSpPr>
        <p:spPr>
          <a:xfrm>
            <a:off x="2783969" y="25616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D51ABE4-E348-039C-3839-DBD9F351729B}"/>
              </a:ext>
            </a:extLst>
          </p:cNvPr>
          <p:cNvSpPr txBox="1">
            <a:spLocks/>
          </p:cNvSpPr>
          <p:nvPr/>
        </p:nvSpPr>
        <p:spPr>
          <a:xfrm>
            <a:off x="7577668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7C6C10A-CB87-AC2D-03E0-F503EECDFDF8}"/>
              </a:ext>
            </a:extLst>
          </p:cNvPr>
          <p:cNvSpPr txBox="1">
            <a:spLocks/>
          </p:cNvSpPr>
          <p:nvPr/>
        </p:nvSpPr>
        <p:spPr>
          <a:xfrm>
            <a:off x="7924801" y="2561632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0EB4EBD-0D6F-97D7-4C7C-1CF18FCF8780}"/>
              </a:ext>
            </a:extLst>
          </p:cNvPr>
          <p:cNvSpPr txBox="1">
            <a:spLocks/>
          </p:cNvSpPr>
          <p:nvPr/>
        </p:nvSpPr>
        <p:spPr>
          <a:xfrm>
            <a:off x="3247540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CB652D5-01B3-D686-4E48-F918F5319759}"/>
              </a:ext>
            </a:extLst>
          </p:cNvPr>
          <p:cNvSpPr txBox="1">
            <a:spLocks/>
          </p:cNvSpPr>
          <p:nvPr/>
        </p:nvSpPr>
        <p:spPr>
          <a:xfrm>
            <a:off x="4305107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CE095A7-2B7E-0EAF-D5EC-C7F70AEEC7F2}"/>
              </a:ext>
            </a:extLst>
          </p:cNvPr>
          <p:cNvSpPr txBox="1">
            <a:spLocks/>
          </p:cNvSpPr>
          <p:nvPr/>
        </p:nvSpPr>
        <p:spPr>
          <a:xfrm>
            <a:off x="9057420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EF7082D-5511-0A7D-5D46-6D2083014CE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tu /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96077DD-6D57-FC61-08B3-CAE240C913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2AE0490D-C90A-FDB5-0445-EA79268BF543}"/>
              </a:ext>
            </a:extLst>
          </p:cNvPr>
          <p:cNvSpPr txBox="1">
            <a:spLocks/>
          </p:cNvSpPr>
          <p:nvPr/>
        </p:nvSpPr>
        <p:spPr>
          <a:xfrm>
            <a:off x="5761320" y="25616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1925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A587E0-1FB7-81A0-1712-C7E1670474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2FC490C-832D-FB32-A102-D0628B4CF43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C851A6-269E-A335-3AD5-022D2F233B9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grand-père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raconta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aventure à ses amis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B72BB70-9CDA-8E6A-BFB2-8F42C136E2E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F5E6D42-F656-147E-6F47-995115B2D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454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F8F207-81D7-2535-BD1D-AF34F05BB7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2986581-BA4A-61A1-F3AB-CA8EFBFA1BA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29973F-7245-E54E-6C3F-0D2B68EFA92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grand-père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raconta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aventure à ses amis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9216A74-8FA6-2ACE-8CAB-E289CB0C8D7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C363D45-ABCA-B452-1F58-285E4C934C8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AFA6A36-A72F-47CD-1490-5A65534699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24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30E821-D5B7-8184-DACD-C7B820AD1B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75C5218-31D0-4E2E-E0F6-20AB023D884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F0923FB-E84F-5E19-26E7-B0F3BB3FC18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grand-père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raconta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aventure à ses amis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A782120-3278-0F27-8A2F-3D9048E9424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05DB301-86D1-D7E8-C5DE-952BBAF05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91573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42A2B8A-B426-8F71-CFCC-8200ABBEBA0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9B5E3DD3-B349-39AD-66C4-7891A16931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363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00A102-301D-1CCB-3740-A6733E13AE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66BB66C-6D1C-3A40-9A7D-79316AAC0EF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B1A744-352B-594C-14FE-91BD94ECF27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grand-père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raconta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aventure à ses amis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725C44A-15B0-6A4E-9918-FEF3F0D660E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D77D980-86C8-B56D-1431-9F0F3FDE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98093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1183BD82-AC10-D408-D47B-AD368FE481E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C4CEE94-A096-F2A0-29F3-1598F8081D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191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EAF578-D5B0-7B21-71B1-658AD74937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8C8E99B-B990-9D19-6B71-7F62C50E502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0B32A9-311E-A47E-758A-2B9CC65846F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grand-père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raconta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aventure à ses amis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E4A8C4A-BC8B-FE33-ADA3-987DD0AE1FF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A8FFA81-A5CE-9431-023C-6298E619A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99150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25FDF289-E440-8467-9BDC-D7D991626D6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975CF50-64A0-5E00-A117-D866DAC795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6156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E1D357-9EF5-24D2-D393-6B4837565C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4CEDDFF-6247-6251-6065-3A83FB39857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FFF1189-348D-9178-B1DC-3389631A627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grand-père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raconta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aventure à ses amis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0D6707A-8BE8-4C22-DE47-1B1EF1E83DD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47AAA0E-B7DD-280D-0C32-869CA05758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99022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1594F40-490B-BE14-D256-CF15AB5A572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47D1511-A1D0-AEE2-5EF5-67F61FE96A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7630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81356F-486F-49EB-87C9-FA997257F4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D055618-3914-03CE-D1E3-A339BAEA4CC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7255ED2-77A3-1B63-22E3-EA99A885D18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grand-père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raconta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aventure à ses amis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069EBA4-6201-F54B-7143-56BCDD033E2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BFE3938-DFDA-02DA-0C36-5E6E078CB0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86324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93650097-7AC1-88E6-1373-986024EC309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54FAE40-E811-E1B2-7A66-F96B9705B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0014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A7B9B6-1C71-B1CA-2CEA-DFCF3463CF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D4D23C3-DCC0-51C3-A8E6-FC2993C08BA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CA5F6B-5EFC-AEA3-6CE9-D7B78584E3B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grand-père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raconta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aventure à ses amis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6A30477-36E0-5166-FB7C-11814137240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B56CD86-390B-B0BB-C6D4-FF38810FF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38793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E6302397-0BFC-893E-B1E2-E1475FD3D6B7}"/>
              </a:ext>
            </a:extLst>
          </p:cNvPr>
          <p:cNvSpPr txBox="1">
            <a:spLocks/>
          </p:cNvSpPr>
          <p:nvPr/>
        </p:nvSpPr>
        <p:spPr>
          <a:xfrm>
            <a:off x="984516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311A055-D09B-5A59-9149-04500C1C4DC0}"/>
              </a:ext>
            </a:extLst>
          </p:cNvPr>
          <p:cNvSpPr txBox="1">
            <a:spLocks/>
          </p:cNvSpPr>
          <p:nvPr/>
        </p:nvSpPr>
        <p:spPr>
          <a:xfrm>
            <a:off x="306260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8A8DB89-1ED6-76C8-AA1D-C0DEB22FA995}"/>
              </a:ext>
            </a:extLst>
          </p:cNvPr>
          <p:cNvSpPr txBox="1">
            <a:spLocks/>
          </p:cNvSpPr>
          <p:nvPr/>
        </p:nvSpPr>
        <p:spPr>
          <a:xfrm>
            <a:off x="10763327" y="168433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7283957-7B7D-63CE-F658-15550F7B7A7B}"/>
              </a:ext>
            </a:extLst>
          </p:cNvPr>
          <p:cNvSpPr txBox="1">
            <a:spLocks/>
          </p:cNvSpPr>
          <p:nvPr/>
        </p:nvSpPr>
        <p:spPr>
          <a:xfrm>
            <a:off x="5263160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B08C9457-22CB-A173-C3B5-5166549B4B2D}"/>
              </a:ext>
            </a:extLst>
          </p:cNvPr>
          <p:cNvSpPr txBox="1">
            <a:spLocks/>
          </p:cNvSpPr>
          <p:nvPr/>
        </p:nvSpPr>
        <p:spPr>
          <a:xfrm>
            <a:off x="7962715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82CF154-A603-C5B4-DB3D-53F6C27CA76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1FAF098-03DD-B115-21D4-D6680C973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25E3380F-8253-AD5B-F992-C1AEEF59D913}"/>
              </a:ext>
            </a:extLst>
          </p:cNvPr>
          <p:cNvSpPr txBox="1">
            <a:spLocks/>
          </p:cNvSpPr>
          <p:nvPr/>
        </p:nvSpPr>
        <p:spPr>
          <a:xfrm>
            <a:off x="662818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29F58DD-3BB5-B141-1782-6E319E4B863B}"/>
              </a:ext>
            </a:extLst>
          </p:cNvPr>
          <p:cNvSpPr txBox="1">
            <a:spLocks/>
          </p:cNvSpPr>
          <p:nvPr/>
        </p:nvSpPr>
        <p:spPr>
          <a:xfrm>
            <a:off x="9187630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E18914FA-008A-7820-DF72-6664C3010DA1}"/>
              </a:ext>
            </a:extLst>
          </p:cNvPr>
          <p:cNvSpPr txBox="1">
            <a:spLocks/>
          </p:cNvSpPr>
          <p:nvPr/>
        </p:nvSpPr>
        <p:spPr>
          <a:xfrm>
            <a:off x="145411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87918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880CD3-5825-707D-E13A-CA421AC01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1BD9F2D-91F2-5EAA-F4C3-FA0ED8493B9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992AFD-8191-EE1F-20B8-0A498C816DA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grand-père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raconta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aventure à ses amis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6828F0C-D3A0-A5FB-F9DF-8FBEB526A7E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47B34FE-DC36-DC28-D0E4-310FC5F2A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04119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BBE140B1-3957-1B0A-BE5B-E6454FD1D2BD}"/>
              </a:ext>
            </a:extLst>
          </p:cNvPr>
          <p:cNvSpPr txBox="1">
            <a:spLocks/>
          </p:cNvSpPr>
          <p:nvPr/>
        </p:nvSpPr>
        <p:spPr>
          <a:xfrm>
            <a:off x="984516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D242463-94FA-FFB6-98F2-B097B37EFC5B}"/>
              </a:ext>
            </a:extLst>
          </p:cNvPr>
          <p:cNvSpPr txBox="1">
            <a:spLocks/>
          </p:cNvSpPr>
          <p:nvPr/>
        </p:nvSpPr>
        <p:spPr>
          <a:xfrm>
            <a:off x="306260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5CDC6FE-1FC5-E715-50EE-18E70086E932}"/>
              </a:ext>
            </a:extLst>
          </p:cNvPr>
          <p:cNvSpPr txBox="1">
            <a:spLocks/>
          </p:cNvSpPr>
          <p:nvPr/>
        </p:nvSpPr>
        <p:spPr>
          <a:xfrm>
            <a:off x="10763327" y="168433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38BE063-673E-641D-97E8-485A22C320F5}"/>
              </a:ext>
            </a:extLst>
          </p:cNvPr>
          <p:cNvSpPr txBox="1">
            <a:spLocks/>
          </p:cNvSpPr>
          <p:nvPr/>
        </p:nvSpPr>
        <p:spPr>
          <a:xfrm>
            <a:off x="5263160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481C4AB-CF99-DC68-5BD8-12A6A74296FE}"/>
              </a:ext>
            </a:extLst>
          </p:cNvPr>
          <p:cNvSpPr txBox="1">
            <a:spLocks/>
          </p:cNvSpPr>
          <p:nvPr/>
        </p:nvSpPr>
        <p:spPr>
          <a:xfrm>
            <a:off x="7962715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4EE0125-F54E-4FF7-A525-76827FC1FD2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C7502A8-0512-5D7A-D907-6BF7DCFEBA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50AE4F6C-CC43-14E4-1BE6-E518867CDAA5}"/>
              </a:ext>
            </a:extLst>
          </p:cNvPr>
          <p:cNvSpPr txBox="1">
            <a:spLocks/>
          </p:cNvSpPr>
          <p:nvPr/>
        </p:nvSpPr>
        <p:spPr>
          <a:xfrm>
            <a:off x="662818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A957552-9C62-DFBC-59EB-C0491012688A}"/>
              </a:ext>
            </a:extLst>
          </p:cNvPr>
          <p:cNvSpPr txBox="1">
            <a:spLocks/>
          </p:cNvSpPr>
          <p:nvPr/>
        </p:nvSpPr>
        <p:spPr>
          <a:xfrm>
            <a:off x="9187630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B7F172D-1265-2947-9997-A7CA0F5279FC}"/>
              </a:ext>
            </a:extLst>
          </p:cNvPr>
          <p:cNvSpPr txBox="1">
            <a:spLocks/>
          </p:cNvSpPr>
          <p:nvPr/>
        </p:nvSpPr>
        <p:spPr>
          <a:xfrm>
            <a:off x="145411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632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98C881-879D-4590-728D-5E45CF9175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2685DFB-AC90-E0BD-5D8F-0A9F7BE290C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71F648-7ED6-0BC6-53AA-523A8A01635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grand-père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raconta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aventure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ses amis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148B033-E485-C337-9C3C-13DD2D43A39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EB5828D-9159-D50C-70FA-70507E4D9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94413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4575673D-040C-3632-0049-B02DC78D9322}"/>
              </a:ext>
            </a:extLst>
          </p:cNvPr>
          <p:cNvSpPr txBox="1">
            <a:spLocks/>
          </p:cNvSpPr>
          <p:nvPr/>
        </p:nvSpPr>
        <p:spPr>
          <a:xfrm>
            <a:off x="984516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071B7A7-3414-093B-B7ED-7DCD69434A89}"/>
              </a:ext>
            </a:extLst>
          </p:cNvPr>
          <p:cNvSpPr txBox="1">
            <a:spLocks/>
          </p:cNvSpPr>
          <p:nvPr/>
        </p:nvSpPr>
        <p:spPr>
          <a:xfrm>
            <a:off x="306260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13FE211-02DA-261C-7003-3FBE6641B3B4}"/>
              </a:ext>
            </a:extLst>
          </p:cNvPr>
          <p:cNvSpPr txBox="1">
            <a:spLocks/>
          </p:cNvSpPr>
          <p:nvPr/>
        </p:nvSpPr>
        <p:spPr>
          <a:xfrm>
            <a:off x="2439835" y="255800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4338C85-0AFD-271B-6C1C-5A66B0EBF2CF}"/>
              </a:ext>
            </a:extLst>
          </p:cNvPr>
          <p:cNvSpPr txBox="1">
            <a:spLocks/>
          </p:cNvSpPr>
          <p:nvPr/>
        </p:nvSpPr>
        <p:spPr>
          <a:xfrm>
            <a:off x="10763327" y="168433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EED096D-6EB8-123D-ED43-92664C1A60F1}"/>
              </a:ext>
            </a:extLst>
          </p:cNvPr>
          <p:cNvSpPr txBox="1">
            <a:spLocks/>
          </p:cNvSpPr>
          <p:nvPr/>
        </p:nvSpPr>
        <p:spPr>
          <a:xfrm>
            <a:off x="5263160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0723B0C-1D06-D0D6-CEA7-1E40785EC57B}"/>
              </a:ext>
            </a:extLst>
          </p:cNvPr>
          <p:cNvSpPr txBox="1">
            <a:spLocks/>
          </p:cNvSpPr>
          <p:nvPr/>
        </p:nvSpPr>
        <p:spPr>
          <a:xfrm>
            <a:off x="7962715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DDA277A-4C05-C0CD-785E-788AEAC0FE1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D25C20E-5215-0C08-5976-E020617EB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1DB75777-DD8F-5884-1AD3-03C85FE9D425}"/>
              </a:ext>
            </a:extLst>
          </p:cNvPr>
          <p:cNvSpPr txBox="1">
            <a:spLocks/>
          </p:cNvSpPr>
          <p:nvPr/>
        </p:nvSpPr>
        <p:spPr>
          <a:xfrm>
            <a:off x="5166660" y="255800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749DF06B-27CE-490C-20F3-0FC0738261BA}"/>
              </a:ext>
            </a:extLst>
          </p:cNvPr>
          <p:cNvSpPr txBox="1">
            <a:spLocks/>
          </p:cNvSpPr>
          <p:nvPr/>
        </p:nvSpPr>
        <p:spPr>
          <a:xfrm>
            <a:off x="662818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AEF1246-88C9-82DA-15C9-4B30731F7EB6}"/>
              </a:ext>
            </a:extLst>
          </p:cNvPr>
          <p:cNvSpPr txBox="1">
            <a:spLocks/>
          </p:cNvSpPr>
          <p:nvPr/>
        </p:nvSpPr>
        <p:spPr>
          <a:xfrm>
            <a:off x="6951407" y="2558003"/>
            <a:ext cx="209245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6CCCC2A-8024-2BDA-B0E7-75562AB11BD4}"/>
              </a:ext>
            </a:extLst>
          </p:cNvPr>
          <p:cNvSpPr txBox="1">
            <a:spLocks/>
          </p:cNvSpPr>
          <p:nvPr/>
        </p:nvSpPr>
        <p:spPr>
          <a:xfrm>
            <a:off x="9534512" y="2558003"/>
            <a:ext cx="209245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B91108FA-C3E4-BDE5-034C-55C7691BE864}"/>
              </a:ext>
            </a:extLst>
          </p:cNvPr>
          <p:cNvSpPr txBox="1">
            <a:spLocks/>
          </p:cNvSpPr>
          <p:nvPr/>
        </p:nvSpPr>
        <p:spPr>
          <a:xfrm>
            <a:off x="9187630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7182B5A1-E5B3-D798-7643-EB740FDADBD0}"/>
              </a:ext>
            </a:extLst>
          </p:cNvPr>
          <p:cNvSpPr txBox="1">
            <a:spLocks/>
          </p:cNvSpPr>
          <p:nvPr/>
        </p:nvSpPr>
        <p:spPr>
          <a:xfrm>
            <a:off x="145411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744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A931F3-82F4-9E52-8904-E5FF71C207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72C141E-B859-7D71-3EE7-FFB39DB8DD6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F0DA3FA-9D3C-E1B4-5259-D7EA6D6BD2B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grand-père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raconta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aventure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ses amis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9D716EE-1545-6236-028D-79BAFE897FA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77BD59C-FD8E-3785-FD25-E14A3BC748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43936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6117961-D8C2-ACF8-FCEA-8EB8E4B280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34C6CAB4-7921-5E29-2A08-A61BF899E535}"/>
              </a:ext>
            </a:extLst>
          </p:cNvPr>
          <p:cNvSpPr txBox="1">
            <a:spLocks/>
          </p:cNvSpPr>
          <p:nvPr/>
        </p:nvSpPr>
        <p:spPr>
          <a:xfrm>
            <a:off x="984516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AAFFBF2-9BE6-39B2-4628-36F44B50CD0F}"/>
              </a:ext>
            </a:extLst>
          </p:cNvPr>
          <p:cNvSpPr txBox="1">
            <a:spLocks/>
          </p:cNvSpPr>
          <p:nvPr/>
        </p:nvSpPr>
        <p:spPr>
          <a:xfrm>
            <a:off x="306260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593C7A3-E24E-4E34-4328-AA4976E5C325}"/>
              </a:ext>
            </a:extLst>
          </p:cNvPr>
          <p:cNvSpPr txBox="1">
            <a:spLocks/>
          </p:cNvSpPr>
          <p:nvPr/>
        </p:nvSpPr>
        <p:spPr>
          <a:xfrm>
            <a:off x="2439835" y="255800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57C3F0F-F2A2-8F85-6773-7103CBA04923}"/>
              </a:ext>
            </a:extLst>
          </p:cNvPr>
          <p:cNvSpPr txBox="1">
            <a:spLocks/>
          </p:cNvSpPr>
          <p:nvPr/>
        </p:nvSpPr>
        <p:spPr>
          <a:xfrm>
            <a:off x="10763327" y="168433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439DBAF-E43D-687B-A53A-9EFDF09E7836}"/>
              </a:ext>
            </a:extLst>
          </p:cNvPr>
          <p:cNvSpPr txBox="1">
            <a:spLocks/>
          </p:cNvSpPr>
          <p:nvPr/>
        </p:nvSpPr>
        <p:spPr>
          <a:xfrm>
            <a:off x="5263160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F79D337-739A-3A5B-5849-C77AA4478102}"/>
              </a:ext>
            </a:extLst>
          </p:cNvPr>
          <p:cNvSpPr txBox="1">
            <a:spLocks/>
          </p:cNvSpPr>
          <p:nvPr/>
        </p:nvSpPr>
        <p:spPr>
          <a:xfrm>
            <a:off x="7962715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471088F-9F76-6037-CDB4-CB37EDD4332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nous /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BB187A6D-BD66-5819-6B7B-BEB496EB03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5FB7C7AC-88FB-2176-EDBA-F96F2CD6BAA5}"/>
              </a:ext>
            </a:extLst>
          </p:cNvPr>
          <p:cNvSpPr txBox="1">
            <a:spLocks/>
          </p:cNvSpPr>
          <p:nvPr/>
        </p:nvSpPr>
        <p:spPr>
          <a:xfrm>
            <a:off x="5166660" y="255800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B222BF4A-F4A1-99B9-182E-D9F9CBEBD478}"/>
              </a:ext>
            </a:extLst>
          </p:cNvPr>
          <p:cNvSpPr txBox="1">
            <a:spLocks/>
          </p:cNvSpPr>
          <p:nvPr/>
        </p:nvSpPr>
        <p:spPr>
          <a:xfrm>
            <a:off x="662818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5372535-D12A-65CB-5A3F-8A4BBE6643C4}"/>
              </a:ext>
            </a:extLst>
          </p:cNvPr>
          <p:cNvSpPr txBox="1">
            <a:spLocks/>
          </p:cNvSpPr>
          <p:nvPr/>
        </p:nvSpPr>
        <p:spPr>
          <a:xfrm>
            <a:off x="6951407" y="2558003"/>
            <a:ext cx="209245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DD0094A-44C6-459B-FF96-590DF0CDF7EA}"/>
              </a:ext>
            </a:extLst>
          </p:cNvPr>
          <p:cNvSpPr txBox="1">
            <a:spLocks/>
          </p:cNvSpPr>
          <p:nvPr/>
        </p:nvSpPr>
        <p:spPr>
          <a:xfrm>
            <a:off x="9534512" y="2558003"/>
            <a:ext cx="209245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723AAFB-1A06-7FCB-5431-431D1938B8FF}"/>
              </a:ext>
            </a:extLst>
          </p:cNvPr>
          <p:cNvSpPr txBox="1">
            <a:spLocks/>
          </p:cNvSpPr>
          <p:nvPr/>
        </p:nvSpPr>
        <p:spPr>
          <a:xfrm>
            <a:off x="9187630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CA665FC9-781B-023B-5342-127618C51809}"/>
              </a:ext>
            </a:extLst>
          </p:cNvPr>
          <p:cNvSpPr txBox="1">
            <a:spLocks/>
          </p:cNvSpPr>
          <p:nvPr/>
        </p:nvSpPr>
        <p:spPr>
          <a:xfrm>
            <a:off x="145411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41827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BC1B6F-E114-702F-13CE-748E8085D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749B0A8-3DA5-43DA-E2B0-51BB278F275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B60F4C-0E7E-B8B2-CE58-39AC7FAF9B8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grand-père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raconta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son aventure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ses amis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D71DF40-D9AB-4D6E-5638-29EFB098C3B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3774990-B2AD-89E3-0B91-88377C0FBA07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raconté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notre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aventure à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amis.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D466B4C-2D6F-EC19-DD8E-0C8B566F4B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C96DD4A9-776B-6440-CE1C-AE82CDE990E7}"/>
              </a:ext>
            </a:extLst>
          </p:cNvPr>
          <p:cNvSpPr txBox="1">
            <a:spLocks/>
          </p:cNvSpPr>
          <p:nvPr/>
        </p:nvSpPr>
        <p:spPr>
          <a:xfrm>
            <a:off x="984516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04F3FA3-C633-A16C-5A4A-9243511D4C0C}"/>
              </a:ext>
            </a:extLst>
          </p:cNvPr>
          <p:cNvSpPr txBox="1">
            <a:spLocks/>
          </p:cNvSpPr>
          <p:nvPr/>
        </p:nvSpPr>
        <p:spPr>
          <a:xfrm>
            <a:off x="306260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2D5E893-F1A6-DAAA-9A46-806D8AC83219}"/>
              </a:ext>
            </a:extLst>
          </p:cNvPr>
          <p:cNvSpPr txBox="1">
            <a:spLocks/>
          </p:cNvSpPr>
          <p:nvPr/>
        </p:nvSpPr>
        <p:spPr>
          <a:xfrm>
            <a:off x="2439835" y="255800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F45161F-D4CE-7111-6B27-D79B30CC53E4}"/>
              </a:ext>
            </a:extLst>
          </p:cNvPr>
          <p:cNvSpPr txBox="1">
            <a:spLocks/>
          </p:cNvSpPr>
          <p:nvPr/>
        </p:nvSpPr>
        <p:spPr>
          <a:xfrm>
            <a:off x="10763327" y="168433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1DB7DE1-353A-7425-EAD1-4CD9ED8AF7A8}"/>
              </a:ext>
            </a:extLst>
          </p:cNvPr>
          <p:cNvSpPr txBox="1">
            <a:spLocks/>
          </p:cNvSpPr>
          <p:nvPr/>
        </p:nvSpPr>
        <p:spPr>
          <a:xfrm>
            <a:off x="5263160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28C9FD1-8D5F-AF18-9A24-0533E199D621}"/>
              </a:ext>
            </a:extLst>
          </p:cNvPr>
          <p:cNvSpPr txBox="1">
            <a:spLocks/>
          </p:cNvSpPr>
          <p:nvPr/>
        </p:nvSpPr>
        <p:spPr>
          <a:xfrm>
            <a:off x="7962715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403CF8C-1E42-0288-C9CB-E7F417869FF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nous /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CD13FE4-66F3-5D03-C9BA-82826ED09E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B3FFE9EE-E51F-F126-9ABE-57926E3A2E6D}"/>
              </a:ext>
            </a:extLst>
          </p:cNvPr>
          <p:cNvSpPr txBox="1">
            <a:spLocks/>
          </p:cNvSpPr>
          <p:nvPr/>
        </p:nvSpPr>
        <p:spPr>
          <a:xfrm>
            <a:off x="5166660" y="255800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576FB1EC-6304-3FB7-600C-06AE15515E1D}"/>
              </a:ext>
            </a:extLst>
          </p:cNvPr>
          <p:cNvSpPr txBox="1">
            <a:spLocks/>
          </p:cNvSpPr>
          <p:nvPr/>
        </p:nvSpPr>
        <p:spPr>
          <a:xfrm>
            <a:off x="662818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5C9C135-A391-8389-E740-EE69128AB23A}"/>
              </a:ext>
            </a:extLst>
          </p:cNvPr>
          <p:cNvSpPr txBox="1">
            <a:spLocks/>
          </p:cNvSpPr>
          <p:nvPr/>
        </p:nvSpPr>
        <p:spPr>
          <a:xfrm>
            <a:off x="6951407" y="2558003"/>
            <a:ext cx="209245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D23CEE7-3223-39AB-9BF5-7C2891F1BB59}"/>
              </a:ext>
            </a:extLst>
          </p:cNvPr>
          <p:cNvSpPr txBox="1">
            <a:spLocks/>
          </p:cNvSpPr>
          <p:nvPr/>
        </p:nvSpPr>
        <p:spPr>
          <a:xfrm>
            <a:off x="9534512" y="2558003"/>
            <a:ext cx="209245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1EA9B93-9B6C-C0DE-EFAB-F18F2125E7A5}"/>
              </a:ext>
            </a:extLst>
          </p:cNvPr>
          <p:cNvSpPr txBox="1">
            <a:spLocks/>
          </p:cNvSpPr>
          <p:nvPr/>
        </p:nvSpPr>
        <p:spPr>
          <a:xfrm>
            <a:off x="9187630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26E9F610-69FA-FDA6-159F-EED6518EC8DD}"/>
              </a:ext>
            </a:extLst>
          </p:cNvPr>
          <p:cNvSpPr txBox="1">
            <a:spLocks/>
          </p:cNvSpPr>
          <p:nvPr/>
        </p:nvSpPr>
        <p:spPr>
          <a:xfrm>
            <a:off x="1454117" y="168433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73053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CC9EDB-DF48-4110-DFA6-0F58103F47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7BF8FEF-605D-0C90-568A-A4D2CB7B2C0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0C5C10-1AA7-C21A-55DD-9089518579E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clés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tête en l’air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F1565C9-0A9E-5DBE-5229-B3B7F20FAFB2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8CA9A99-130E-FD87-7BC2-4900B251A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4072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9751FE-7923-B76B-9FEA-84B64F27E4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6781769-0C44-1262-B84F-74A02D22B83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09293F-073A-86DE-98AA-CE81022698B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clés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tête en l’air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36A1E70-1F32-3448-0E9F-1986A0DF07B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2ABA871-53DA-A32C-FA3B-120A16B49F6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FA0E310-6581-E3F0-DF31-9BD4347117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9732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B40956-C01D-2686-C20E-84ABA2AFFF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ED2F7B7-5D34-0999-BC8D-0007A1D2D87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556EA6-4D9A-2FB8-B1B7-AC2353ECAB7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clés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tête en l’air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1934564-83FD-B1DD-4FF7-04ED017BC6A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924C78A-0E60-BB33-4685-5AAA290C77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61163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F18B520-5516-80DE-C73D-5FE9318EAB2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F6DDE443-F51C-601B-DB88-7816199A0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8864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EFD6EE-282C-5C35-5995-9DCC3FE3B1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607C1B9-3D78-5ED0-01F2-420F303CD1D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1E814A-00E0-64DC-8995-48907CCDC6E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clés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tête en l’air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9ED1B7B-92DC-511C-6D7E-DF76C283A22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40B8EB6-ED23-5180-7255-7AE3531C99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62065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114FE894-90A2-B06A-690E-1777E8DC0B4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A8A16DA-DCF5-DF41-D95D-D523FD0102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9102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CE1A83-7EA2-9285-9750-7DF62BBC03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FC8D95E-A24F-B069-C8A5-B815A8BDAD5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0C7B0A-1386-7733-017A-0DEA5138DBB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clés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tête en l’air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377326E-DF9E-5387-4445-CA2824E9049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6310109-845B-D758-FBCB-ACADED9CBE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96123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BB23799-EC87-BF8A-963E-3E14877BE02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78CA05A-9EC6-978E-4F5A-727027EF4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1694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D701DA-CC72-6DD0-ABD5-1F868A4C4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3E9B847-F24E-9B35-FB65-A7C1952397D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4F5C5A0-95A5-AE63-8640-64E07C384D4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clés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tête en l’air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37645B5-0B8E-057B-85ED-642EA559A3A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56EA92D-11EE-1A6F-FAA5-9DD4EB3A61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90275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 /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2173225-40EF-CB0E-239B-5213C09FADF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91951D9-898B-FC3B-665C-F88659CE76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99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Phrase simple / complexe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simple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complexe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 </a:t>
            </a: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d)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circonstanciels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attributs du 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s’il y en a.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 et de temps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et le temps proposés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64057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65E8A3-A6D4-B1BC-B3B9-986A202600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0E397F1-5B5C-8283-706A-F9FD7351D81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E133F4-113A-FFCD-6090-DA55D92F0D9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clés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tête en l’air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665D35E-1CE9-A6EE-11B3-1F20C91518F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3B0A3EF-490B-CE82-CB9A-67C190672F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3786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 /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0FF92243-AD7D-D7FF-526C-12B807B3374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DB5AFAF-9809-4DA3-D78A-26F5069026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541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DD475-D0E1-5658-D4E7-E68FFFB7A8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95E0196-6CE3-854A-86CE-848CAB84F74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3EA6FA-616F-C3AF-E754-5194FA0832E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clés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tête en l’air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38D2A82-5DD5-70F5-B279-B8415C35837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D5509A1-CE2F-03BA-F6FC-7D4218ABF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83755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 /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7F031137-2E4F-892C-2371-1B60CD79C6BB}"/>
              </a:ext>
            </a:extLst>
          </p:cNvPr>
          <p:cNvSpPr txBox="1">
            <a:spLocks/>
          </p:cNvSpPr>
          <p:nvPr/>
        </p:nvSpPr>
        <p:spPr>
          <a:xfrm>
            <a:off x="5646782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9B89185-6022-1313-764B-FC5AA7A814A5}"/>
              </a:ext>
            </a:extLst>
          </p:cNvPr>
          <p:cNvSpPr txBox="1">
            <a:spLocks/>
          </p:cNvSpPr>
          <p:nvPr/>
        </p:nvSpPr>
        <p:spPr>
          <a:xfrm>
            <a:off x="148944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24547A8-5CAC-6F2A-891C-41D45A2E33DF}"/>
              </a:ext>
            </a:extLst>
          </p:cNvPr>
          <p:cNvSpPr txBox="1">
            <a:spLocks/>
          </p:cNvSpPr>
          <p:nvPr/>
        </p:nvSpPr>
        <p:spPr>
          <a:xfrm>
            <a:off x="6889407" y="165210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42CD40B-54E9-DADC-6D00-025E357D1B6B}"/>
              </a:ext>
            </a:extLst>
          </p:cNvPr>
          <p:cNvSpPr txBox="1">
            <a:spLocks/>
          </p:cNvSpPr>
          <p:nvPr/>
        </p:nvSpPr>
        <p:spPr>
          <a:xfrm>
            <a:off x="219548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E1D91F4-80BA-D526-7B51-12297179B2E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BC04459-CAD8-93DA-E143-DE00269DA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A72BC581-999C-D4E2-2729-2E7E5CA2724F}"/>
              </a:ext>
            </a:extLst>
          </p:cNvPr>
          <p:cNvSpPr txBox="1">
            <a:spLocks/>
          </p:cNvSpPr>
          <p:nvPr/>
        </p:nvSpPr>
        <p:spPr>
          <a:xfrm>
            <a:off x="4710888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24E72136-1A4F-DDA3-F0D0-CD8DBEC0080A}"/>
              </a:ext>
            </a:extLst>
          </p:cNvPr>
          <p:cNvSpPr txBox="1">
            <a:spLocks/>
          </p:cNvSpPr>
          <p:nvPr/>
        </p:nvSpPr>
        <p:spPr>
          <a:xfrm>
            <a:off x="7523519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8203ED0-3CB5-9F55-68D0-5697BE353D74}"/>
              </a:ext>
            </a:extLst>
          </p:cNvPr>
          <p:cNvSpPr txBox="1">
            <a:spLocks/>
          </p:cNvSpPr>
          <p:nvPr/>
        </p:nvSpPr>
        <p:spPr>
          <a:xfrm>
            <a:off x="9404367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99F43C4-F887-8B1B-B108-B294D5EEE339}"/>
              </a:ext>
            </a:extLst>
          </p:cNvPr>
          <p:cNvSpPr txBox="1">
            <a:spLocks/>
          </p:cNvSpPr>
          <p:nvPr/>
        </p:nvSpPr>
        <p:spPr>
          <a:xfrm>
            <a:off x="998727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49E45F4-B9A1-A2E5-3EE2-578C06A16678}"/>
              </a:ext>
            </a:extLst>
          </p:cNvPr>
          <p:cNvSpPr txBox="1">
            <a:spLocks/>
          </p:cNvSpPr>
          <p:nvPr/>
        </p:nvSpPr>
        <p:spPr>
          <a:xfrm>
            <a:off x="332952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16D0EE91-4F25-9DE1-42F3-500A29B7CF07}"/>
              </a:ext>
            </a:extLst>
          </p:cNvPr>
          <p:cNvSpPr txBox="1">
            <a:spLocks/>
          </p:cNvSpPr>
          <p:nvPr/>
        </p:nvSpPr>
        <p:spPr>
          <a:xfrm>
            <a:off x="8477250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C15E6337-BB49-40BE-BC04-3EBE833CD146}"/>
              </a:ext>
            </a:extLst>
          </p:cNvPr>
          <p:cNvSpPr txBox="1">
            <a:spLocks/>
          </p:cNvSpPr>
          <p:nvPr/>
        </p:nvSpPr>
        <p:spPr>
          <a:xfrm>
            <a:off x="1053778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46460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03F09F-28F4-1934-8BF5-C57F1CC433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69BC256-202C-57D5-4896-0CDC3C4AA74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9B74D7-0F2F-F1E8-161D-D31502E096E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as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clés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tête en l’air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3A3B087-6D1C-7B50-9D45-C11E3CFA7A7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51DFD8E-73CC-92B6-00CA-6294585B85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21409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 /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1FC7FFD9-1A7A-0EE2-B238-852C9D54A192}"/>
              </a:ext>
            </a:extLst>
          </p:cNvPr>
          <p:cNvSpPr txBox="1">
            <a:spLocks/>
          </p:cNvSpPr>
          <p:nvPr/>
        </p:nvSpPr>
        <p:spPr>
          <a:xfrm>
            <a:off x="5646782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D1A6E09-1F04-BE96-A136-2C086F9F45C0}"/>
              </a:ext>
            </a:extLst>
          </p:cNvPr>
          <p:cNvSpPr txBox="1">
            <a:spLocks/>
          </p:cNvSpPr>
          <p:nvPr/>
        </p:nvSpPr>
        <p:spPr>
          <a:xfrm>
            <a:off x="148944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848499B-F19D-AC7C-6905-AC2B6D85B97B}"/>
              </a:ext>
            </a:extLst>
          </p:cNvPr>
          <p:cNvSpPr txBox="1">
            <a:spLocks/>
          </p:cNvSpPr>
          <p:nvPr/>
        </p:nvSpPr>
        <p:spPr>
          <a:xfrm>
            <a:off x="6889407" y="165210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2E12777-EBA2-C7B5-D467-B08049E8E9A4}"/>
              </a:ext>
            </a:extLst>
          </p:cNvPr>
          <p:cNvSpPr txBox="1">
            <a:spLocks/>
          </p:cNvSpPr>
          <p:nvPr/>
        </p:nvSpPr>
        <p:spPr>
          <a:xfrm>
            <a:off x="219548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A26821A-169F-3FA7-DED8-F5EF2F3BE79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F8E34EEA-9DA9-DEAB-9DD0-C6AA6C8E2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2ECC7A87-8B05-CD64-ADBB-C8786E177BEB}"/>
              </a:ext>
            </a:extLst>
          </p:cNvPr>
          <p:cNvSpPr txBox="1">
            <a:spLocks/>
          </p:cNvSpPr>
          <p:nvPr/>
        </p:nvSpPr>
        <p:spPr>
          <a:xfrm>
            <a:off x="4710888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DE09ABCB-B83D-27BE-D91C-91A972ADF20C}"/>
              </a:ext>
            </a:extLst>
          </p:cNvPr>
          <p:cNvSpPr txBox="1">
            <a:spLocks/>
          </p:cNvSpPr>
          <p:nvPr/>
        </p:nvSpPr>
        <p:spPr>
          <a:xfrm>
            <a:off x="7523519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3CD10C6-5430-691E-C0A1-88A4851C1195}"/>
              </a:ext>
            </a:extLst>
          </p:cNvPr>
          <p:cNvSpPr txBox="1">
            <a:spLocks/>
          </p:cNvSpPr>
          <p:nvPr/>
        </p:nvSpPr>
        <p:spPr>
          <a:xfrm>
            <a:off x="9404367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E7AF3DC1-52D0-0217-A6E8-FF458CA712DC}"/>
              </a:ext>
            </a:extLst>
          </p:cNvPr>
          <p:cNvSpPr txBox="1">
            <a:spLocks/>
          </p:cNvSpPr>
          <p:nvPr/>
        </p:nvSpPr>
        <p:spPr>
          <a:xfrm>
            <a:off x="998727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DCFFEDA-142B-33DC-9B68-810B7432116F}"/>
              </a:ext>
            </a:extLst>
          </p:cNvPr>
          <p:cNvSpPr txBox="1">
            <a:spLocks/>
          </p:cNvSpPr>
          <p:nvPr/>
        </p:nvSpPr>
        <p:spPr>
          <a:xfrm>
            <a:off x="332952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B41DF13D-965C-15D9-42D5-4FA584799B53}"/>
              </a:ext>
            </a:extLst>
          </p:cNvPr>
          <p:cNvSpPr txBox="1">
            <a:spLocks/>
          </p:cNvSpPr>
          <p:nvPr/>
        </p:nvSpPr>
        <p:spPr>
          <a:xfrm>
            <a:off x="8477250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C02094CD-FAF0-CA30-1FFE-A16C35DD369A}"/>
              </a:ext>
            </a:extLst>
          </p:cNvPr>
          <p:cNvSpPr txBox="1">
            <a:spLocks/>
          </p:cNvSpPr>
          <p:nvPr/>
        </p:nvSpPr>
        <p:spPr>
          <a:xfrm>
            <a:off x="1053778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380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464590-988A-EFDA-E298-D7AEAF490B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233F25F-6113-EA36-F941-17A174E64AE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9F320C-A444-D18D-22FF-03C38A04518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as oublié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clés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tête en l’air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3C9C9CF-8D4D-8F7E-D3CF-2272DD3334A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796901BA-F9FE-EC8D-1BFA-4885F2495A12}"/>
              </a:ext>
            </a:extLst>
          </p:cNvPr>
          <p:cNvSpPr txBox="1">
            <a:spLocks/>
          </p:cNvSpPr>
          <p:nvPr/>
        </p:nvSpPr>
        <p:spPr>
          <a:xfrm>
            <a:off x="2881295" y="266723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963988D-3AE2-7C36-5082-D78DBEDB5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18148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 /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8C3B7C29-097C-4CE3-2154-8692E6D4306D}"/>
              </a:ext>
            </a:extLst>
          </p:cNvPr>
          <p:cNvSpPr txBox="1">
            <a:spLocks/>
          </p:cNvSpPr>
          <p:nvPr/>
        </p:nvSpPr>
        <p:spPr>
          <a:xfrm>
            <a:off x="5646782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822E175-E186-57E7-D9F8-03F00D001052}"/>
              </a:ext>
            </a:extLst>
          </p:cNvPr>
          <p:cNvSpPr txBox="1">
            <a:spLocks/>
          </p:cNvSpPr>
          <p:nvPr/>
        </p:nvSpPr>
        <p:spPr>
          <a:xfrm>
            <a:off x="148944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6A82715-73C3-7CBA-0135-3561D1FEEC51}"/>
              </a:ext>
            </a:extLst>
          </p:cNvPr>
          <p:cNvSpPr txBox="1">
            <a:spLocks/>
          </p:cNvSpPr>
          <p:nvPr/>
        </p:nvSpPr>
        <p:spPr>
          <a:xfrm>
            <a:off x="1294141" y="266723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A52386F-9BDC-2719-2A2D-3A95B031341A}"/>
              </a:ext>
            </a:extLst>
          </p:cNvPr>
          <p:cNvSpPr txBox="1">
            <a:spLocks/>
          </p:cNvSpPr>
          <p:nvPr/>
        </p:nvSpPr>
        <p:spPr>
          <a:xfrm>
            <a:off x="6889407" y="165210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A95B2B2-02F4-1398-3633-B42C503B082C}"/>
              </a:ext>
            </a:extLst>
          </p:cNvPr>
          <p:cNvSpPr txBox="1">
            <a:spLocks/>
          </p:cNvSpPr>
          <p:nvPr/>
        </p:nvSpPr>
        <p:spPr>
          <a:xfrm>
            <a:off x="219548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1F68FC6-61B3-026C-F496-DF08433C267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Inès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53E9C5D-4BB8-BA30-D4DA-BF9F96D64D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9E9E2063-C34C-EC26-9019-AF69524BFC97}"/>
              </a:ext>
            </a:extLst>
          </p:cNvPr>
          <p:cNvSpPr txBox="1">
            <a:spLocks/>
          </p:cNvSpPr>
          <p:nvPr/>
        </p:nvSpPr>
        <p:spPr>
          <a:xfrm>
            <a:off x="9094460" y="266723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A7692C52-2AF3-6738-6DFC-C8174A0270E9}"/>
              </a:ext>
            </a:extLst>
          </p:cNvPr>
          <p:cNvSpPr txBox="1">
            <a:spLocks/>
          </p:cNvSpPr>
          <p:nvPr/>
        </p:nvSpPr>
        <p:spPr>
          <a:xfrm>
            <a:off x="7620205" y="266723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2D7D2CD2-D4F2-A026-A34A-8742CBE74249}"/>
              </a:ext>
            </a:extLst>
          </p:cNvPr>
          <p:cNvSpPr txBox="1">
            <a:spLocks/>
          </p:cNvSpPr>
          <p:nvPr/>
        </p:nvSpPr>
        <p:spPr>
          <a:xfrm>
            <a:off x="6630424" y="266723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59B2C950-5539-B5B2-E390-095A7340B476}"/>
              </a:ext>
            </a:extLst>
          </p:cNvPr>
          <p:cNvSpPr txBox="1">
            <a:spLocks/>
          </p:cNvSpPr>
          <p:nvPr/>
        </p:nvSpPr>
        <p:spPr>
          <a:xfrm>
            <a:off x="4710888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BA9B51BA-DE5E-52A8-FA2D-18D8483D6FDC}"/>
              </a:ext>
            </a:extLst>
          </p:cNvPr>
          <p:cNvSpPr txBox="1">
            <a:spLocks/>
          </p:cNvSpPr>
          <p:nvPr/>
        </p:nvSpPr>
        <p:spPr>
          <a:xfrm>
            <a:off x="7523519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B130908-DEC1-8347-673C-EF5682BC4510}"/>
              </a:ext>
            </a:extLst>
          </p:cNvPr>
          <p:cNvSpPr txBox="1">
            <a:spLocks/>
          </p:cNvSpPr>
          <p:nvPr/>
        </p:nvSpPr>
        <p:spPr>
          <a:xfrm>
            <a:off x="4735490" y="2667234"/>
            <a:ext cx="184077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FDA3C36-238A-A11D-9EF4-3679B6B2B673}"/>
              </a:ext>
            </a:extLst>
          </p:cNvPr>
          <p:cNvSpPr txBox="1">
            <a:spLocks/>
          </p:cNvSpPr>
          <p:nvPr/>
        </p:nvSpPr>
        <p:spPr>
          <a:xfrm>
            <a:off x="9404367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811B3F6-19D0-2932-ED0D-8BD44E617F7E}"/>
              </a:ext>
            </a:extLst>
          </p:cNvPr>
          <p:cNvSpPr txBox="1">
            <a:spLocks/>
          </p:cNvSpPr>
          <p:nvPr/>
        </p:nvSpPr>
        <p:spPr>
          <a:xfrm>
            <a:off x="998727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0CDF183-2BB7-FE70-B186-5431A2AA4F19}"/>
              </a:ext>
            </a:extLst>
          </p:cNvPr>
          <p:cNvSpPr txBox="1">
            <a:spLocks/>
          </p:cNvSpPr>
          <p:nvPr/>
        </p:nvSpPr>
        <p:spPr>
          <a:xfrm>
            <a:off x="332952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E63EDFBF-745B-11CA-2129-FB445F6E5E1D}"/>
              </a:ext>
            </a:extLst>
          </p:cNvPr>
          <p:cNvSpPr txBox="1">
            <a:spLocks/>
          </p:cNvSpPr>
          <p:nvPr/>
        </p:nvSpPr>
        <p:spPr>
          <a:xfrm>
            <a:off x="8477250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ECD1CE07-9699-6F5B-1F11-FDA7EABF962F}"/>
              </a:ext>
            </a:extLst>
          </p:cNvPr>
          <p:cNvSpPr txBox="1">
            <a:spLocks/>
          </p:cNvSpPr>
          <p:nvPr/>
        </p:nvSpPr>
        <p:spPr>
          <a:xfrm>
            <a:off x="1053778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88967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ED3943-F0D2-ED2B-65BF-68D6691DD9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ADB4589-8B61-FCA5-265C-87DE541975E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4B4FFD-DAE0-002C-4637-93D784BF652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as oublié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clés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tête en l’air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4735BD5-136C-8702-8A91-8D75B5ABCFB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42A3EFC5-E4DA-CBE3-B81E-BBD455876768}"/>
              </a:ext>
            </a:extLst>
          </p:cNvPr>
          <p:cNvSpPr txBox="1">
            <a:spLocks/>
          </p:cNvSpPr>
          <p:nvPr/>
        </p:nvSpPr>
        <p:spPr>
          <a:xfrm>
            <a:off x="2881295" y="266723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45BDE9A-20ED-3A16-13AD-177F936A50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98436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 /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9E7FF07-F82D-154D-0164-9BA443735D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1D1B2CB5-30A2-7FAB-72D8-9C5C71CD0FF6}"/>
              </a:ext>
            </a:extLst>
          </p:cNvPr>
          <p:cNvSpPr txBox="1">
            <a:spLocks/>
          </p:cNvSpPr>
          <p:nvPr/>
        </p:nvSpPr>
        <p:spPr>
          <a:xfrm>
            <a:off x="5646782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77AFA04-139E-35E9-BF9B-6E62B62EBD8D}"/>
              </a:ext>
            </a:extLst>
          </p:cNvPr>
          <p:cNvSpPr txBox="1">
            <a:spLocks/>
          </p:cNvSpPr>
          <p:nvPr/>
        </p:nvSpPr>
        <p:spPr>
          <a:xfrm>
            <a:off x="148944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7970590-5694-F1F7-5B0B-0FABCF8EB915}"/>
              </a:ext>
            </a:extLst>
          </p:cNvPr>
          <p:cNvSpPr txBox="1">
            <a:spLocks/>
          </p:cNvSpPr>
          <p:nvPr/>
        </p:nvSpPr>
        <p:spPr>
          <a:xfrm>
            <a:off x="1294141" y="266723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8392715-9021-99E4-80F8-566717CCA4DC}"/>
              </a:ext>
            </a:extLst>
          </p:cNvPr>
          <p:cNvSpPr txBox="1">
            <a:spLocks/>
          </p:cNvSpPr>
          <p:nvPr/>
        </p:nvSpPr>
        <p:spPr>
          <a:xfrm>
            <a:off x="6889407" y="165210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3F335A2-3064-CAD3-AAF6-CE5E407C75FF}"/>
              </a:ext>
            </a:extLst>
          </p:cNvPr>
          <p:cNvSpPr txBox="1">
            <a:spLocks/>
          </p:cNvSpPr>
          <p:nvPr/>
        </p:nvSpPr>
        <p:spPr>
          <a:xfrm>
            <a:off x="219548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98DF9C7-1D24-3E53-84A6-06F3B5BF9E6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Inès /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B22385AE-07E5-E487-DBAF-5A7D99820D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0A8AAD34-A5DB-96C6-F677-3C867C3BE6B7}"/>
              </a:ext>
            </a:extLst>
          </p:cNvPr>
          <p:cNvSpPr txBox="1">
            <a:spLocks/>
          </p:cNvSpPr>
          <p:nvPr/>
        </p:nvSpPr>
        <p:spPr>
          <a:xfrm>
            <a:off x="9094460" y="266723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70C3BFA5-7CB5-5251-AF4B-E110CC650190}"/>
              </a:ext>
            </a:extLst>
          </p:cNvPr>
          <p:cNvSpPr txBox="1">
            <a:spLocks/>
          </p:cNvSpPr>
          <p:nvPr/>
        </p:nvSpPr>
        <p:spPr>
          <a:xfrm>
            <a:off x="7620205" y="266723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020056FB-6624-244C-49E0-6A24E7AC3479}"/>
              </a:ext>
            </a:extLst>
          </p:cNvPr>
          <p:cNvSpPr txBox="1">
            <a:spLocks/>
          </p:cNvSpPr>
          <p:nvPr/>
        </p:nvSpPr>
        <p:spPr>
          <a:xfrm>
            <a:off x="6630424" y="266723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47B8B029-700A-42DE-BB9E-ED3AE5EA1A15}"/>
              </a:ext>
            </a:extLst>
          </p:cNvPr>
          <p:cNvSpPr txBox="1">
            <a:spLocks/>
          </p:cNvSpPr>
          <p:nvPr/>
        </p:nvSpPr>
        <p:spPr>
          <a:xfrm>
            <a:off x="4710888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8EECEEF7-DFF7-2FB8-0DF4-B495C3F98CA8}"/>
              </a:ext>
            </a:extLst>
          </p:cNvPr>
          <p:cNvSpPr txBox="1">
            <a:spLocks/>
          </p:cNvSpPr>
          <p:nvPr/>
        </p:nvSpPr>
        <p:spPr>
          <a:xfrm>
            <a:off x="7523519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BA49944-D3B1-1087-2CF5-3FEF0EDD9F7C}"/>
              </a:ext>
            </a:extLst>
          </p:cNvPr>
          <p:cNvSpPr txBox="1">
            <a:spLocks/>
          </p:cNvSpPr>
          <p:nvPr/>
        </p:nvSpPr>
        <p:spPr>
          <a:xfrm>
            <a:off x="4735490" y="2667234"/>
            <a:ext cx="184077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C9E9182-E89A-B4C1-CF4D-91AE10234186}"/>
              </a:ext>
            </a:extLst>
          </p:cNvPr>
          <p:cNvSpPr txBox="1">
            <a:spLocks/>
          </p:cNvSpPr>
          <p:nvPr/>
        </p:nvSpPr>
        <p:spPr>
          <a:xfrm>
            <a:off x="9404367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C77E0CD-C329-BE31-4664-102799DE5555}"/>
              </a:ext>
            </a:extLst>
          </p:cNvPr>
          <p:cNvSpPr txBox="1">
            <a:spLocks/>
          </p:cNvSpPr>
          <p:nvPr/>
        </p:nvSpPr>
        <p:spPr>
          <a:xfrm>
            <a:off x="998727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64B68F7-3E98-23B7-2714-F95E3CF1CACC}"/>
              </a:ext>
            </a:extLst>
          </p:cNvPr>
          <p:cNvSpPr txBox="1">
            <a:spLocks/>
          </p:cNvSpPr>
          <p:nvPr/>
        </p:nvSpPr>
        <p:spPr>
          <a:xfrm>
            <a:off x="332952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D657462D-92D7-EE42-27A0-2929521E472D}"/>
              </a:ext>
            </a:extLst>
          </p:cNvPr>
          <p:cNvSpPr txBox="1">
            <a:spLocks/>
          </p:cNvSpPr>
          <p:nvPr/>
        </p:nvSpPr>
        <p:spPr>
          <a:xfrm>
            <a:off x="8477250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C3D99DF0-7D93-B2EE-B36E-D13FFCCB3A5C}"/>
              </a:ext>
            </a:extLst>
          </p:cNvPr>
          <p:cNvSpPr txBox="1">
            <a:spLocks/>
          </p:cNvSpPr>
          <p:nvPr/>
        </p:nvSpPr>
        <p:spPr>
          <a:xfrm>
            <a:off x="1053778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09777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DFB29C-38AA-1A06-DB42-0E17CA123F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07BF4DF-6408-6469-4751-00DDF36C5BF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9CFF6D-AF09-4384-9041-9DA8CD1F971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as oublié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clés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tête en l’air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96A2B37-B7F9-31F0-D77A-DC1F70BC6E7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261C496E-1288-259E-ECF9-294C2F1D2437}"/>
              </a:ext>
            </a:extLst>
          </p:cNvPr>
          <p:cNvSpPr txBox="1">
            <a:spLocks/>
          </p:cNvSpPr>
          <p:nvPr/>
        </p:nvSpPr>
        <p:spPr>
          <a:xfrm>
            <a:off x="2881295" y="266723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051645A-E852-838F-B06E-F12089A5783A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 /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Inès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oubliait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b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clés :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elle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était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tête en l’air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1FF1A041-68CA-86C1-BC45-F20417526F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74CEE355-24D0-7FBC-3105-F1C5D7C186CB}"/>
              </a:ext>
            </a:extLst>
          </p:cNvPr>
          <p:cNvSpPr txBox="1">
            <a:spLocks/>
          </p:cNvSpPr>
          <p:nvPr/>
        </p:nvSpPr>
        <p:spPr>
          <a:xfrm>
            <a:off x="5646782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57D99BC-99F2-6858-8DD8-1EBBAF77DBB6}"/>
              </a:ext>
            </a:extLst>
          </p:cNvPr>
          <p:cNvSpPr txBox="1">
            <a:spLocks/>
          </p:cNvSpPr>
          <p:nvPr/>
        </p:nvSpPr>
        <p:spPr>
          <a:xfrm>
            <a:off x="148944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1DEC6FD-4DAF-FB9B-FCC8-8EFD1069DDA9}"/>
              </a:ext>
            </a:extLst>
          </p:cNvPr>
          <p:cNvSpPr txBox="1">
            <a:spLocks/>
          </p:cNvSpPr>
          <p:nvPr/>
        </p:nvSpPr>
        <p:spPr>
          <a:xfrm>
            <a:off x="1294141" y="266723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1051D5E-32A9-BE9B-616C-C29B82F5D677}"/>
              </a:ext>
            </a:extLst>
          </p:cNvPr>
          <p:cNvSpPr txBox="1">
            <a:spLocks/>
          </p:cNvSpPr>
          <p:nvPr/>
        </p:nvSpPr>
        <p:spPr>
          <a:xfrm>
            <a:off x="6889407" y="165210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0202181-6EC7-4E17-7EA9-0E98B5E57E04}"/>
              </a:ext>
            </a:extLst>
          </p:cNvPr>
          <p:cNvSpPr txBox="1">
            <a:spLocks/>
          </p:cNvSpPr>
          <p:nvPr/>
        </p:nvSpPr>
        <p:spPr>
          <a:xfrm>
            <a:off x="219548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D61A5A9-9D03-AD0A-1681-019EE45CC57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Inès /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6440869-518A-F8D0-C292-CEFACA0760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12DE927E-979F-C89A-B994-BDF36156CF4F}"/>
              </a:ext>
            </a:extLst>
          </p:cNvPr>
          <p:cNvSpPr txBox="1">
            <a:spLocks/>
          </p:cNvSpPr>
          <p:nvPr/>
        </p:nvSpPr>
        <p:spPr>
          <a:xfrm>
            <a:off x="9094460" y="266723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072219CB-D4EE-5F72-C225-DB6CC5FB0140}"/>
              </a:ext>
            </a:extLst>
          </p:cNvPr>
          <p:cNvSpPr txBox="1">
            <a:spLocks/>
          </p:cNvSpPr>
          <p:nvPr/>
        </p:nvSpPr>
        <p:spPr>
          <a:xfrm>
            <a:off x="7620205" y="266723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3AC9924A-B464-5308-30FE-5B7A665AD5F8}"/>
              </a:ext>
            </a:extLst>
          </p:cNvPr>
          <p:cNvSpPr txBox="1">
            <a:spLocks/>
          </p:cNvSpPr>
          <p:nvPr/>
        </p:nvSpPr>
        <p:spPr>
          <a:xfrm>
            <a:off x="6630424" y="266723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B1B9AF68-9EAC-571E-5821-5ECF80826BEB}"/>
              </a:ext>
            </a:extLst>
          </p:cNvPr>
          <p:cNvSpPr txBox="1">
            <a:spLocks/>
          </p:cNvSpPr>
          <p:nvPr/>
        </p:nvSpPr>
        <p:spPr>
          <a:xfrm>
            <a:off x="4710888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D86B6B6A-F9EA-37A7-B8A5-91CDB7811D9E}"/>
              </a:ext>
            </a:extLst>
          </p:cNvPr>
          <p:cNvSpPr txBox="1">
            <a:spLocks/>
          </p:cNvSpPr>
          <p:nvPr/>
        </p:nvSpPr>
        <p:spPr>
          <a:xfrm>
            <a:off x="7523519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E916ED3-6013-30CE-A5E8-054D9D69D296}"/>
              </a:ext>
            </a:extLst>
          </p:cNvPr>
          <p:cNvSpPr txBox="1">
            <a:spLocks/>
          </p:cNvSpPr>
          <p:nvPr/>
        </p:nvSpPr>
        <p:spPr>
          <a:xfrm>
            <a:off x="4735490" y="2667234"/>
            <a:ext cx="184077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997DBFE-8A29-EC15-E5E3-63551147814F}"/>
              </a:ext>
            </a:extLst>
          </p:cNvPr>
          <p:cNvSpPr txBox="1">
            <a:spLocks/>
          </p:cNvSpPr>
          <p:nvPr/>
        </p:nvSpPr>
        <p:spPr>
          <a:xfrm>
            <a:off x="9404367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F32AD18-9BA8-D92F-B343-0A53426A1420}"/>
              </a:ext>
            </a:extLst>
          </p:cNvPr>
          <p:cNvSpPr txBox="1">
            <a:spLocks/>
          </p:cNvSpPr>
          <p:nvPr/>
        </p:nvSpPr>
        <p:spPr>
          <a:xfrm>
            <a:off x="998727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A924143-37A0-4695-6313-904C61223D42}"/>
              </a:ext>
            </a:extLst>
          </p:cNvPr>
          <p:cNvSpPr txBox="1">
            <a:spLocks/>
          </p:cNvSpPr>
          <p:nvPr/>
        </p:nvSpPr>
        <p:spPr>
          <a:xfrm>
            <a:off x="332952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7949CE5-8077-DBD3-6456-AFA6917CAE89}"/>
              </a:ext>
            </a:extLst>
          </p:cNvPr>
          <p:cNvSpPr txBox="1">
            <a:spLocks/>
          </p:cNvSpPr>
          <p:nvPr/>
        </p:nvSpPr>
        <p:spPr>
          <a:xfrm>
            <a:off x="8477250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27B83D79-5896-50FF-576C-8E53697ACDED}"/>
              </a:ext>
            </a:extLst>
          </p:cNvPr>
          <p:cNvSpPr txBox="1">
            <a:spLocks/>
          </p:cNvSpPr>
          <p:nvPr/>
        </p:nvSpPr>
        <p:spPr>
          <a:xfrm>
            <a:off x="1053778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19211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42A5B3-4F52-CE0E-268B-605C768570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4AA929D-286D-0013-8BEA-599917BFAD6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6D372A-20DA-D934-64E9-C24D875399A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peinture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ancienne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mais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en bon état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DD29109-6264-38AE-E965-819A2F4EDBF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AFBF9AA-B870-5EC1-0B61-D8C4774AA6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879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93DC44-1D5D-C89E-7A03-2A0311882D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66140AD-ECD0-8411-C531-3BB6652CA60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8D8AE1-3E0E-5C88-8300-97973B998ED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peinture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ancienne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mais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en bon état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0FAA63E-5717-AE0B-9973-B5C7D40A2B5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C1E02AE-068B-6E27-96FE-1CC3B9EC5AB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9FC8D5A-EA6B-790D-27E4-05626BFF4C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04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53F13B-B58A-1B67-25D6-A3313463BE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973B6D7-0110-D533-B41D-E4C91474E6B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C71C36E-A633-8383-0C5C-55DC3E99DE7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peinture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ancienne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mais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en bon état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4346FFD-BC11-99F8-454B-381B1C62AC3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D34DDCD-C837-771B-8F2A-CC49B94BF4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86114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0059CBF7-9FE1-2CC2-5E28-735767A8B1E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5AD7FEE-E678-9030-A087-3A23B2FFDD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0298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1CA9D7-B119-2C7A-2C90-8B8A6254E7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51FE0D1-FE4E-D149-EAF9-85CD5211B2E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AAAA795-01A5-B23F-3BFC-42F2161E340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peinture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ancienne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mais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en bon état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0B7C495-98DD-5573-F3FD-6A005108500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4EADD10-629A-25D1-5686-D08AD45FC2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38199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1EDACAAB-2753-9711-0399-CA92CCF5C0C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03881FC-92D6-4A52-ED13-4E729F7728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19289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867BA3-69CB-7E82-5331-FC7F4070F9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AF60F9C-FD28-21A3-DBBE-207A259583A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0D3A3A-A984-F316-A396-39E2E10DB35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peinture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ancienne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mais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en bon état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C521D3B-32B9-1C85-D6C1-6730CC41D90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40481D3-6496-B51E-B6C0-721E76B633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9508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F56093E7-56CB-5707-809A-6C95CF9D6EC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A8C9E31-06E9-A8C7-1C5E-4FC001A416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9822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762BD4-415F-EAE6-3A3F-03C50DDC12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87A41C5-CE48-EE31-EE22-7E46492AF4A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78A3D1-6952-A028-1510-2FA6A714772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peinture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ancienne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mais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en bon état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2C0C367-A627-81A0-1775-A6C76A4CF8B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532F68D-69A1-83C0-4977-825E803F7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07871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7060DC41-1274-AB72-7D9C-FF8D5F95093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18390BB-B7B1-F8A7-06E6-57CD0B97D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66790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FA94FC-54E9-9AAB-95A8-3DCEEAB43D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B344DDF-38EA-4543-48F9-2C8C01ACE0A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E01F262-2887-0E17-5BBE-13CCA8A4903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peinture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ancienne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mais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en bon état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FEF562D-EC01-6F9D-61F7-10C57A13BDD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D40DD25-B165-C5CF-3038-7BFD661FB4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54530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1315160-8F92-D754-D369-19FFE1B4142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CADE89C-8600-5CCD-DD4D-B5EFBA5F3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3314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3CD54A-87CB-4223-D9EF-FC21F3E1DA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EDBB53E-6DF7-A06E-10E2-BA909850D4D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0D26D0-2031-D5FD-2A10-2D644F5AE31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peinture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ancienne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mais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en bon état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82C3762-3A25-986D-C6D2-D40ECD15993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963D072-B0E6-6A96-75F3-D2E82CFD2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09235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485D6B2D-D399-CEF8-0ADE-CD6313B74CFC}"/>
              </a:ext>
            </a:extLst>
          </p:cNvPr>
          <p:cNvSpPr txBox="1">
            <a:spLocks/>
          </p:cNvSpPr>
          <p:nvPr/>
        </p:nvSpPr>
        <p:spPr>
          <a:xfrm>
            <a:off x="686598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AA48002-D5F4-83E6-3330-277FDDA4986F}"/>
              </a:ext>
            </a:extLst>
          </p:cNvPr>
          <p:cNvSpPr txBox="1">
            <a:spLocks/>
          </p:cNvSpPr>
          <p:nvPr/>
        </p:nvSpPr>
        <p:spPr>
          <a:xfrm>
            <a:off x="1322293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A96592C-4C55-ABAB-965C-7AEE507AEAFE}"/>
              </a:ext>
            </a:extLst>
          </p:cNvPr>
          <p:cNvSpPr txBox="1">
            <a:spLocks/>
          </p:cNvSpPr>
          <p:nvPr/>
        </p:nvSpPr>
        <p:spPr>
          <a:xfrm>
            <a:off x="7764477" y="163260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A3ACA85-86DE-07C8-CC47-4F98FC26FB36}"/>
              </a:ext>
            </a:extLst>
          </p:cNvPr>
          <p:cNvSpPr txBox="1">
            <a:spLocks/>
          </p:cNvSpPr>
          <p:nvPr/>
        </p:nvSpPr>
        <p:spPr>
          <a:xfrm>
            <a:off x="2687098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001E628-5A1C-AF93-8BFB-A018AA6CB81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47EF376-C7FA-C5CC-FD78-46F7302E63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DE03E7E6-6957-8390-9722-B74BEFDB90CC}"/>
              </a:ext>
            </a:extLst>
          </p:cNvPr>
          <p:cNvSpPr txBox="1">
            <a:spLocks/>
          </p:cNvSpPr>
          <p:nvPr/>
        </p:nvSpPr>
        <p:spPr>
          <a:xfrm>
            <a:off x="540898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8F511C5C-C32D-799C-AB40-1152E8BAF49F}"/>
              </a:ext>
            </a:extLst>
          </p:cNvPr>
          <p:cNvSpPr txBox="1">
            <a:spLocks/>
          </p:cNvSpPr>
          <p:nvPr/>
        </p:nvSpPr>
        <p:spPr>
          <a:xfrm>
            <a:off x="861490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A62C3CB-89AE-A21B-6721-B2E858851A27}"/>
              </a:ext>
            </a:extLst>
          </p:cNvPr>
          <p:cNvSpPr txBox="1">
            <a:spLocks/>
          </p:cNvSpPr>
          <p:nvPr/>
        </p:nvSpPr>
        <p:spPr>
          <a:xfrm>
            <a:off x="9443699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D11C23A-E066-B45A-C2F4-8A6A12CD1337}"/>
              </a:ext>
            </a:extLst>
          </p:cNvPr>
          <p:cNvSpPr txBox="1">
            <a:spLocks/>
          </p:cNvSpPr>
          <p:nvPr/>
        </p:nvSpPr>
        <p:spPr>
          <a:xfrm>
            <a:off x="10134758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75661A4-DB69-91FB-857A-67965205E3AD}"/>
              </a:ext>
            </a:extLst>
          </p:cNvPr>
          <p:cNvSpPr txBox="1">
            <a:spLocks/>
          </p:cNvSpPr>
          <p:nvPr/>
        </p:nvSpPr>
        <p:spPr>
          <a:xfrm>
            <a:off x="408219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B2F98C25-C80A-DDED-16C3-A9E9F7E518CB}"/>
              </a:ext>
            </a:extLst>
          </p:cNvPr>
          <p:cNvSpPr txBox="1">
            <a:spLocks/>
          </p:cNvSpPr>
          <p:nvPr/>
        </p:nvSpPr>
        <p:spPr>
          <a:xfrm>
            <a:off x="1098014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627195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083DE4-7706-5B0C-D42D-AC63160D3B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9E59909-D27C-D424-848E-A62F80C2232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1F76FA7-EBDA-7AFA-EC2C-64A4169BAB9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peinture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ancienne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mais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en bon état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F81720C-5C81-7CCF-267B-A06A9C4AC25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3FBB2C8-FBBD-2A21-721D-C24208143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13154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C08F6722-22B4-B347-7869-9F9936FFAF1A}"/>
              </a:ext>
            </a:extLst>
          </p:cNvPr>
          <p:cNvSpPr txBox="1">
            <a:spLocks/>
          </p:cNvSpPr>
          <p:nvPr/>
        </p:nvSpPr>
        <p:spPr>
          <a:xfrm>
            <a:off x="686598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2CACAC7-04F8-F65D-5CE7-DDED68D3D24E}"/>
              </a:ext>
            </a:extLst>
          </p:cNvPr>
          <p:cNvSpPr txBox="1">
            <a:spLocks/>
          </p:cNvSpPr>
          <p:nvPr/>
        </p:nvSpPr>
        <p:spPr>
          <a:xfrm>
            <a:off x="1322293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43ADA09-3B9A-0E6D-7E33-68396328FC3B}"/>
              </a:ext>
            </a:extLst>
          </p:cNvPr>
          <p:cNvSpPr txBox="1">
            <a:spLocks/>
          </p:cNvSpPr>
          <p:nvPr/>
        </p:nvSpPr>
        <p:spPr>
          <a:xfrm>
            <a:off x="7764477" y="163260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98C1723-C8AA-BB53-C4B5-258F92F35570}"/>
              </a:ext>
            </a:extLst>
          </p:cNvPr>
          <p:cNvSpPr txBox="1">
            <a:spLocks/>
          </p:cNvSpPr>
          <p:nvPr/>
        </p:nvSpPr>
        <p:spPr>
          <a:xfrm>
            <a:off x="2687098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689FB99-1D30-B7DF-22E0-566E5CB9864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961CBE1-0673-6474-46E1-5620A3B86B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55F562AE-F43B-319E-F7B6-B80C1A5D48CA}"/>
              </a:ext>
            </a:extLst>
          </p:cNvPr>
          <p:cNvSpPr txBox="1">
            <a:spLocks/>
          </p:cNvSpPr>
          <p:nvPr/>
        </p:nvSpPr>
        <p:spPr>
          <a:xfrm>
            <a:off x="540898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6AE03302-B1A1-CD88-148C-F06B7C8809DE}"/>
              </a:ext>
            </a:extLst>
          </p:cNvPr>
          <p:cNvSpPr txBox="1">
            <a:spLocks/>
          </p:cNvSpPr>
          <p:nvPr/>
        </p:nvSpPr>
        <p:spPr>
          <a:xfrm>
            <a:off x="861490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F70B11A-6631-1DE7-7618-BBCAE010142E}"/>
              </a:ext>
            </a:extLst>
          </p:cNvPr>
          <p:cNvSpPr txBox="1">
            <a:spLocks/>
          </p:cNvSpPr>
          <p:nvPr/>
        </p:nvSpPr>
        <p:spPr>
          <a:xfrm>
            <a:off x="9443699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0784581B-CD59-92A2-8110-4CBCF9DF1318}"/>
              </a:ext>
            </a:extLst>
          </p:cNvPr>
          <p:cNvSpPr txBox="1">
            <a:spLocks/>
          </p:cNvSpPr>
          <p:nvPr/>
        </p:nvSpPr>
        <p:spPr>
          <a:xfrm>
            <a:off x="10134758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863E79F-7121-13F8-9B92-8EFB2927FCA0}"/>
              </a:ext>
            </a:extLst>
          </p:cNvPr>
          <p:cNvSpPr txBox="1">
            <a:spLocks/>
          </p:cNvSpPr>
          <p:nvPr/>
        </p:nvSpPr>
        <p:spPr>
          <a:xfrm>
            <a:off x="408219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9FE944D0-340D-9883-E360-09EF32A06EFA}"/>
              </a:ext>
            </a:extLst>
          </p:cNvPr>
          <p:cNvSpPr txBox="1">
            <a:spLocks/>
          </p:cNvSpPr>
          <p:nvPr/>
        </p:nvSpPr>
        <p:spPr>
          <a:xfrm>
            <a:off x="1098014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861007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D93476-C3B4-C1AD-0585-4BB26B624D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32E7AF4-CF1A-971A-2E6C-43739A0B507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ED1179-77F9-E8F1-F842-AFA938BF8B7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peinture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ancienne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mais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en bon état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B24B2B9-96F7-203F-F827-CE8103F65FD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CB920F2C-FE36-F233-5761-DFA8D15395BC}"/>
              </a:ext>
            </a:extLst>
          </p:cNvPr>
          <p:cNvSpPr txBox="1">
            <a:spLocks/>
          </p:cNvSpPr>
          <p:nvPr/>
        </p:nvSpPr>
        <p:spPr>
          <a:xfrm>
            <a:off x="3923517" y="250110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6B278DF-C246-83A0-72EF-21C503347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55698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2EEAF527-1005-3EE9-D8BD-0F5734FB094D}"/>
              </a:ext>
            </a:extLst>
          </p:cNvPr>
          <p:cNvSpPr txBox="1">
            <a:spLocks/>
          </p:cNvSpPr>
          <p:nvPr/>
        </p:nvSpPr>
        <p:spPr>
          <a:xfrm>
            <a:off x="686598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1D00B3E-17FE-2C84-7DBB-1F49CC7E3E3F}"/>
              </a:ext>
            </a:extLst>
          </p:cNvPr>
          <p:cNvSpPr txBox="1">
            <a:spLocks/>
          </p:cNvSpPr>
          <p:nvPr/>
        </p:nvSpPr>
        <p:spPr>
          <a:xfrm>
            <a:off x="1322293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EE67E59-93FE-EBD4-8A37-AA410851D8F7}"/>
              </a:ext>
            </a:extLst>
          </p:cNvPr>
          <p:cNvSpPr txBox="1">
            <a:spLocks/>
          </p:cNvSpPr>
          <p:nvPr/>
        </p:nvSpPr>
        <p:spPr>
          <a:xfrm>
            <a:off x="2031562" y="250110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48DEFDF-1B61-4C79-24D4-F7C554ABC79C}"/>
              </a:ext>
            </a:extLst>
          </p:cNvPr>
          <p:cNvSpPr txBox="1">
            <a:spLocks/>
          </p:cNvSpPr>
          <p:nvPr/>
        </p:nvSpPr>
        <p:spPr>
          <a:xfrm>
            <a:off x="7764477" y="163260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7D0992E-46A2-8427-D9E6-019A153CD680}"/>
              </a:ext>
            </a:extLst>
          </p:cNvPr>
          <p:cNvSpPr txBox="1">
            <a:spLocks/>
          </p:cNvSpPr>
          <p:nvPr/>
        </p:nvSpPr>
        <p:spPr>
          <a:xfrm>
            <a:off x="2687098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2039B8A-6DB0-5CCD-15CD-7BC94C3891F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77C353C-84AA-A64C-7815-259F0D52BE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1" name="Sous-titre 2">
            <a:extLst>
              <a:ext uri="{FF2B5EF4-FFF2-40B4-BE49-F238E27FC236}">
                <a16:creationId xmlns:a16="http://schemas.microsoft.com/office/drawing/2014/main" id="{A6DA9808-A386-4AB1-750E-CFE0E32EC5C0}"/>
              </a:ext>
            </a:extLst>
          </p:cNvPr>
          <p:cNvSpPr txBox="1">
            <a:spLocks/>
          </p:cNvSpPr>
          <p:nvPr/>
        </p:nvSpPr>
        <p:spPr>
          <a:xfrm>
            <a:off x="4866106" y="2501109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F56065DA-DFFA-2922-09EF-F7B2E8F9DEAB}"/>
              </a:ext>
            </a:extLst>
          </p:cNvPr>
          <p:cNvSpPr txBox="1">
            <a:spLocks/>
          </p:cNvSpPr>
          <p:nvPr/>
        </p:nvSpPr>
        <p:spPr>
          <a:xfrm>
            <a:off x="540898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AEF77299-B382-4895-C475-64E4DFFE58F4}"/>
              </a:ext>
            </a:extLst>
          </p:cNvPr>
          <p:cNvSpPr txBox="1">
            <a:spLocks/>
          </p:cNvSpPr>
          <p:nvPr/>
        </p:nvSpPr>
        <p:spPr>
          <a:xfrm>
            <a:off x="861490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8A48D110-9E7E-2D54-8D23-20315A142D3A}"/>
              </a:ext>
            </a:extLst>
          </p:cNvPr>
          <p:cNvSpPr txBox="1">
            <a:spLocks/>
          </p:cNvSpPr>
          <p:nvPr/>
        </p:nvSpPr>
        <p:spPr>
          <a:xfrm>
            <a:off x="9443699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FCCFAAC-B74A-BB09-F0FC-819E9FB1FD3C}"/>
              </a:ext>
            </a:extLst>
          </p:cNvPr>
          <p:cNvSpPr txBox="1">
            <a:spLocks/>
          </p:cNvSpPr>
          <p:nvPr/>
        </p:nvSpPr>
        <p:spPr>
          <a:xfrm>
            <a:off x="10134758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1E00ADA-21A9-304E-55D1-E33A9120B93E}"/>
              </a:ext>
            </a:extLst>
          </p:cNvPr>
          <p:cNvSpPr txBox="1">
            <a:spLocks/>
          </p:cNvSpPr>
          <p:nvPr/>
        </p:nvSpPr>
        <p:spPr>
          <a:xfrm>
            <a:off x="408219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118EAED0-D389-5FE3-6B78-B7958CA41309}"/>
              </a:ext>
            </a:extLst>
          </p:cNvPr>
          <p:cNvSpPr txBox="1">
            <a:spLocks/>
          </p:cNvSpPr>
          <p:nvPr/>
        </p:nvSpPr>
        <p:spPr>
          <a:xfrm>
            <a:off x="7591965" y="250110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A10BE8E-D4ED-7874-7E62-3F8927AA78C3}"/>
              </a:ext>
            </a:extLst>
          </p:cNvPr>
          <p:cNvSpPr txBox="1">
            <a:spLocks/>
          </p:cNvSpPr>
          <p:nvPr/>
        </p:nvSpPr>
        <p:spPr>
          <a:xfrm>
            <a:off x="8526411" y="250110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6D156E60-B908-7C7D-5F9A-CD6E0190207E}"/>
              </a:ext>
            </a:extLst>
          </p:cNvPr>
          <p:cNvSpPr txBox="1">
            <a:spLocks/>
          </p:cNvSpPr>
          <p:nvPr/>
        </p:nvSpPr>
        <p:spPr>
          <a:xfrm>
            <a:off x="9706664" y="2501109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A11DECDC-10B3-65DB-4A92-6AD8CB73453C}"/>
              </a:ext>
            </a:extLst>
          </p:cNvPr>
          <p:cNvSpPr txBox="1">
            <a:spLocks/>
          </p:cNvSpPr>
          <p:nvPr/>
        </p:nvSpPr>
        <p:spPr>
          <a:xfrm>
            <a:off x="1098014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463390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855D36-8BAB-7546-1F23-D22E3B3841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8856406-1AD2-3AD0-CE95-C289276B94D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EAEBF8-4241-E689-DF67-52FA8744921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peinture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ancienne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mais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en bon état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D7A3AA1-BD48-0A43-5A5E-AD66F288FB4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C1DE19B1-A425-8DED-0718-3CC6D49BDEC9}"/>
              </a:ext>
            </a:extLst>
          </p:cNvPr>
          <p:cNvSpPr txBox="1">
            <a:spLocks/>
          </p:cNvSpPr>
          <p:nvPr/>
        </p:nvSpPr>
        <p:spPr>
          <a:xfrm>
            <a:off x="3923517" y="250110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7CD27FC-3605-9A91-2361-3C036D97DB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02015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1DE06CF5-375E-A896-86B3-6AF2576AB3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952C6672-551C-5C76-0489-CD1E0487E8FB}"/>
              </a:ext>
            </a:extLst>
          </p:cNvPr>
          <p:cNvSpPr txBox="1">
            <a:spLocks/>
          </p:cNvSpPr>
          <p:nvPr/>
        </p:nvSpPr>
        <p:spPr>
          <a:xfrm>
            <a:off x="686598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E25F16F-489E-92B8-1330-6F611D1559FE}"/>
              </a:ext>
            </a:extLst>
          </p:cNvPr>
          <p:cNvSpPr txBox="1">
            <a:spLocks/>
          </p:cNvSpPr>
          <p:nvPr/>
        </p:nvSpPr>
        <p:spPr>
          <a:xfrm>
            <a:off x="1322293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A1010D2-E367-5A70-EB5A-01903225804F}"/>
              </a:ext>
            </a:extLst>
          </p:cNvPr>
          <p:cNvSpPr txBox="1">
            <a:spLocks/>
          </p:cNvSpPr>
          <p:nvPr/>
        </p:nvSpPr>
        <p:spPr>
          <a:xfrm>
            <a:off x="2031562" y="250110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ACD411A-74F1-AB5E-884D-084F7D275AA4}"/>
              </a:ext>
            </a:extLst>
          </p:cNvPr>
          <p:cNvSpPr txBox="1">
            <a:spLocks/>
          </p:cNvSpPr>
          <p:nvPr/>
        </p:nvSpPr>
        <p:spPr>
          <a:xfrm>
            <a:off x="7764477" y="163260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03D63B6-22FF-4B1E-E4A3-12DBA90BB44B}"/>
              </a:ext>
            </a:extLst>
          </p:cNvPr>
          <p:cNvSpPr txBox="1">
            <a:spLocks/>
          </p:cNvSpPr>
          <p:nvPr/>
        </p:nvSpPr>
        <p:spPr>
          <a:xfrm>
            <a:off x="2687098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8EF433A-4566-008A-895C-2E4E4671A0C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ils /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0E8E5AB-35E1-B93C-30B4-8D41BE2EDC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1" name="Sous-titre 2">
            <a:extLst>
              <a:ext uri="{FF2B5EF4-FFF2-40B4-BE49-F238E27FC236}">
                <a16:creationId xmlns:a16="http://schemas.microsoft.com/office/drawing/2014/main" id="{38BAD4E2-B6D1-E752-76FA-6288D7096339}"/>
              </a:ext>
            </a:extLst>
          </p:cNvPr>
          <p:cNvSpPr txBox="1">
            <a:spLocks/>
          </p:cNvSpPr>
          <p:nvPr/>
        </p:nvSpPr>
        <p:spPr>
          <a:xfrm>
            <a:off x="4866106" y="2501109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8479DA90-4CF4-BCF8-A22A-04C13F7A3108}"/>
              </a:ext>
            </a:extLst>
          </p:cNvPr>
          <p:cNvSpPr txBox="1">
            <a:spLocks/>
          </p:cNvSpPr>
          <p:nvPr/>
        </p:nvSpPr>
        <p:spPr>
          <a:xfrm>
            <a:off x="540898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F1DA3827-7D1C-94CC-F78F-16F7F5AC0519}"/>
              </a:ext>
            </a:extLst>
          </p:cNvPr>
          <p:cNvSpPr txBox="1">
            <a:spLocks/>
          </p:cNvSpPr>
          <p:nvPr/>
        </p:nvSpPr>
        <p:spPr>
          <a:xfrm>
            <a:off x="861490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64210C5-F0EC-3C40-BB97-352333144B6D}"/>
              </a:ext>
            </a:extLst>
          </p:cNvPr>
          <p:cNvSpPr txBox="1">
            <a:spLocks/>
          </p:cNvSpPr>
          <p:nvPr/>
        </p:nvSpPr>
        <p:spPr>
          <a:xfrm>
            <a:off x="9443699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71D4E74-5D1A-ED25-DD15-889B9A730257}"/>
              </a:ext>
            </a:extLst>
          </p:cNvPr>
          <p:cNvSpPr txBox="1">
            <a:spLocks/>
          </p:cNvSpPr>
          <p:nvPr/>
        </p:nvSpPr>
        <p:spPr>
          <a:xfrm>
            <a:off x="10134758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7C0495C-3694-6094-E38C-978691A93661}"/>
              </a:ext>
            </a:extLst>
          </p:cNvPr>
          <p:cNvSpPr txBox="1">
            <a:spLocks/>
          </p:cNvSpPr>
          <p:nvPr/>
        </p:nvSpPr>
        <p:spPr>
          <a:xfrm>
            <a:off x="408219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AC99159E-684A-9653-A001-85F8F6CD4F03}"/>
              </a:ext>
            </a:extLst>
          </p:cNvPr>
          <p:cNvSpPr txBox="1">
            <a:spLocks/>
          </p:cNvSpPr>
          <p:nvPr/>
        </p:nvSpPr>
        <p:spPr>
          <a:xfrm>
            <a:off x="7591965" y="250110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15F8176-22BE-1266-5377-FD6977214C7D}"/>
              </a:ext>
            </a:extLst>
          </p:cNvPr>
          <p:cNvSpPr txBox="1">
            <a:spLocks/>
          </p:cNvSpPr>
          <p:nvPr/>
        </p:nvSpPr>
        <p:spPr>
          <a:xfrm>
            <a:off x="8526411" y="250110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3AE498EB-CF4C-9915-44F4-BACDCA2D5C9E}"/>
              </a:ext>
            </a:extLst>
          </p:cNvPr>
          <p:cNvSpPr txBox="1">
            <a:spLocks/>
          </p:cNvSpPr>
          <p:nvPr/>
        </p:nvSpPr>
        <p:spPr>
          <a:xfrm>
            <a:off x="9706664" y="2501109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B6DD2A92-D75B-749C-8A71-2B4210B62021}"/>
              </a:ext>
            </a:extLst>
          </p:cNvPr>
          <p:cNvSpPr txBox="1">
            <a:spLocks/>
          </p:cNvSpPr>
          <p:nvPr/>
        </p:nvSpPr>
        <p:spPr>
          <a:xfrm>
            <a:off x="1098014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613229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692B9-DD4C-490B-621C-29A8EA33E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93F727F-4D87-DB64-D58D-ADE08A87A78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AD5908-A2FA-3F21-A4E0-92A4BEF6B96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peinture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ancienne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mais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en bon état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BFE88AF-CDC4-FF57-5E5C-E6840673B14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F4393D31-505C-BFAA-6718-0D403E3C3FB5}"/>
              </a:ext>
            </a:extLst>
          </p:cNvPr>
          <p:cNvSpPr txBox="1">
            <a:spLocks/>
          </p:cNvSpPr>
          <p:nvPr/>
        </p:nvSpPr>
        <p:spPr>
          <a:xfrm>
            <a:off x="3923517" y="250110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72B79A0-AE6A-2867-9A40-C685C6728A96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anciens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mais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en bon état.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9FEFF493-EB5B-3247-AB1E-8FA1EE7CF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A1289FEF-6857-70EB-30B0-7421F095A88C}"/>
              </a:ext>
            </a:extLst>
          </p:cNvPr>
          <p:cNvSpPr txBox="1">
            <a:spLocks/>
          </p:cNvSpPr>
          <p:nvPr/>
        </p:nvSpPr>
        <p:spPr>
          <a:xfrm>
            <a:off x="686598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095F9E0-44ED-6038-420D-93FDCF91995A}"/>
              </a:ext>
            </a:extLst>
          </p:cNvPr>
          <p:cNvSpPr txBox="1">
            <a:spLocks/>
          </p:cNvSpPr>
          <p:nvPr/>
        </p:nvSpPr>
        <p:spPr>
          <a:xfrm>
            <a:off x="1322293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4E23384-90B4-4656-0293-BE64C0EE7705}"/>
              </a:ext>
            </a:extLst>
          </p:cNvPr>
          <p:cNvSpPr txBox="1">
            <a:spLocks/>
          </p:cNvSpPr>
          <p:nvPr/>
        </p:nvSpPr>
        <p:spPr>
          <a:xfrm>
            <a:off x="2031562" y="250110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A28B264-B3E2-CD18-278B-3536D0193599}"/>
              </a:ext>
            </a:extLst>
          </p:cNvPr>
          <p:cNvSpPr txBox="1">
            <a:spLocks/>
          </p:cNvSpPr>
          <p:nvPr/>
        </p:nvSpPr>
        <p:spPr>
          <a:xfrm>
            <a:off x="7764477" y="163260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8C53E97-79D7-BF68-B522-538FD80E632F}"/>
              </a:ext>
            </a:extLst>
          </p:cNvPr>
          <p:cNvSpPr txBox="1">
            <a:spLocks/>
          </p:cNvSpPr>
          <p:nvPr/>
        </p:nvSpPr>
        <p:spPr>
          <a:xfrm>
            <a:off x="2687098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8B02F3A-02EA-318D-A3BC-645C8A1B9E82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ils /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B749680-B579-F505-5899-C4C1ACB85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1" name="Sous-titre 2">
            <a:extLst>
              <a:ext uri="{FF2B5EF4-FFF2-40B4-BE49-F238E27FC236}">
                <a16:creationId xmlns:a16="http://schemas.microsoft.com/office/drawing/2014/main" id="{397A3F1E-F070-51A1-5908-C0C37FC93213}"/>
              </a:ext>
            </a:extLst>
          </p:cNvPr>
          <p:cNvSpPr txBox="1">
            <a:spLocks/>
          </p:cNvSpPr>
          <p:nvPr/>
        </p:nvSpPr>
        <p:spPr>
          <a:xfrm>
            <a:off x="4866106" y="2501109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855C7017-44C2-A3C8-502D-D76DB407B30D}"/>
              </a:ext>
            </a:extLst>
          </p:cNvPr>
          <p:cNvSpPr txBox="1">
            <a:spLocks/>
          </p:cNvSpPr>
          <p:nvPr/>
        </p:nvSpPr>
        <p:spPr>
          <a:xfrm>
            <a:off x="540898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C216FD0E-6940-C8FA-D08A-257C1AE24965}"/>
              </a:ext>
            </a:extLst>
          </p:cNvPr>
          <p:cNvSpPr txBox="1">
            <a:spLocks/>
          </p:cNvSpPr>
          <p:nvPr/>
        </p:nvSpPr>
        <p:spPr>
          <a:xfrm>
            <a:off x="861490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C38C2A4-D7BF-6019-7B18-E92EB01E23D5}"/>
              </a:ext>
            </a:extLst>
          </p:cNvPr>
          <p:cNvSpPr txBox="1">
            <a:spLocks/>
          </p:cNvSpPr>
          <p:nvPr/>
        </p:nvSpPr>
        <p:spPr>
          <a:xfrm>
            <a:off x="9443699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D5441B4-97F4-7546-88EC-9F124BA07B46}"/>
              </a:ext>
            </a:extLst>
          </p:cNvPr>
          <p:cNvSpPr txBox="1">
            <a:spLocks/>
          </p:cNvSpPr>
          <p:nvPr/>
        </p:nvSpPr>
        <p:spPr>
          <a:xfrm>
            <a:off x="10134758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6771191-2465-4767-9549-B7A9A18FB3CB}"/>
              </a:ext>
            </a:extLst>
          </p:cNvPr>
          <p:cNvSpPr txBox="1">
            <a:spLocks/>
          </p:cNvSpPr>
          <p:nvPr/>
        </p:nvSpPr>
        <p:spPr>
          <a:xfrm>
            <a:off x="408219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9396851-CA3C-93F9-F4B6-2033C2A1FE2F}"/>
              </a:ext>
            </a:extLst>
          </p:cNvPr>
          <p:cNvSpPr txBox="1">
            <a:spLocks/>
          </p:cNvSpPr>
          <p:nvPr/>
        </p:nvSpPr>
        <p:spPr>
          <a:xfrm>
            <a:off x="7591965" y="250110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06DA8F9-C4E9-215D-CDB9-D21BD5C554BA}"/>
              </a:ext>
            </a:extLst>
          </p:cNvPr>
          <p:cNvSpPr txBox="1">
            <a:spLocks/>
          </p:cNvSpPr>
          <p:nvPr/>
        </p:nvSpPr>
        <p:spPr>
          <a:xfrm>
            <a:off x="8526411" y="250110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B190FD90-CCB0-EF14-9BCC-10ECCEC9D443}"/>
              </a:ext>
            </a:extLst>
          </p:cNvPr>
          <p:cNvSpPr txBox="1">
            <a:spLocks/>
          </p:cNvSpPr>
          <p:nvPr/>
        </p:nvSpPr>
        <p:spPr>
          <a:xfrm>
            <a:off x="9706664" y="2501109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7CF9DD4B-D6B9-8B06-3B6B-2DFE12AAC52B}"/>
              </a:ext>
            </a:extLst>
          </p:cNvPr>
          <p:cNvSpPr txBox="1">
            <a:spLocks/>
          </p:cNvSpPr>
          <p:nvPr/>
        </p:nvSpPr>
        <p:spPr>
          <a:xfrm>
            <a:off x="1098014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87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B057B6-31E3-8BA2-CD59-5F5297791A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22FE604-FC82-0231-6BA7-6550CEB37E6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2844ED-C70B-CA4F-0687-0A8385F799B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village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magnifique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printemps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9B8C2DD-76B6-E819-597B-A5E97179E89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EE6C3FE-C846-4C27-FC3B-4E6C593C8F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837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62BE6F-AD9B-0426-5983-6BC059E291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A498CB5-9880-8296-7F99-B20DF5C7439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507E96-6C66-FD01-36B1-14B027A9BFC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village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magnifique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printemps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6FB29F3-7CE4-30E1-8A6B-914E324EC0D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ED6327E-295C-5FB0-2E96-8452BF9F953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57BEBEE-C1DD-00D7-379E-99B3DC6173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610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AC7BC3-6917-C69D-FEDC-E86C8BC29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F19ED62-660A-F331-FB74-5D25D0B5EB2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D503F8-77FD-AE4A-0F9B-B8C980711BA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village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magnifique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printemps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0CBBEE8-07F1-8F92-6421-F439079FED7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8648DA1-D5A1-2A10-0E81-C1CE4FDAD7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08297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2C58900-819E-DA68-E71F-5844318C824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1CADD98-DAB0-3DC5-6EE5-837A3CE9D3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170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DFC91-8E32-61DA-427D-EAD4BB11B0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DEE91CD-997D-CA20-6913-60F4DEC4B8C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D01F717-B885-8050-09CF-7BF1D37AC7E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village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magnifique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printemps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7695854-98C7-4689-EC93-E58AA889F56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52E4AC8-B109-E54B-6C52-E03EBAD638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87660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07C7C62D-BDC4-CB89-0CA8-43653AE92CB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8C8A24E-5DD3-8584-55E5-A63F9B2B4C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6387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884</TotalTime>
  <Words>2633</Words>
  <Application>Microsoft Office PowerPoint</Application>
  <PresentationFormat>Grand écran</PresentationFormat>
  <Paragraphs>665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39</cp:revision>
  <dcterms:created xsi:type="dcterms:W3CDTF">2024-11-28T14:19:02Z</dcterms:created>
  <dcterms:modified xsi:type="dcterms:W3CDTF">2025-07-08T14:36:02Z</dcterms:modified>
</cp:coreProperties>
</file>