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714" r:id="rId7"/>
    <p:sldId id="751" r:id="rId8"/>
    <p:sldId id="752" r:id="rId9"/>
    <p:sldId id="753" r:id="rId10"/>
    <p:sldId id="754" r:id="rId11"/>
    <p:sldId id="755" r:id="rId12"/>
    <p:sldId id="756" r:id="rId13"/>
    <p:sldId id="757" r:id="rId14"/>
    <p:sldId id="758" r:id="rId15"/>
    <p:sldId id="759" r:id="rId16"/>
    <p:sldId id="760" r:id="rId17"/>
    <p:sldId id="761" r:id="rId18"/>
    <p:sldId id="275" r:id="rId19"/>
    <p:sldId id="290" r:id="rId20"/>
    <p:sldId id="762" r:id="rId21"/>
    <p:sldId id="763" r:id="rId22"/>
    <p:sldId id="764" r:id="rId23"/>
    <p:sldId id="765" r:id="rId24"/>
    <p:sldId id="766" r:id="rId25"/>
    <p:sldId id="767" r:id="rId26"/>
    <p:sldId id="768" r:id="rId27"/>
    <p:sldId id="769" r:id="rId28"/>
    <p:sldId id="770" r:id="rId29"/>
    <p:sldId id="771" r:id="rId30"/>
    <p:sldId id="772" r:id="rId31"/>
    <p:sldId id="773" r:id="rId32"/>
    <p:sldId id="288" r:id="rId33"/>
    <p:sldId id="291" r:id="rId34"/>
    <p:sldId id="774" r:id="rId35"/>
    <p:sldId id="775" r:id="rId36"/>
    <p:sldId id="776" r:id="rId37"/>
    <p:sldId id="777" r:id="rId38"/>
    <p:sldId id="778" r:id="rId39"/>
    <p:sldId id="779" r:id="rId40"/>
    <p:sldId id="780" r:id="rId41"/>
    <p:sldId id="781" r:id="rId42"/>
    <p:sldId id="782" r:id="rId43"/>
    <p:sldId id="783" r:id="rId44"/>
    <p:sldId id="784" r:id="rId45"/>
    <p:sldId id="785" r:id="rId46"/>
    <p:sldId id="304" r:id="rId47"/>
    <p:sldId id="305" r:id="rId48"/>
    <p:sldId id="786" r:id="rId49"/>
    <p:sldId id="787" r:id="rId50"/>
    <p:sldId id="788" r:id="rId51"/>
    <p:sldId id="789" r:id="rId52"/>
    <p:sldId id="790" r:id="rId53"/>
    <p:sldId id="791" r:id="rId54"/>
    <p:sldId id="792" r:id="rId55"/>
    <p:sldId id="793" r:id="rId56"/>
    <p:sldId id="794" r:id="rId57"/>
    <p:sldId id="795" r:id="rId58"/>
    <p:sldId id="796" r:id="rId59"/>
    <p:sldId id="797" r:id="rId60"/>
    <p:sldId id="318" r:id="rId6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P3/S1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>
                <a:solidFill>
                  <a:schemeClr val="bg1"/>
                </a:solidFill>
                <a:latin typeface="Calibri"/>
              </a:rPr>
              <a:t>P3/</a:t>
            </a:r>
            <a:r>
              <a:rPr lang="fr-FR" sz="2400" b="1" dirty="0">
                <a:solidFill>
                  <a:schemeClr val="bg1"/>
                </a:solidFill>
                <a:latin typeface="Calibri"/>
              </a:rPr>
              <a:t>S1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08/07/2025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33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7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19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CM2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3 – Semaine 1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1F0D50-1A4A-FFE1-D504-B4AD7456D2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E0A765D-A0DD-BD96-53C7-39953C4B060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F1F42B1-2F5A-4F2D-7260-64B37996907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explorateurs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dormaient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une vieille cabane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DFBC168-226E-CD85-AA7D-BA73D925718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8655888-5E88-8240-9CCF-32531CF64C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97448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223B11B9-D4F7-4AE8-2BF3-12C981DB2469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965A484D-5AC3-C190-02B3-A6E531B07A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496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D27031-73D0-9C5A-B546-A3816C32EF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B573F00-84F4-2B77-0D55-3FC7FF1A92C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D6F1D1F-34C0-C877-3E28-B5307320AB4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explorateurs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dormaient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une vieille cabane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2633E35-0BAC-9FA7-B553-D0FAE97C85E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290ADFC-81E4-6658-2741-57E7633A20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066808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62667F83-5147-19D7-8F3A-93EFD3A6D71A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B8DAA807-C788-0EC1-7B9B-11ECE1BF77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41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2A4707-C173-6D6B-7221-83E74EA354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140F56-9B5A-8AFD-0F2C-31A55C72FA7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2813511-86D8-EB97-6FFB-7AEBAC40813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explorateurs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dormaient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une vieille cabane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DC53AB7-A7BF-A161-FC5D-CD41BFC8840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C6BC4E4-F742-0D65-DCA0-E6EEFE9452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322803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FCF5D1B5-3EE6-F5C2-F8AC-2943620E1A90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1F8607CB-109F-1EB2-B435-BED82B026F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844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DB6FAA-7B12-20E0-9E2A-AAFB8219A6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E5C2617-D94E-6CDE-AA79-9255D4B1384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E16B45B-6BF5-96FC-B8BF-A5EE6722B6D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explorateurs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dormaient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une vieille cabane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DF1E094-9CB7-1401-2F95-C0923B21F80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38EB8B3-1838-F839-87E9-05AEBA96CC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60638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EB702D07-4D6D-B9D9-6884-D7F12224480D}"/>
              </a:ext>
            </a:extLst>
          </p:cNvPr>
          <p:cNvSpPr txBox="1">
            <a:spLocks/>
          </p:cNvSpPr>
          <p:nvPr/>
        </p:nvSpPr>
        <p:spPr>
          <a:xfrm>
            <a:off x="7052796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92480A7-0C41-93CE-041B-00BA32FE11CC}"/>
              </a:ext>
            </a:extLst>
          </p:cNvPr>
          <p:cNvSpPr txBox="1">
            <a:spLocks/>
          </p:cNvSpPr>
          <p:nvPr/>
        </p:nvSpPr>
        <p:spPr>
          <a:xfrm>
            <a:off x="1066656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F317A0A-B4E2-380A-99FD-5ED14BCFC2FB}"/>
              </a:ext>
            </a:extLst>
          </p:cNvPr>
          <p:cNvSpPr txBox="1">
            <a:spLocks/>
          </p:cNvSpPr>
          <p:nvPr/>
        </p:nvSpPr>
        <p:spPr>
          <a:xfrm>
            <a:off x="8138106" y="167707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2C75FA7C-981B-7D99-EF49-849EEA8E7406}"/>
              </a:ext>
            </a:extLst>
          </p:cNvPr>
          <p:cNvSpPr txBox="1">
            <a:spLocks/>
          </p:cNvSpPr>
          <p:nvPr/>
        </p:nvSpPr>
        <p:spPr>
          <a:xfrm>
            <a:off x="2795255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90DCB59-C523-E791-CC61-94788FDA309E}"/>
              </a:ext>
            </a:extLst>
          </p:cNvPr>
          <p:cNvSpPr txBox="1">
            <a:spLocks/>
          </p:cNvSpPr>
          <p:nvPr/>
        </p:nvSpPr>
        <p:spPr>
          <a:xfrm>
            <a:off x="5278502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F1A8F058-B71B-9BAD-4A15-C4E344160CE3}"/>
              </a:ext>
            </a:extLst>
          </p:cNvPr>
          <p:cNvSpPr txBox="1">
            <a:spLocks/>
          </p:cNvSpPr>
          <p:nvPr/>
        </p:nvSpPr>
        <p:spPr>
          <a:xfrm>
            <a:off x="9273731" y="167707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432AF7BC-327E-61CA-0F0E-645F7E92D154}"/>
              </a:ext>
            </a:extLst>
          </p:cNvPr>
          <p:cNvSpPr txBox="1">
            <a:spLocks/>
          </p:cNvSpPr>
          <p:nvPr/>
        </p:nvSpPr>
        <p:spPr>
          <a:xfrm>
            <a:off x="10714914" y="167707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FF85D517-D622-0345-64D4-C7DB5C8D4A92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74188A49-BC31-7E10-4C0A-D73838D700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938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6D5007-D414-D88D-E634-46BA184F54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DA72BF5-FDE7-C573-2A28-73002590752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FF565A9-0FE5-9BB6-5968-4722CA92EBF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explorateurs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dormaient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une vieille cabane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0C63E03-25E5-EF8F-878C-4E1DC2A07A4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C3A773A-09DB-5816-C157-D387E96365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77080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14DFABCE-9C96-1FEB-01F8-D42FB5938174}"/>
              </a:ext>
            </a:extLst>
          </p:cNvPr>
          <p:cNvSpPr txBox="1">
            <a:spLocks/>
          </p:cNvSpPr>
          <p:nvPr/>
        </p:nvSpPr>
        <p:spPr>
          <a:xfrm>
            <a:off x="7052796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FC5D69A-E338-6E6B-DA03-4AACE3F60302}"/>
              </a:ext>
            </a:extLst>
          </p:cNvPr>
          <p:cNvSpPr txBox="1">
            <a:spLocks/>
          </p:cNvSpPr>
          <p:nvPr/>
        </p:nvSpPr>
        <p:spPr>
          <a:xfrm>
            <a:off x="1066656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06C7DAE-B51C-EB67-3B37-FA6152B5E3BC}"/>
              </a:ext>
            </a:extLst>
          </p:cNvPr>
          <p:cNvSpPr txBox="1">
            <a:spLocks/>
          </p:cNvSpPr>
          <p:nvPr/>
        </p:nvSpPr>
        <p:spPr>
          <a:xfrm>
            <a:off x="8138106" y="167707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F928808-BF74-DFDA-FB66-10EF51746C66}"/>
              </a:ext>
            </a:extLst>
          </p:cNvPr>
          <p:cNvSpPr txBox="1">
            <a:spLocks/>
          </p:cNvSpPr>
          <p:nvPr/>
        </p:nvSpPr>
        <p:spPr>
          <a:xfrm>
            <a:off x="2795255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D1F45E6F-FB2B-1503-7166-25195E8A910B}"/>
              </a:ext>
            </a:extLst>
          </p:cNvPr>
          <p:cNvSpPr txBox="1">
            <a:spLocks/>
          </p:cNvSpPr>
          <p:nvPr/>
        </p:nvSpPr>
        <p:spPr>
          <a:xfrm>
            <a:off x="5278502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866F1F9-A768-C7A2-358D-9265EEE43AE8}"/>
              </a:ext>
            </a:extLst>
          </p:cNvPr>
          <p:cNvSpPr txBox="1">
            <a:spLocks/>
          </p:cNvSpPr>
          <p:nvPr/>
        </p:nvSpPr>
        <p:spPr>
          <a:xfrm>
            <a:off x="9273731" y="167707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0BF425BB-DD7B-C1E4-7B49-4200D7F3F8B4}"/>
              </a:ext>
            </a:extLst>
          </p:cNvPr>
          <p:cNvSpPr txBox="1">
            <a:spLocks/>
          </p:cNvSpPr>
          <p:nvPr/>
        </p:nvSpPr>
        <p:spPr>
          <a:xfrm>
            <a:off x="10714914" y="167707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F1A09E73-34D7-68F8-7ED6-21B748595503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56D64255-00DB-A110-4104-6117F715A7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3274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94472C-2698-AC78-FB25-D006C6F26D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E4D0E08-47BD-BD9E-6765-4071968D546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BA9FE1-8E09-12B1-9510-9F451022E6C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explorateurs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dormaient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une vieille cabane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64A1201-7A8E-B0BA-61B9-624992C2670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447AD61F-06E7-8B5F-0251-EB6FFD72E646}"/>
              </a:ext>
            </a:extLst>
          </p:cNvPr>
          <p:cNvSpPr txBox="1">
            <a:spLocks/>
          </p:cNvSpPr>
          <p:nvPr/>
        </p:nvSpPr>
        <p:spPr>
          <a:xfrm>
            <a:off x="5171386" y="255538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2CC1690-4FA8-57EA-2C90-49F84F74FD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24229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1888A15C-33AD-B20A-6ED1-CB6A96C8F1E5}"/>
              </a:ext>
            </a:extLst>
          </p:cNvPr>
          <p:cNvSpPr txBox="1">
            <a:spLocks/>
          </p:cNvSpPr>
          <p:nvPr/>
        </p:nvSpPr>
        <p:spPr>
          <a:xfrm>
            <a:off x="7052796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5C42289B-EE4C-7706-7F52-9055455F1411}"/>
              </a:ext>
            </a:extLst>
          </p:cNvPr>
          <p:cNvSpPr txBox="1">
            <a:spLocks/>
          </p:cNvSpPr>
          <p:nvPr/>
        </p:nvSpPr>
        <p:spPr>
          <a:xfrm>
            <a:off x="1066656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527AB46-E9F1-EFF3-76D8-FFFBFF49DA22}"/>
              </a:ext>
            </a:extLst>
          </p:cNvPr>
          <p:cNvSpPr txBox="1">
            <a:spLocks/>
          </p:cNvSpPr>
          <p:nvPr/>
        </p:nvSpPr>
        <p:spPr>
          <a:xfrm>
            <a:off x="2223531" y="255538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5577F56-CE0F-8311-8D69-C4663306B4E2}"/>
              </a:ext>
            </a:extLst>
          </p:cNvPr>
          <p:cNvSpPr txBox="1">
            <a:spLocks/>
          </p:cNvSpPr>
          <p:nvPr/>
        </p:nvSpPr>
        <p:spPr>
          <a:xfrm>
            <a:off x="8138106" y="167707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C35C5ED7-6AC0-F580-4F2C-9B02BD74677C}"/>
              </a:ext>
            </a:extLst>
          </p:cNvPr>
          <p:cNvSpPr txBox="1">
            <a:spLocks/>
          </p:cNvSpPr>
          <p:nvPr/>
        </p:nvSpPr>
        <p:spPr>
          <a:xfrm>
            <a:off x="8308260" y="255538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46133FB-21D9-CEFC-B575-1B449EA7160A}"/>
              </a:ext>
            </a:extLst>
          </p:cNvPr>
          <p:cNvSpPr txBox="1">
            <a:spLocks/>
          </p:cNvSpPr>
          <p:nvPr/>
        </p:nvSpPr>
        <p:spPr>
          <a:xfrm>
            <a:off x="2795255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58CAFB9E-325F-B988-8111-6942B50817B3}"/>
              </a:ext>
            </a:extLst>
          </p:cNvPr>
          <p:cNvSpPr txBox="1">
            <a:spLocks/>
          </p:cNvSpPr>
          <p:nvPr/>
        </p:nvSpPr>
        <p:spPr>
          <a:xfrm>
            <a:off x="5278502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C6D7B3C3-43E3-C0B7-62F0-066A4D9989E6}"/>
              </a:ext>
            </a:extLst>
          </p:cNvPr>
          <p:cNvSpPr txBox="1">
            <a:spLocks/>
          </p:cNvSpPr>
          <p:nvPr/>
        </p:nvSpPr>
        <p:spPr>
          <a:xfrm>
            <a:off x="9273731" y="167707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1C1B939A-6E08-8AB3-8CC2-3D331998C6ED}"/>
              </a:ext>
            </a:extLst>
          </p:cNvPr>
          <p:cNvSpPr txBox="1">
            <a:spLocks/>
          </p:cNvSpPr>
          <p:nvPr/>
        </p:nvSpPr>
        <p:spPr>
          <a:xfrm>
            <a:off x="10714914" y="167707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25D1438-E7C8-B263-EDE3-94C4DD2B5216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72A28ED7-42AA-24D1-7090-A5250DA8B4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380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A03D31-8C70-56DB-1B8E-BC2D0E54EE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054CFBF-68F8-72FA-8113-387CFFFFA07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279089C-C5CA-9F1B-B9BB-8178D98F0F6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explorateurs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dormaient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une vieille cabane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7A6A765-1053-8F34-1561-238A6184CC4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159DAA78-ECF1-7C03-08C6-C346D0DF9978}"/>
              </a:ext>
            </a:extLst>
          </p:cNvPr>
          <p:cNvSpPr txBox="1">
            <a:spLocks/>
          </p:cNvSpPr>
          <p:nvPr/>
        </p:nvSpPr>
        <p:spPr>
          <a:xfrm>
            <a:off x="5171386" y="255538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EC15236-E24F-B860-0B7F-786CAE8B0D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502479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51E84F41-8AA6-9C6E-E747-BCF17E6A06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8F4BFEFE-1875-9C7C-DA2E-0A05C9D7CAE5}"/>
              </a:ext>
            </a:extLst>
          </p:cNvPr>
          <p:cNvSpPr txBox="1">
            <a:spLocks/>
          </p:cNvSpPr>
          <p:nvPr/>
        </p:nvSpPr>
        <p:spPr>
          <a:xfrm>
            <a:off x="7052796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03BA63AD-B6BA-D063-D2AA-FD5519FFF19F}"/>
              </a:ext>
            </a:extLst>
          </p:cNvPr>
          <p:cNvSpPr txBox="1">
            <a:spLocks/>
          </p:cNvSpPr>
          <p:nvPr/>
        </p:nvSpPr>
        <p:spPr>
          <a:xfrm>
            <a:off x="1066656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29395659-4E96-0A54-E6B7-27E1781D355F}"/>
              </a:ext>
            </a:extLst>
          </p:cNvPr>
          <p:cNvSpPr txBox="1">
            <a:spLocks/>
          </p:cNvSpPr>
          <p:nvPr/>
        </p:nvSpPr>
        <p:spPr>
          <a:xfrm>
            <a:off x="2223531" y="255538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06B962D-CAAC-01AC-2D46-7D5E4BA90ABE}"/>
              </a:ext>
            </a:extLst>
          </p:cNvPr>
          <p:cNvSpPr txBox="1">
            <a:spLocks/>
          </p:cNvSpPr>
          <p:nvPr/>
        </p:nvSpPr>
        <p:spPr>
          <a:xfrm>
            <a:off x="8138106" y="167707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6CAD579C-2AEF-421D-199E-209E22DA7747}"/>
              </a:ext>
            </a:extLst>
          </p:cNvPr>
          <p:cNvSpPr txBox="1">
            <a:spLocks/>
          </p:cNvSpPr>
          <p:nvPr/>
        </p:nvSpPr>
        <p:spPr>
          <a:xfrm>
            <a:off x="8308260" y="255538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D364FF0F-FC59-704C-FE40-DB715ADB06FC}"/>
              </a:ext>
            </a:extLst>
          </p:cNvPr>
          <p:cNvSpPr txBox="1">
            <a:spLocks/>
          </p:cNvSpPr>
          <p:nvPr/>
        </p:nvSpPr>
        <p:spPr>
          <a:xfrm>
            <a:off x="2795255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CE945E43-96EE-CA77-9E8C-A503CAC61A66}"/>
              </a:ext>
            </a:extLst>
          </p:cNvPr>
          <p:cNvSpPr txBox="1">
            <a:spLocks/>
          </p:cNvSpPr>
          <p:nvPr/>
        </p:nvSpPr>
        <p:spPr>
          <a:xfrm>
            <a:off x="5278502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A809C572-8FE9-DA6C-DCDA-A9FF24305CBE}"/>
              </a:ext>
            </a:extLst>
          </p:cNvPr>
          <p:cNvSpPr txBox="1">
            <a:spLocks/>
          </p:cNvSpPr>
          <p:nvPr/>
        </p:nvSpPr>
        <p:spPr>
          <a:xfrm>
            <a:off x="9273731" y="167707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66C6B0CD-5075-940C-3D38-A7B23B9D1EA4}"/>
              </a:ext>
            </a:extLst>
          </p:cNvPr>
          <p:cNvSpPr txBox="1">
            <a:spLocks/>
          </p:cNvSpPr>
          <p:nvPr/>
        </p:nvSpPr>
        <p:spPr>
          <a:xfrm>
            <a:off x="10714914" y="167707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3DFEBEB2-F853-0947-04DC-EE34B9731516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elle / futur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978664D5-3E80-8954-9DC9-7993DD44C8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7176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B057B6-31E3-8BA2-CD59-5F5297791A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22FE604-FC82-0231-6BA7-6550CEB37E6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2844ED-C70B-CA4F-0687-0A8385F799B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explorateurs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dormaient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une vieille cabane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2036663-D691-24C4-DFA6-F9EDE9E208C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E383D9BE-83EB-5968-846D-F67A0A295157}"/>
              </a:ext>
            </a:extLst>
          </p:cNvPr>
          <p:cNvSpPr txBox="1">
            <a:spLocks/>
          </p:cNvSpPr>
          <p:nvPr/>
        </p:nvSpPr>
        <p:spPr>
          <a:xfrm>
            <a:off x="5171386" y="255538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E964434-71A5-B588-A884-AD82D2A31180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Elle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dormira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dans une vieille cabane.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08A24325-239E-F6A3-82F0-EB75142C62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67F60F27-1626-46EA-69B9-B797A2B7988B}"/>
              </a:ext>
            </a:extLst>
          </p:cNvPr>
          <p:cNvSpPr txBox="1">
            <a:spLocks/>
          </p:cNvSpPr>
          <p:nvPr/>
        </p:nvSpPr>
        <p:spPr>
          <a:xfrm>
            <a:off x="7052796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3D21445-34C5-9E81-27A3-13DB7F8D81D0}"/>
              </a:ext>
            </a:extLst>
          </p:cNvPr>
          <p:cNvSpPr txBox="1">
            <a:spLocks/>
          </p:cNvSpPr>
          <p:nvPr/>
        </p:nvSpPr>
        <p:spPr>
          <a:xfrm>
            <a:off x="1066656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1BDAC99F-89E4-FFC0-E05A-2DE2187B0439}"/>
              </a:ext>
            </a:extLst>
          </p:cNvPr>
          <p:cNvSpPr txBox="1">
            <a:spLocks/>
          </p:cNvSpPr>
          <p:nvPr/>
        </p:nvSpPr>
        <p:spPr>
          <a:xfrm>
            <a:off x="2223531" y="255538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7B1931D-2EB8-6FDC-F133-FD4C25D54995}"/>
              </a:ext>
            </a:extLst>
          </p:cNvPr>
          <p:cNvSpPr txBox="1">
            <a:spLocks/>
          </p:cNvSpPr>
          <p:nvPr/>
        </p:nvSpPr>
        <p:spPr>
          <a:xfrm>
            <a:off x="8138106" y="167707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13952816-46FE-58B7-DFF7-D5E0F10C558B}"/>
              </a:ext>
            </a:extLst>
          </p:cNvPr>
          <p:cNvSpPr txBox="1">
            <a:spLocks/>
          </p:cNvSpPr>
          <p:nvPr/>
        </p:nvSpPr>
        <p:spPr>
          <a:xfrm>
            <a:off x="8308260" y="255538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F860469-3647-B7A2-0A33-AABAB1159951}"/>
              </a:ext>
            </a:extLst>
          </p:cNvPr>
          <p:cNvSpPr txBox="1">
            <a:spLocks/>
          </p:cNvSpPr>
          <p:nvPr/>
        </p:nvSpPr>
        <p:spPr>
          <a:xfrm>
            <a:off x="2795255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5F95BDFE-3EBF-5C91-C839-1A06CBF2D26D}"/>
              </a:ext>
            </a:extLst>
          </p:cNvPr>
          <p:cNvSpPr txBox="1">
            <a:spLocks/>
          </p:cNvSpPr>
          <p:nvPr/>
        </p:nvSpPr>
        <p:spPr>
          <a:xfrm>
            <a:off x="5278502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DAA798F0-4AD8-FF67-A380-4B3B0745039D}"/>
              </a:ext>
            </a:extLst>
          </p:cNvPr>
          <p:cNvSpPr txBox="1">
            <a:spLocks/>
          </p:cNvSpPr>
          <p:nvPr/>
        </p:nvSpPr>
        <p:spPr>
          <a:xfrm>
            <a:off x="9273731" y="167707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2F9819C7-F6F9-29B5-D8DE-D4B175138A9D}"/>
              </a:ext>
            </a:extLst>
          </p:cNvPr>
          <p:cNvSpPr txBox="1">
            <a:spLocks/>
          </p:cNvSpPr>
          <p:nvPr/>
        </p:nvSpPr>
        <p:spPr>
          <a:xfrm>
            <a:off x="10714914" y="167707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79B8C2DD-76B6-E819-597B-A5E97179E89F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elle / futur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5EE6C3FE-C846-4C27-FC3B-4E6C593C8F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837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5DC25A-69FB-D059-77AE-1208CB6932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4CC0170-377E-0ED1-218A-170D40915AF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C82A85-FD7D-9F5C-FA3F-ABA65D0E83C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est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malade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mais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travaille quand même.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197A448D-BD85-4C69-F750-B767D3CEED96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0B7BA5DC-281C-7BDB-7CB7-4A0181DABF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6321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4C1D58-E13C-1E4E-7C2F-0E8490778F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62BD912-6A70-2409-CDC1-07C33C24788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4AB822E-2602-1C99-0E64-3BB54655E79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est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malade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mais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travaille quand même.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C4B86D8-6F55-A2E6-5B86-3C47E06598A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A7F258E-4159-689B-8329-9FD8B8777625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FB8C23B8-1632-074A-EDB7-4BB9EE9425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4079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AD755B-B318-5C57-14A8-09809D9F89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DCEF1B0-B902-D30D-45DF-B493C8570A5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CAFD1AA-14A9-CCBE-B11C-2E292A36F71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est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malade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mais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travaille quand même.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61872BD-5F97-EA7C-CFEB-64D3E0252B5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BFB9F55-21EF-2583-2C78-B067FC1515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12427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6748EB9E-FCA2-9C64-CBA2-16869C561A4F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6D7AE91A-CA0C-E6BD-3158-DB097AC497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4115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1852CD-043F-D1EE-8022-26535945EF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327B1D6-741C-4A54-FD57-D36A7114C64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2D2813D-2847-C477-F799-C614356C59C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est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malade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mais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travaille quand même.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A2E10BF-4CF6-A6FF-D61C-92A1805013B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31BC267-F614-22E1-DD3C-82B3F9A080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581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B7EBE74-BBD6-18AE-6C15-94CCD61E385C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82EB7D78-CD33-0329-CE61-B9B883DCA3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3084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B4D1D5-1E2D-C0D1-F40F-0E0C2D941D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F1CAFD3-2156-FDDD-AD8B-4E64BB62483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DDB69E3-556F-18DB-053A-B608C4877B5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est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malade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mais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travaille quand même.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5F3605F-AB40-A260-2304-D36228EDE62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826FEE6-AFB9-D309-44CA-587069B234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99693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FB4F8F8C-E521-7E0C-B50D-97D5E1C08C55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69EBFDF7-71E3-06CA-8026-2769F8B4A4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6821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B2AA6E-282D-799A-095E-7317137603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6F07D93-8ED9-2FDC-0106-BE9CCF162B3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9CB6B04-B620-A5C3-5EAF-4699133EFE2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est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malade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mais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travaille quand même.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AE8281C-A9E9-D2A9-01A1-EF12AE58E95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879E958-E65B-2C33-80D2-8041C1F424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618072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173D51E6-8A71-8D8B-4CC8-F349F281FD76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89774A61-D51F-7909-D5EB-1AC13E2A5E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7164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57E147-6CA3-B0DC-8042-3FB6B573F5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1438C55-1B6D-CCB7-414C-756DF7A7EA1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92A1F50-923B-5C66-4EF1-94BFDA8E861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est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malade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mais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travaille quand même.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CDE9BCE-F0A2-6D6F-F739-329AECE57F9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430D522-1D66-31CF-73BA-21EE790747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16226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EB1394E-3734-5C06-D116-B52117B8BED6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3FAA3416-3633-5F2D-9590-1B82DF06E8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2117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974AB8-520D-CD71-CBCE-CF672417A5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A78388D-AF57-9D57-271C-2DA63398490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CE712FE-B0E9-4317-26B7-043ECCA291D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est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malade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mais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travaille quand même.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5C126EE-0BCE-D498-A3E4-23F1AD413CD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ED54E17-F61A-1A84-FD8D-C8FD21E00F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3875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323EE028-7C8E-7822-5B5A-9B2A97CF8181}"/>
              </a:ext>
            </a:extLst>
          </p:cNvPr>
          <p:cNvSpPr txBox="1">
            <a:spLocks/>
          </p:cNvSpPr>
          <p:nvPr/>
        </p:nvSpPr>
        <p:spPr>
          <a:xfrm>
            <a:off x="5568122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5EBD098F-92C0-A4DA-53AF-B2F4779E195F}"/>
              </a:ext>
            </a:extLst>
          </p:cNvPr>
          <p:cNvSpPr txBox="1">
            <a:spLocks/>
          </p:cNvSpPr>
          <p:nvPr/>
        </p:nvSpPr>
        <p:spPr>
          <a:xfrm>
            <a:off x="899507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7DBD81A-5F66-EB94-A96F-BB3F3960FAFC}"/>
              </a:ext>
            </a:extLst>
          </p:cNvPr>
          <p:cNvSpPr txBox="1">
            <a:spLocks/>
          </p:cNvSpPr>
          <p:nvPr/>
        </p:nvSpPr>
        <p:spPr>
          <a:xfrm>
            <a:off x="6909072" y="167707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3F0225B-D03E-151C-74C8-D2CBC7E00C53}"/>
              </a:ext>
            </a:extLst>
          </p:cNvPr>
          <p:cNvSpPr txBox="1">
            <a:spLocks/>
          </p:cNvSpPr>
          <p:nvPr/>
        </p:nvSpPr>
        <p:spPr>
          <a:xfrm>
            <a:off x="1595719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B4EA200C-3D09-9667-93E0-93F37B4D5A26}"/>
              </a:ext>
            </a:extLst>
          </p:cNvPr>
          <p:cNvSpPr txBox="1">
            <a:spLocks/>
          </p:cNvSpPr>
          <p:nvPr/>
        </p:nvSpPr>
        <p:spPr>
          <a:xfrm>
            <a:off x="4727896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04F9F12D-BE03-F4B0-E848-506E6FFF0EFE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20C95B43-758A-1A7E-A74B-3192355B6C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4" name="Sous-titre 2">
            <a:extLst>
              <a:ext uri="{FF2B5EF4-FFF2-40B4-BE49-F238E27FC236}">
                <a16:creationId xmlns:a16="http://schemas.microsoft.com/office/drawing/2014/main" id="{BF15AE02-EFE8-8A64-817B-9EFFC948084C}"/>
              </a:ext>
            </a:extLst>
          </p:cNvPr>
          <p:cNvSpPr txBox="1">
            <a:spLocks/>
          </p:cNvSpPr>
          <p:nvPr/>
        </p:nvSpPr>
        <p:spPr>
          <a:xfrm>
            <a:off x="2990241" y="167193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F99BDF2B-D6E7-B446-1E69-8F87758334F3}"/>
              </a:ext>
            </a:extLst>
          </p:cNvPr>
          <p:cNvSpPr txBox="1">
            <a:spLocks/>
          </p:cNvSpPr>
          <p:nvPr/>
        </p:nvSpPr>
        <p:spPr>
          <a:xfrm>
            <a:off x="9602346" y="161721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7BF38024-D096-DE6E-9466-A8CDF03AEE30}"/>
              </a:ext>
            </a:extLst>
          </p:cNvPr>
          <p:cNvCxnSpPr/>
          <p:nvPr/>
        </p:nvCxnSpPr>
        <p:spPr>
          <a:xfrm>
            <a:off x="8487082" y="2070900"/>
            <a:ext cx="3276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52401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AA3B00-E766-14BC-ED38-9B99E4E265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4FD9B9E-8A6B-62C2-EE55-88E5DE4E91D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60E36A4-CBCE-8EEE-3F72-2A3165A8C12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est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malade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mais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travaille quand même.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8BB2002-5BBC-7CEB-36C1-0CC6D286719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605F48D-F0C9-8023-9606-4B2EB8F70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419062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B2B2A970-A3BD-CBB4-67F0-95B8423F2739}"/>
              </a:ext>
            </a:extLst>
          </p:cNvPr>
          <p:cNvSpPr txBox="1">
            <a:spLocks/>
          </p:cNvSpPr>
          <p:nvPr/>
        </p:nvSpPr>
        <p:spPr>
          <a:xfrm>
            <a:off x="5568122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0ACC79C-100D-3479-83D7-A30FC08C7FCA}"/>
              </a:ext>
            </a:extLst>
          </p:cNvPr>
          <p:cNvSpPr txBox="1">
            <a:spLocks/>
          </p:cNvSpPr>
          <p:nvPr/>
        </p:nvSpPr>
        <p:spPr>
          <a:xfrm>
            <a:off x="899507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503551C5-D8EA-3B8D-6214-CF8148E70788}"/>
              </a:ext>
            </a:extLst>
          </p:cNvPr>
          <p:cNvSpPr txBox="1">
            <a:spLocks/>
          </p:cNvSpPr>
          <p:nvPr/>
        </p:nvSpPr>
        <p:spPr>
          <a:xfrm>
            <a:off x="6909072" y="167707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48D653B4-B7BA-F13A-BFFB-EC8A8DE9A5B5}"/>
              </a:ext>
            </a:extLst>
          </p:cNvPr>
          <p:cNvSpPr txBox="1">
            <a:spLocks/>
          </p:cNvSpPr>
          <p:nvPr/>
        </p:nvSpPr>
        <p:spPr>
          <a:xfrm>
            <a:off x="1595719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3E2ABB76-42C6-C0F4-4484-703179FF7A13}"/>
              </a:ext>
            </a:extLst>
          </p:cNvPr>
          <p:cNvSpPr txBox="1">
            <a:spLocks/>
          </p:cNvSpPr>
          <p:nvPr/>
        </p:nvSpPr>
        <p:spPr>
          <a:xfrm>
            <a:off x="4727896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311CCEA6-2695-F72B-23E9-90162479DAE6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D36DB60B-ADF0-1A34-5A4F-A1F35BA193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4" name="Sous-titre 2">
            <a:extLst>
              <a:ext uri="{FF2B5EF4-FFF2-40B4-BE49-F238E27FC236}">
                <a16:creationId xmlns:a16="http://schemas.microsoft.com/office/drawing/2014/main" id="{87BA2216-B324-B31E-9064-91A19DD842CE}"/>
              </a:ext>
            </a:extLst>
          </p:cNvPr>
          <p:cNvSpPr txBox="1">
            <a:spLocks/>
          </p:cNvSpPr>
          <p:nvPr/>
        </p:nvSpPr>
        <p:spPr>
          <a:xfrm>
            <a:off x="2990241" y="167193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356358CB-D24F-EFF6-D668-E6AED31B4DB0}"/>
              </a:ext>
            </a:extLst>
          </p:cNvPr>
          <p:cNvSpPr txBox="1">
            <a:spLocks/>
          </p:cNvSpPr>
          <p:nvPr/>
        </p:nvSpPr>
        <p:spPr>
          <a:xfrm>
            <a:off x="9602346" y="161721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BACEF5C7-E64C-60F7-38EE-E68ED43A7C45}"/>
              </a:ext>
            </a:extLst>
          </p:cNvPr>
          <p:cNvCxnSpPr/>
          <p:nvPr/>
        </p:nvCxnSpPr>
        <p:spPr>
          <a:xfrm>
            <a:off x="8487082" y="2070900"/>
            <a:ext cx="3276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92298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849BD5-6681-75C5-0396-6FCA53FAAF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1389FEE-70CD-6927-C6B3-2CC0CF4EF6A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5F936AA-7CDE-84E3-FA8D-19E78B27AB2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malade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mais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travaille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quand même.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8A95DED-7EC8-555B-B529-64454BDDBC6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14580269-DEEA-45C8-823B-11BEBFACFD95}"/>
              </a:ext>
            </a:extLst>
          </p:cNvPr>
          <p:cNvSpPr txBox="1">
            <a:spLocks/>
          </p:cNvSpPr>
          <p:nvPr/>
        </p:nvSpPr>
        <p:spPr>
          <a:xfrm>
            <a:off x="1444954" y="301749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B98D496-65D7-3EC0-A3B7-4375A1C03D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59064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A49BF5E1-B70E-A75D-DCBB-BA3C4DA3CDFE}"/>
              </a:ext>
            </a:extLst>
          </p:cNvPr>
          <p:cNvSpPr txBox="1">
            <a:spLocks/>
          </p:cNvSpPr>
          <p:nvPr/>
        </p:nvSpPr>
        <p:spPr>
          <a:xfrm>
            <a:off x="5568122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5D00E2CF-75BB-6670-B7A5-AA9B7CD4C5D0}"/>
              </a:ext>
            </a:extLst>
          </p:cNvPr>
          <p:cNvSpPr txBox="1">
            <a:spLocks/>
          </p:cNvSpPr>
          <p:nvPr/>
        </p:nvSpPr>
        <p:spPr>
          <a:xfrm>
            <a:off x="899507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10F1BF7D-32FB-5CAA-E78C-5462E58C5193}"/>
              </a:ext>
            </a:extLst>
          </p:cNvPr>
          <p:cNvSpPr txBox="1">
            <a:spLocks/>
          </p:cNvSpPr>
          <p:nvPr/>
        </p:nvSpPr>
        <p:spPr>
          <a:xfrm>
            <a:off x="847009" y="265739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3F1AE0C-FC56-842E-7616-EDDFE04EDE59}"/>
              </a:ext>
            </a:extLst>
          </p:cNvPr>
          <p:cNvSpPr txBox="1">
            <a:spLocks/>
          </p:cNvSpPr>
          <p:nvPr/>
        </p:nvSpPr>
        <p:spPr>
          <a:xfrm>
            <a:off x="6909072" y="167707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462916D2-003F-B820-885E-218B62A592B8}"/>
              </a:ext>
            </a:extLst>
          </p:cNvPr>
          <p:cNvSpPr txBox="1">
            <a:spLocks/>
          </p:cNvSpPr>
          <p:nvPr/>
        </p:nvSpPr>
        <p:spPr>
          <a:xfrm>
            <a:off x="1595719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5545ABCD-CD3D-D74E-BDC4-2506344660A5}"/>
              </a:ext>
            </a:extLst>
          </p:cNvPr>
          <p:cNvSpPr txBox="1">
            <a:spLocks/>
          </p:cNvSpPr>
          <p:nvPr/>
        </p:nvSpPr>
        <p:spPr>
          <a:xfrm>
            <a:off x="4727896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EF8BAF78-F7BB-CB61-071A-C33BC17FF3AA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41FAAD0E-224D-83C7-74FE-C35F5B13B8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7A43A1E1-CBBE-3D72-3CFC-0E06A917F6CE}"/>
              </a:ext>
            </a:extLst>
          </p:cNvPr>
          <p:cNvSpPr txBox="1">
            <a:spLocks/>
          </p:cNvSpPr>
          <p:nvPr/>
        </p:nvSpPr>
        <p:spPr>
          <a:xfrm>
            <a:off x="2831980" y="265739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</a:rPr>
              <a:t>AdS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F455FD76-6311-12E0-4C7C-7176E1703DFF}"/>
              </a:ext>
            </a:extLst>
          </p:cNvPr>
          <p:cNvSpPr txBox="1">
            <a:spLocks/>
          </p:cNvSpPr>
          <p:nvPr/>
        </p:nvSpPr>
        <p:spPr>
          <a:xfrm>
            <a:off x="6726901" y="265739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1E5A0108-EBAD-956E-F561-6ABAA978DDA6}"/>
              </a:ext>
            </a:extLst>
          </p:cNvPr>
          <p:cNvSpPr txBox="1">
            <a:spLocks/>
          </p:cNvSpPr>
          <p:nvPr/>
        </p:nvSpPr>
        <p:spPr>
          <a:xfrm>
            <a:off x="5441157" y="265739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2DF95CDC-F97A-E5D7-E42D-C32CFB6E4D39}"/>
              </a:ext>
            </a:extLst>
          </p:cNvPr>
          <p:cNvCxnSpPr>
            <a:cxnSpLocks/>
          </p:cNvCxnSpPr>
          <p:nvPr/>
        </p:nvCxnSpPr>
        <p:spPr>
          <a:xfrm flipH="1" flipV="1">
            <a:off x="1995950" y="2716386"/>
            <a:ext cx="4719" cy="36010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Sous-titre 2">
            <a:extLst>
              <a:ext uri="{FF2B5EF4-FFF2-40B4-BE49-F238E27FC236}">
                <a16:creationId xmlns:a16="http://schemas.microsoft.com/office/drawing/2014/main" id="{9C60D3A5-99E3-9959-A1B6-2E32C70C35E7}"/>
              </a:ext>
            </a:extLst>
          </p:cNvPr>
          <p:cNvSpPr txBox="1">
            <a:spLocks/>
          </p:cNvSpPr>
          <p:nvPr/>
        </p:nvSpPr>
        <p:spPr>
          <a:xfrm>
            <a:off x="2990241" y="167193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40340457-49F5-3D4F-EB48-AFFC9C0855A4}"/>
              </a:ext>
            </a:extLst>
          </p:cNvPr>
          <p:cNvSpPr txBox="1">
            <a:spLocks/>
          </p:cNvSpPr>
          <p:nvPr/>
        </p:nvSpPr>
        <p:spPr>
          <a:xfrm>
            <a:off x="9602346" y="161721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A392B4B7-A716-D20F-297A-EB9BB4813F8E}"/>
              </a:ext>
            </a:extLst>
          </p:cNvPr>
          <p:cNvCxnSpPr/>
          <p:nvPr/>
        </p:nvCxnSpPr>
        <p:spPr>
          <a:xfrm>
            <a:off x="8487082" y="2070900"/>
            <a:ext cx="3276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3616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F5596C-9AA0-5C31-E892-30E1D67AAC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06699FB-3905-9F0D-4F03-E513FB2D453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957F6D0-CAE1-39A7-CDBD-4A15DA4687E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malade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mais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travaille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quand même.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EC4A334-2B8A-1729-C652-46AF9B8D90F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63BFF323-13C8-77DD-3B67-2715B0D7FF73}"/>
              </a:ext>
            </a:extLst>
          </p:cNvPr>
          <p:cNvSpPr txBox="1">
            <a:spLocks/>
          </p:cNvSpPr>
          <p:nvPr/>
        </p:nvSpPr>
        <p:spPr>
          <a:xfrm>
            <a:off x="1444954" y="301749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BC6D2AE-7FB5-C659-531F-E2CA431C07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49618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EC4D422F-05B0-F7B1-CF2D-AA50D103CC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7602205E-7C07-A0A2-FCF0-DBA70FBD3287}"/>
              </a:ext>
            </a:extLst>
          </p:cNvPr>
          <p:cNvSpPr txBox="1">
            <a:spLocks/>
          </p:cNvSpPr>
          <p:nvPr/>
        </p:nvSpPr>
        <p:spPr>
          <a:xfrm>
            <a:off x="5568122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4868AE76-C474-4955-397A-A68A09A6AB1A}"/>
              </a:ext>
            </a:extLst>
          </p:cNvPr>
          <p:cNvSpPr txBox="1">
            <a:spLocks/>
          </p:cNvSpPr>
          <p:nvPr/>
        </p:nvSpPr>
        <p:spPr>
          <a:xfrm>
            <a:off x="899507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4F711927-01CE-4B4C-90B3-8535776733F5}"/>
              </a:ext>
            </a:extLst>
          </p:cNvPr>
          <p:cNvSpPr txBox="1">
            <a:spLocks/>
          </p:cNvSpPr>
          <p:nvPr/>
        </p:nvSpPr>
        <p:spPr>
          <a:xfrm>
            <a:off x="847009" y="265739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CF9429F-63B5-C854-F8FC-3FF2C6253412}"/>
              </a:ext>
            </a:extLst>
          </p:cNvPr>
          <p:cNvSpPr txBox="1">
            <a:spLocks/>
          </p:cNvSpPr>
          <p:nvPr/>
        </p:nvSpPr>
        <p:spPr>
          <a:xfrm>
            <a:off x="6909072" y="167707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2601912-0347-7B92-D2A4-2667CABA7286}"/>
              </a:ext>
            </a:extLst>
          </p:cNvPr>
          <p:cNvSpPr txBox="1">
            <a:spLocks/>
          </p:cNvSpPr>
          <p:nvPr/>
        </p:nvSpPr>
        <p:spPr>
          <a:xfrm>
            <a:off x="1595719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BEF194D3-D5C5-7059-5C57-BEB5DF414732}"/>
              </a:ext>
            </a:extLst>
          </p:cNvPr>
          <p:cNvSpPr txBox="1">
            <a:spLocks/>
          </p:cNvSpPr>
          <p:nvPr/>
        </p:nvSpPr>
        <p:spPr>
          <a:xfrm>
            <a:off x="4727896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CE3D7686-832A-848A-F3A2-4AF221B8A346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nous / passé composé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8368133C-488C-FC8C-4692-18361329A9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BEDA16F4-C5DB-B7BE-E4AC-FC50177EED96}"/>
              </a:ext>
            </a:extLst>
          </p:cNvPr>
          <p:cNvSpPr txBox="1">
            <a:spLocks/>
          </p:cNvSpPr>
          <p:nvPr/>
        </p:nvSpPr>
        <p:spPr>
          <a:xfrm>
            <a:off x="2831980" y="265739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</a:rPr>
              <a:t>AdS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667961B3-FE45-FC5A-7318-078859149FA6}"/>
              </a:ext>
            </a:extLst>
          </p:cNvPr>
          <p:cNvSpPr txBox="1">
            <a:spLocks/>
          </p:cNvSpPr>
          <p:nvPr/>
        </p:nvSpPr>
        <p:spPr>
          <a:xfrm>
            <a:off x="6726901" y="265739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C246849B-51B0-5420-F5E2-8DFBD3DCD4E4}"/>
              </a:ext>
            </a:extLst>
          </p:cNvPr>
          <p:cNvSpPr txBox="1">
            <a:spLocks/>
          </p:cNvSpPr>
          <p:nvPr/>
        </p:nvSpPr>
        <p:spPr>
          <a:xfrm>
            <a:off x="5441157" y="265739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D359B02E-6BD8-2202-9CCE-4723D70F4989}"/>
              </a:ext>
            </a:extLst>
          </p:cNvPr>
          <p:cNvCxnSpPr>
            <a:cxnSpLocks/>
          </p:cNvCxnSpPr>
          <p:nvPr/>
        </p:nvCxnSpPr>
        <p:spPr>
          <a:xfrm flipH="1" flipV="1">
            <a:off x="1995950" y="2716386"/>
            <a:ext cx="4719" cy="36010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Sous-titre 2">
            <a:extLst>
              <a:ext uri="{FF2B5EF4-FFF2-40B4-BE49-F238E27FC236}">
                <a16:creationId xmlns:a16="http://schemas.microsoft.com/office/drawing/2014/main" id="{9770B06C-7442-7B85-499A-15E88E9E1A85}"/>
              </a:ext>
            </a:extLst>
          </p:cNvPr>
          <p:cNvSpPr txBox="1">
            <a:spLocks/>
          </p:cNvSpPr>
          <p:nvPr/>
        </p:nvSpPr>
        <p:spPr>
          <a:xfrm>
            <a:off x="2990241" y="167193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52F0B830-57C6-2012-4DAE-E947F298FB48}"/>
              </a:ext>
            </a:extLst>
          </p:cNvPr>
          <p:cNvSpPr txBox="1">
            <a:spLocks/>
          </p:cNvSpPr>
          <p:nvPr/>
        </p:nvSpPr>
        <p:spPr>
          <a:xfrm>
            <a:off x="9602346" y="161721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006EF9EC-B813-B408-2649-60B0967BBF54}"/>
              </a:ext>
            </a:extLst>
          </p:cNvPr>
          <p:cNvCxnSpPr/>
          <p:nvPr/>
        </p:nvCxnSpPr>
        <p:spPr>
          <a:xfrm>
            <a:off x="8487082" y="2070900"/>
            <a:ext cx="3276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42899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A587E0-1FB7-81A0-1712-C7E1670474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2FC490C-832D-FB32-A102-D0628B4CF43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C851A6-269E-A335-3AD5-022D2F233B9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est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malade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mais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travaille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quand même.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977A802-C0A7-C004-0400-D732A99CCE2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F21F305B-93F6-6AEB-4616-1EE5233EAB3C}"/>
              </a:ext>
            </a:extLst>
          </p:cNvPr>
          <p:cNvSpPr txBox="1">
            <a:spLocks/>
          </p:cNvSpPr>
          <p:nvPr/>
        </p:nvSpPr>
        <p:spPr>
          <a:xfrm>
            <a:off x="1444954" y="301749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5536CA6-5460-36C0-C421-05F25CFC4B14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Nous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sommes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malades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mais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nous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travaillons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quand même.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A5ECDC5E-BF79-BBE9-5EAB-ACE51EDFB2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5DDF6043-2D92-DCCB-B822-670932B0D212}"/>
              </a:ext>
            </a:extLst>
          </p:cNvPr>
          <p:cNvSpPr txBox="1">
            <a:spLocks/>
          </p:cNvSpPr>
          <p:nvPr/>
        </p:nvSpPr>
        <p:spPr>
          <a:xfrm>
            <a:off x="5568122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49C7CD7-0D56-7A1C-F7F4-8EBF0D46BAD4}"/>
              </a:ext>
            </a:extLst>
          </p:cNvPr>
          <p:cNvSpPr txBox="1">
            <a:spLocks/>
          </p:cNvSpPr>
          <p:nvPr/>
        </p:nvSpPr>
        <p:spPr>
          <a:xfrm>
            <a:off x="899507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34EC5B69-33BB-619F-DE41-941804B5A7FE}"/>
              </a:ext>
            </a:extLst>
          </p:cNvPr>
          <p:cNvSpPr txBox="1">
            <a:spLocks/>
          </p:cNvSpPr>
          <p:nvPr/>
        </p:nvSpPr>
        <p:spPr>
          <a:xfrm>
            <a:off x="847009" y="265739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8C69F03-569B-9B78-0D4C-3A81EDE20894}"/>
              </a:ext>
            </a:extLst>
          </p:cNvPr>
          <p:cNvSpPr txBox="1">
            <a:spLocks/>
          </p:cNvSpPr>
          <p:nvPr/>
        </p:nvSpPr>
        <p:spPr>
          <a:xfrm>
            <a:off x="6909072" y="167707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CE9EAEE-9823-75BB-3FF9-AFE32392CA88}"/>
              </a:ext>
            </a:extLst>
          </p:cNvPr>
          <p:cNvSpPr txBox="1">
            <a:spLocks/>
          </p:cNvSpPr>
          <p:nvPr/>
        </p:nvSpPr>
        <p:spPr>
          <a:xfrm>
            <a:off x="1595719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CD6D5E27-FDBE-B304-2D7C-961DC49A88F2}"/>
              </a:ext>
            </a:extLst>
          </p:cNvPr>
          <p:cNvSpPr txBox="1">
            <a:spLocks/>
          </p:cNvSpPr>
          <p:nvPr/>
        </p:nvSpPr>
        <p:spPr>
          <a:xfrm>
            <a:off x="4727896" y="167707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B72BB70-9CDA-8E6A-BFB2-8F42C136E2E9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nous / passé composé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AF5E6D42-F656-147E-6F47-995115B2D8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874FE9EF-43E2-1E8E-7C29-10E0CEBA1039}"/>
              </a:ext>
            </a:extLst>
          </p:cNvPr>
          <p:cNvSpPr txBox="1">
            <a:spLocks/>
          </p:cNvSpPr>
          <p:nvPr/>
        </p:nvSpPr>
        <p:spPr>
          <a:xfrm>
            <a:off x="2831980" y="265739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</a:rPr>
              <a:t>AdS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E904D2CC-440B-AC10-2CFE-880B35CFDEC3}"/>
              </a:ext>
            </a:extLst>
          </p:cNvPr>
          <p:cNvSpPr txBox="1">
            <a:spLocks/>
          </p:cNvSpPr>
          <p:nvPr/>
        </p:nvSpPr>
        <p:spPr>
          <a:xfrm>
            <a:off x="6726901" y="265739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9625BCAF-7585-FC5A-54D0-BDE156E09134}"/>
              </a:ext>
            </a:extLst>
          </p:cNvPr>
          <p:cNvSpPr txBox="1">
            <a:spLocks/>
          </p:cNvSpPr>
          <p:nvPr/>
        </p:nvSpPr>
        <p:spPr>
          <a:xfrm>
            <a:off x="5441157" y="265739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35FB7514-E550-B4CF-9B8A-BA47E25B2C78}"/>
              </a:ext>
            </a:extLst>
          </p:cNvPr>
          <p:cNvCxnSpPr>
            <a:cxnSpLocks/>
          </p:cNvCxnSpPr>
          <p:nvPr/>
        </p:nvCxnSpPr>
        <p:spPr>
          <a:xfrm flipH="1" flipV="1">
            <a:off x="1995950" y="2716386"/>
            <a:ext cx="4719" cy="36010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Sous-titre 2">
            <a:extLst>
              <a:ext uri="{FF2B5EF4-FFF2-40B4-BE49-F238E27FC236}">
                <a16:creationId xmlns:a16="http://schemas.microsoft.com/office/drawing/2014/main" id="{51F84EAD-0C59-E11F-7728-21C849B79237}"/>
              </a:ext>
            </a:extLst>
          </p:cNvPr>
          <p:cNvSpPr txBox="1">
            <a:spLocks/>
          </p:cNvSpPr>
          <p:nvPr/>
        </p:nvSpPr>
        <p:spPr>
          <a:xfrm>
            <a:off x="2990241" y="167193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027FD889-C285-DFF1-E34D-13C3712D4885}"/>
              </a:ext>
            </a:extLst>
          </p:cNvPr>
          <p:cNvSpPr txBox="1">
            <a:spLocks/>
          </p:cNvSpPr>
          <p:nvPr/>
        </p:nvSpPr>
        <p:spPr>
          <a:xfrm>
            <a:off x="9602346" y="161721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FD366DEE-9922-E719-FBBC-AAB321DC742D}"/>
              </a:ext>
            </a:extLst>
          </p:cNvPr>
          <p:cNvCxnSpPr/>
          <p:nvPr/>
        </p:nvCxnSpPr>
        <p:spPr>
          <a:xfrm>
            <a:off x="8487082" y="2070900"/>
            <a:ext cx="3276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14545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85E803-0991-E908-3F3E-887222DF8D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3FED34C-8680-369B-A128-32B4FEDCDF9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E835DB-262E-4B41-A959-0023F62E31B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deviendrons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célèbres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si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réussissons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l’épreuve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3421F696-01A8-2950-68F7-C3B2255B8858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Louis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4233F215-AC46-83C8-1D83-F3240525C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8697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1CD15D-16C5-8B09-4ADF-F327DED5DF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19FE52D-14F3-9413-8E82-7B3BCBA5E1A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1512354-798A-12DE-3DF2-047F42C197D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deviendrons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célèbres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si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réussissons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l’épreuve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7162716-4BC4-9C66-89FF-CE0456B2516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3EEE1D02-BB5C-0581-8320-3AD030E45D37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Louis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80D35696-EFE1-8D8B-451C-C0A25A08C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5361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F5022F-CFDF-F779-1FFE-A07FFAE61D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35E0323-C88F-6D09-644D-AE6928C1970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0137128-13B7-04EA-C684-20246823B83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deviendrons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célèbres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si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réussissons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l’épreuve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53B8F37-0277-083D-4385-7EEDB8E8B3F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1C2BF08-B9D4-8A11-8BED-07B1EF1A16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821168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DB84F648-1443-6CAB-F4D8-018A9D334D66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Louis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D991E4F0-9356-E2C8-73D0-6BDC478D90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1629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B4C850-DCE2-3775-E94D-65C4469ED4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EF3D24A-BCB0-5C82-2191-BBF8293B249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FF15723-916D-F8B4-B0BE-B73996C4C05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deviendrons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célèbres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si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réussissons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l’épreuve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DFFD2B2-CD77-B551-4D7B-B8FEAA7E968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C2FDB29-4E5B-C83A-1060-21BE6ADBE3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80871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759C6647-CB2F-A14E-47C2-151ED7051D6B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Louis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D769625B-F445-605B-58CC-0C6E71CD9A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3256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A85FEE-AC72-BC74-95D7-9370BDD1E6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983ED54-087A-63AA-795F-20D1E678FFD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3E8CE8E-21F2-78D6-2861-9C89B5B579D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deviendrons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célèbres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si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réussissons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l’épreuve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DA7A5BC-17E8-A41E-0BE4-40B5F6B2C69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8B43CEC-2D90-C29B-38E7-64F4345A89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41346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B2C75142-896F-52BA-0BD6-2BFA5EA8C732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Louis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E38179A2-900E-BC5F-C4D2-BB608EFAC1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9836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2F0031-371F-A8A5-547E-53FBEBA914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D23F228-C1CD-5894-5C5B-83ABCED58E6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E3ECD16-B03F-8E9E-982E-EAE5CCFEE10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deviendrons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célèbres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si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réussissons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l’épreuve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0CACC2A-4D71-244E-32BE-0689EF4B211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7503532-6F94-8C16-65CE-E76B9A05AE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59978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futur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C06DBB7-354B-351A-CFB5-12C6F1E71558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Louis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88EA8ADD-CCC9-D7DD-E377-92FF2468FF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706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2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a)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Phrase simple / complexe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si la phrase est 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simple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ou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complexe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 </a:t>
            </a:r>
          </a:p>
          <a:p>
            <a:pPr lvl="0" algn="l"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Temps de conjugaison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temps de conjugaison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verbe. 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c)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d)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Fonctions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repère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d’objets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circonstanciels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attributs du 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s’il y en a.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sujet et de temps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en utilisant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le sujet et le temps proposés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5164057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338BDB-F10A-9C3A-CCF4-4971A4E41F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F67F32D-06C3-EE8A-DA9E-11F827068F6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5601973-B75E-ECE8-A6A4-28F085C10D5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deviendrons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célèbres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si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réussissons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l’épreuve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1F3E009-1ACF-4B6C-A36C-186CCC49F4B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6B4C5A4-2823-2411-6D68-ED32479F4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24801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C0F20D51-9085-1DD4-3EAC-CE89484B3823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Louis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CB2E09A1-5AE5-2AC4-30A3-FA810ECAA0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0997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6A68AB-61EB-0695-2090-05D9CD74B8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3F7AAA0-847B-41C8-A41A-05CCDD7039E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CFBED7E-693B-FC1E-DD9A-427370B37FB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deviendrons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célèbres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si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réussissons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l’épreuve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29A4740-7BCB-BA6A-A4A0-0422FAF603A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4302A56-48FF-56C7-B603-5215CC4B42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13011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835BAFB6-F381-36CE-9C70-87247809E004}"/>
              </a:ext>
            </a:extLst>
          </p:cNvPr>
          <p:cNvSpPr txBox="1">
            <a:spLocks/>
          </p:cNvSpPr>
          <p:nvPr/>
        </p:nvSpPr>
        <p:spPr>
          <a:xfrm>
            <a:off x="6108900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FC982D9-133E-E301-E40B-EA08ED13B05A}"/>
              </a:ext>
            </a:extLst>
          </p:cNvPr>
          <p:cNvSpPr txBox="1">
            <a:spLocks/>
          </p:cNvSpPr>
          <p:nvPr/>
        </p:nvSpPr>
        <p:spPr>
          <a:xfrm>
            <a:off x="1243635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6EB7DE7-D74E-DC17-FCA6-BABE89354B9C}"/>
              </a:ext>
            </a:extLst>
          </p:cNvPr>
          <p:cNvSpPr txBox="1">
            <a:spLocks/>
          </p:cNvSpPr>
          <p:nvPr/>
        </p:nvSpPr>
        <p:spPr>
          <a:xfrm>
            <a:off x="6928735" y="164243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DC6983F-C3A6-A37B-1797-066EF597C36A}"/>
              </a:ext>
            </a:extLst>
          </p:cNvPr>
          <p:cNvSpPr txBox="1">
            <a:spLocks/>
          </p:cNvSpPr>
          <p:nvPr/>
        </p:nvSpPr>
        <p:spPr>
          <a:xfrm>
            <a:off x="3021398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2C8F8A6D-CE66-B4C0-E11E-7C80F61DF4EF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Louis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71BF0E21-9A73-B5A3-D4BA-89FE2793CD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4" name="Sous-titre 2">
            <a:extLst>
              <a:ext uri="{FF2B5EF4-FFF2-40B4-BE49-F238E27FC236}">
                <a16:creationId xmlns:a16="http://schemas.microsoft.com/office/drawing/2014/main" id="{1AA31D05-AF84-1854-714C-1791EC420140}"/>
              </a:ext>
            </a:extLst>
          </p:cNvPr>
          <p:cNvSpPr txBox="1">
            <a:spLocks/>
          </p:cNvSpPr>
          <p:nvPr/>
        </p:nvSpPr>
        <p:spPr>
          <a:xfrm>
            <a:off x="5055019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970512FC-EF1D-2CF4-A5FE-C88E745F619B}"/>
              </a:ext>
            </a:extLst>
          </p:cNvPr>
          <p:cNvSpPr txBox="1">
            <a:spLocks/>
          </p:cNvSpPr>
          <p:nvPr/>
        </p:nvSpPr>
        <p:spPr>
          <a:xfrm>
            <a:off x="8477250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FC4A5A7A-6677-F763-2D19-59C6CB3A8A25}"/>
              </a:ext>
            </a:extLst>
          </p:cNvPr>
          <p:cNvSpPr txBox="1">
            <a:spLocks/>
          </p:cNvSpPr>
          <p:nvPr/>
        </p:nvSpPr>
        <p:spPr>
          <a:xfrm>
            <a:off x="9660007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B09310BC-C71F-CAFE-6EE4-4FD30B9F4B3E}"/>
              </a:ext>
            </a:extLst>
          </p:cNvPr>
          <p:cNvSpPr txBox="1">
            <a:spLocks/>
          </p:cNvSpPr>
          <p:nvPr/>
        </p:nvSpPr>
        <p:spPr>
          <a:xfrm>
            <a:off x="10567378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91073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DF664B-C949-1265-5F99-6D501596B8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BE90F2D-29D4-CD2C-9AA3-EA34905804E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F102078-6D66-9A3D-4FB2-58395EFBE9E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deviendrons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célèbres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si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réussissons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l’épreuve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809FC5F-BB37-50E1-1DBE-CA68D36B0B4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5FD5C08-F03C-5462-D229-6521D6D898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20153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C9B7E827-C039-ED70-98AA-C84C6954F1D5}"/>
              </a:ext>
            </a:extLst>
          </p:cNvPr>
          <p:cNvSpPr txBox="1">
            <a:spLocks/>
          </p:cNvSpPr>
          <p:nvPr/>
        </p:nvSpPr>
        <p:spPr>
          <a:xfrm>
            <a:off x="6108900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4067984-3971-F8EC-D5E3-F78637018F2E}"/>
              </a:ext>
            </a:extLst>
          </p:cNvPr>
          <p:cNvSpPr txBox="1">
            <a:spLocks/>
          </p:cNvSpPr>
          <p:nvPr/>
        </p:nvSpPr>
        <p:spPr>
          <a:xfrm>
            <a:off x="1243635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4067B3CE-E9E0-E56D-A76F-E42078944B9D}"/>
              </a:ext>
            </a:extLst>
          </p:cNvPr>
          <p:cNvSpPr txBox="1">
            <a:spLocks/>
          </p:cNvSpPr>
          <p:nvPr/>
        </p:nvSpPr>
        <p:spPr>
          <a:xfrm>
            <a:off x="6928735" y="164243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CD1B4E8B-1B91-510A-2F36-19EE11C040B0}"/>
              </a:ext>
            </a:extLst>
          </p:cNvPr>
          <p:cNvSpPr txBox="1">
            <a:spLocks/>
          </p:cNvSpPr>
          <p:nvPr/>
        </p:nvSpPr>
        <p:spPr>
          <a:xfrm>
            <a:off x="3021398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4B6F2F23-5F98-48C9-7B1D-01B070C47D60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Louis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C704802E-CAEF-B239-9296-D94B57C741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4" name="Sous-titre 2">
            <a:extLst>
              <a:ext uri="{FF2B5EF4-FFF2-40B4-BE49-F238E27FC236}">
                <a16:creationId xmlns:a16="http://schemas.microsoft.com/office/drawing/2014/main" id="{9414A21D-07B7-4763-13CB-DF38102633E1}"/>
              </a:ext>
            </a:extLst>
          </p:cNvPr>
          <p:cNvSpPr txBox="1">
            <a:spLocks/>
          </p:cNvSpPr>
          <p:nvPr/>
        </p:nvSpPr>
        <p:spPr>
          <a:xfrm>
            <a:off x="5055019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FCF67289-29F9-D068-A561-55653673C49D}"/>
              </a:ext>
            </a:extLst>
          </p:cNvPr>
          <p:cNvSpPr txBox="1">
            <a:spLocks/>
          </p:cNvSpPr>
          <p:nvPr/>
        </p:nvSpPr>
        <p:spPr>
          <a:xfrm>
            <a:off x="8477250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A1024EE3-82F8-61E6-3D87-4B7CB63BD0AB}"/>
              </a:ext>
            </a:extLst>
          </p:cNvPr>
          <p:cNvSpPr txBox="1">
            <a:spLocks/>
          </p:cNvSpPr>
          <p:nvPr/>
        </p:nvSpPr>
        <p:spPr>
          <a:xfrm>
            <a:off x="9660007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583B0086-71A9-9FFE-4FD4-BCDB323FAA79}"/>
              </a:ext>
            </a:extLst>
          </p:cNvPr>
          <p:cNvSpPr txBox="1">
            <a:spLocks/>
          </p:cNvSpPr>
          <p:nvPr/>
        </p:nvSpPr>
        <p:spPr>
          <a:xfrm>
            <a:off x="10567378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537359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E1A703-1AAB-0992-FAB7-8CC6AE6A25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67378B4-9B51-ACB8-830D-FFBC76C10FB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5690884-ED48-F100-E466-145A7826519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deviendrons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célèbres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si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réussissons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l’épreuve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1675B14-A3C7-140B-8E1A-8F3C2043BD9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77BF9045-0AA3-D15C-1EB5-9DA0703F8887}"/>
              </a:ext>
            </a:extLst>
          </p:cNvPr>
          <p:cNvSpPr txBox="1">
            <a:spLocks/>
          </p:cNvSpPr>
          <p:nvPr/>
        </p:nvSpPr>
        <p:spPr>
          <a:xfrm>
            <a:off x="2871462" y="25023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80084A5-ACC9-DE4E-D89A-DEA5D8B8CB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98580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B0FC145E-5E0A-F755-F4CC-7A6DB15B0A0C}"/>
              </a:ext>
            </a:extLst>
          </p:cNvPr>
          <p:cNvSpPr txBox="1">
            <a:spLocks/>
          </p:cNvSpPr>
          <p:nvPr/>
        </p:nvSpPr>
        <p:spPr>
          <a:xfrm>
            <a:off x="6108900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EC5785C-73B1-8BC2-1A08-54537CDE2E32}"/>
              </a:ext>
            </a:extLst>
          </p:cNvPr>
          <p:cNvSpPr txBox="1">
            <a:spLocks/>
          </p:cNvSpPr>
          <p:nvPr/>
        </p:nvSpPr>
        <p:spPr>
          <a:xfrm>
            <a:off x="1243635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B0DC14CE-EE56-A61B-1272-F5FB8B94511D}"/>
              </a:ext>
            </a:extLst>
          </p:cNvPr>
          <p:cNvSpPr txBox="1">
            <a:spLocks/>
          </p:cNvSpPr>
          <p:nvPr/>
        </p:nvSpPr>
        <p:spPr>
          <a:xfrm>
            <a:off x="1097497" y="25072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2F647BD-B3F8-E61B-2DF9-E8F8D5441A96}"/>
              </a:ext>
            </a:extLst>
          </p:cNvPr>
          <p:cNvSpPr txBox="1">
            <a:spLocks/>
          </p:cNvSpPr>
          <p:nvPr/>
        </p:nvSpPr>
        <p:spPr>
          <a:xfrm>
            <a:off x="6928735" y="164243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A1EE4DD-9C3F-8699-FBFA-2567244D6C61}"/>
              </a:ext>
            </a:extLst>
          </p:cNvPr>
          <p:cNvSpPr txBox="1">
            <a:spLocks/>
          </p:cNvSpPr>
          <p:nvPr/>
        </p:nvSpPr>
        <p:spPr>
          <a:xfrm>
            <a:off x="3021398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E37744B3-79C4-BBA8-2B9A-92E577C9B755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Louis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D8E9CCA7-0CB9-6C40-56DA-EC1AFCD74F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57523E30-C579-4898-AC82-7451E054EEDA}"/>
              </a:ext>
            </a:extLst>
          </p:cNvPr>
          <p:cNvSpPr txBox="1">
            <a:spLocks/>
          </p:cNvSpPr>
          <p:nvPr/>
        </p:nvSpPr>
        <p:spPr>
          <a:xfrm>
            <a:off x="4963244" y="250722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</a:rPr>
              <a:t>AdS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13877A8C-4D1A-277A-9447-1582C2EF4C5A}"/>
              </a:ext>
            </a:extLst>
          </p:cNvPr>
          <p:cNvSpPr txBox="1">
            <a:spLocks/>
          </p:cNvSpPr>
          <p:nvPr/>
        </p:nvSpPr>
        <p:spPr>
          <a:xfrm>
            <a:off x="8351935" y="250236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D3BA9131-2F09-FCB4-8DC2-87798FFF3467}"/>
              </a:ext>
            </a:extLst>
          </p:cNvPr>
          <p:cNvSpPr txBox="1">
            <a:spLocks/>
          </p:cNvSpPr>
          <p:nvPr/>
        </p:nvSpPr>
        <p:spPr>
          <a:xfrm>
            <a:off x="6689416" y="250969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A4E0CF58-D7A3-5A6A-C3B0-3EDCDE4FE173}"/>
              </a:ext>
            </a:extLst>
          </p:cNvPr>
          <p:cNvSpPr txBox="1">
            <a:spLocks/>
          </p:cNvSpPr>
          <p:nvPr/>
        </p:nvSpPr>
        <p:spPr>
          <a:xfrm>
            <a:off x="5055019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FD32BB89-24ED-F028-A5CA-1409D5B59C0A}"/>
              </a:ext>
            </a:extLst>
          </p:cNvPr>
          <p:cNvSpPr txBox="1">
            <a:spLocks/>
          </p:cNvSpPr>
          <p:nvPr/>
        </p:nvSpPr>
        <p:spPr>
          <a:xfrm>
            <a:off x="8477250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40F1E0E-3B61-AC82-F422-E4D747042543}"/>
              </a:ext>
            </a:extLst>
          </p:cNvPr>
          <p:cNvSpPr txBox="1">
            <a:spLocks/>
          </p:cNvSpPr>
          <p:nvPr/>
        </p:nvSpPr>
        <p:spPr>
          <a:xfrm>
            <a:off x="10056258" y="2503722"/>
            <a:ext cx="1840776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A6B87773-E956-3D09-0DE7-675F0F63F4F1}"/>
              </a:ext>
            </a:extLst>
          </p:cNvPr>
          <p:cNvSpPr txBox="1">
            <a:spLocks/>
          </p:cNvSpPr>
          <p:nvPr/>
        </p:nvSpPr>
        <p:spPr>
          <a:xfrm>
            <a:off x="9660007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6C7BE0D5-2A07-FBD5-DE32-215F6D9E475F}"/>
              </a:ext>
            </a:extLst>
          </p:cNvPr>
          <p:cNvSpPr txBox="1">
            <a:spLocks/>
          </p:cNvSpPr>
          <p:nvPr/>
        </p:nvSpPr>
        <p:spPr>
          <a:xfrm>
            <a:off x="10567378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998586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2B4C9F-7C6B-5269-3302-1E07E8A3DB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A7D6394-646A-0B09-F46D-B40F84BD36F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07B9A91-E931-E2B3-A9D8-E066B8F95D4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deviendrons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célèbres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si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réussissons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l’épreuve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0319C5E-48D4-883C-90EC-6A8628D3119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0699447D-7CEE-F67E-482C-F489941457D1}"/>
              </a:ext>
            </a:extLst>
          </p:cNvPr>
          <p:cNvSpPr txBox="1">
            <a:spLocks/>
          </p:cNvSpPr>
          <p:nvPr/>
        </p:nvSpPr>
        <p:spPr>
          <a:xfrm>
            <a:off x="2871462" y="25023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11926A6-1666-85F8-32AA-91FA806B3C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294056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1B8919EF-5EF5-C400-8501-4EBBF67133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77C628E4-1002-FCC9-2157-66C8A5BEB54A}"/>
              </a:ext>
            </a:extLst>
          </p:cNvPr>
          <p:cNvSpPr txBox="1">
            <a:spLocks/>
          </p:cNvSpPr>
          <p:nvPr/>
        </p:nvSpPr>
        <p:spPr>
          <a:xfrm>
            <a:off x="6108900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E58809FC-E733-31CD-7758-474CE5309E65}"/>
              </a:ext>
            </a:extLst>
          </p:cNvPr>
          <p:cNvSpPr txBox="1">
            <a:spLocks/>
          </p:cNvSpPr>
          <p:nvPr/>
        </p:nvSpPr>
        <p:spPr>
          <a:xfrm>
            <a:off x="1243635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5F2E0859-6E1E-A792-9A7E-799AA74E9D6B}"/>
              </a:ext>
            </a:extLst>
          </p:cNvPr>
          <p:cNvSpPr txBox="1">
            <a:spLocks/>
          </p:cNvSpPr>
          <p:nvPr/>
        </p:nvSpPr>
        <p:spPr>
          <a:xfrm>
            <a:off x="1097497" y="25072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ADE38DB-DCC2-B5B4-F60E-449D6FB94F6D}"/>
              </a:ext>
            </a:extLst>
          </p:cNvPr>
          <p:cNvSpPr txBox="1">
            <a:spLocks/>
          </p:cNvSpPr>
          <p:nvPr/>
        </p:nvSpPr>
        <p:spPr>
          <a:xfrm>
            <a:off x="6928735" y="164243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3A68F9F-36CF-8252-3520-F480E32E9C9F}"/>
              </a:ext>
            </a:extLst>
          </p:cNvPr>
          <p:cNvSpPr txBox="1">
            <a:spLocks/>
          </p:cNvSpPr>
          <p:nvPr/>
        </p:nvSpPr>
        <p:spPr>
          <a:xfrm>
            <a:off x="3021398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EEA8633D-17C3-FBA7-C101-86F1EBCA7A96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Louis / présent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056C0749-2DC2-F652-18F5-8014126F1E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CE0E8B44-025E-06ED-80DF-88A4B41DDA52}"/>
              </a:ext>
            </a:extLst>
          </p:cNvPr>
          <p:cNvSpPr txBox="1">
            <a:spLocks/>
          </p:cNvSpPr>
          <p:nvPr/>
        </p:nvSpPr>
        <p:spPr>
          <a:xfrm>
            <a:off x="4963244" y="250722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</a:rPr>
              <a:t>AdS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DA188802-1B8A-3AE5-B5A4-ECE2CCAFE324}"/>
              </a:ext>
            </a:extLst>
          </p:cNvPr>
          <p:cNvSpPr txBox="1">
            <a:spLocks/>
          </p:cNvSpPr>
          <p:nvPr/>
        </p:nvSpPr>
        <p:spPr>
          <a:xfrm>
            <a:off x="8351935" y="250236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034E61D9-AE39-62B4-EA5C-F61CE6366D8E}"/>
              </a:ext>
            </a:extLst>
          </p:cNvPr>
          <p:cNvSpPr txBox="1">
            <a:spLocks/>
          </p:cNvSpPr>
          <p:nvPr/>
        </p:nvSpPr>
        <p:spPr>
          <a:xfrm>
            <a:off x="6689416" y="250969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06F1C12E-CA8A-C87B-A2A0-D393A7A19AAC}"/>
              </a:ext>
            </a:extLst>
          </p:cNvPr>
          <p:cNvSpPr txBox="1">
            <a:spLocks/>
          </p:cNvSpPr>
          <p:nvPr/>
        </p:nvSpPr>
        <p:spPr>
          <a:xfrm>
            <a:off x="5055019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4B90A021-F21A-4ECB-CC47-4F725D423494}"/>
              </a:ext>
            </a:extLst>
          </p:cNvPr>
          <p:cNvSpPr txBox="1">
            <a:spLocks/>
          </p:cNvSpPr>
          <p:nvPr/>
        </p:nvSpPr>
        <p:spPr>
          <a:xfrm>
            <a:off x="8477250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1E44ED83-11DC-58F1-9280-100A542CF2D1}"/>
              </a:ext>
            </a:extLst>
          </p:cNvPr>
          <p:cNvSpPr txBox="1">
            <a:spLocks/>
          </p:cNvSpPr>
          <p:nvPr/>
        </p:nvSpPr>
        <p:spPr>
          <a:xfrm>
            <a:off x="10056258" y="2503722"/>
            <a:ext cx="1840776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7D09F761-798F-25DF-D80D-61099638D6F8}"/>
              </a:ext>
            </a:extLst>
          </p:cNvPr>
          <p:cNvSpPr txBox="1">
            <a:spLocks/>
          </p:cNvSpPr>
          <p:nvPr/>
        </p:nvSpPr>
        <p:spPr>
          <a:xfrm>
            <a:off x="9660007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9BEDDC38-5498-1A77-6F6D-69CC6BEE8F26}"/>
              </a:ext>
            </a:extLst>
          </p:cNvPr>
          <p:cNvSpPr txBox="1">
            <a:spLocks/>
          </p:cNvSpPr>
          <p:nvPr/>
        </p:nvSpPr>
        <p:spPr>
          <a:xfrm>
            <a:off x="10567378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428374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CC9EDB-DF48-4110-DFA6-0F58103F47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7BF8FEF-605D-0C90-568A-A4D2CB7B2C0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80C5C10-1AA7-C21A-55DD-9089518579E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deviendrons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célèbres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si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réussissons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l’épreuve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3B5017E-7F87-890B-D379-C35586019FF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C52B6C9B-6955-327E-6766-BFC83A10748B}"/>
              </a:ext>
            </a:extLst>
          </p:cNvPr>
          <p:cNvSpPr txBox="1">
            <a:spLocks/>
          </p:cNvSpPr>
          <p:nvPr/>
        </p:nvSpPr>
        <p:spPr>
          <a:xfrm>
            <a:off x="2871462" y="250238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CCC0CD7-E8E2-E048-B980-CE1435167E1D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Louis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devient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célèbre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s’il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réussit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l’épreuve.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AD654A67-358B-F230-C7E5-3F0974312A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FB84B43E-AEAB-18ED-DC1D-1A7FFA57D6D9}"/>
              </a:ext>
            </a:extLst>
          </p:cNvPr>
          <p:cNvSpPr txBox="1">
            <a:spLocks/>
          </p:cNvSpPr>
          <p:nvPr/>
        </p:nvSpPr>
        <p:spPr>
          <a:xfrm>
            <a:off x="6108900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conj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8D95047-81A8-424D-08AE-F7BBBB90E36D}"/>
              </a:ext>
            </a:extLst>
          </p:cNvPr>
          <p:cNvSpPr txBox="1">
            <a:spLocks/>
          </p:cNvSpPr>
          <p:nvPr/>
        </p:nvSpPr>
        <p:spPr>
          <a:xfrm>
            <a:off x="1243635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F97FD5C0-5319-64C1-3001-277BEDC7F1DF}"/>
              </a:ext>
            </a:extLst>
          </p:cNvPr>
          <p:cNvSpPr txBox="1">
            <a:spLocks/>
          </p:cNvSpPr>
          <p:nvPr/>
        </p:nvSpPr>
        <p:spPr>
          <a:xfrm>
            <a:off x="1097497" y="250722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A41FC0A-DC68-063C-2659-D095316AD211}"/>
              </a:ext>
            </a:extLst>
          </p:cNvPr>
          <p:cNvSpPr txBox="1">
            <a:spLocks/>
          </p:cNvSpPr>
          <p:nvPr/>
        </p:nvSpPr>
        <p:spPr>
          <a:xfrm>
            <a:off x="6928735" y="164243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D46C15BC-6567-2BC1-E9EF-E6B27B309C2A}"/>
              </a:ext>
            </a:extLst>
          </p:cNvPr>
          <p:cNvSpPr txBox="1">
            <a:spLocks/>
          </p:cNvSpPr>
          <p:nvPr/>
        </p:nvSpPr>
        <p:spPr>
          <a:xfrm>
            <a:off x="3021398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FF1565C9-0A9E-5DBE-5229-B3B7F20FAFB2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Louis / présent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68CA9A99-130E-FD87-7BC2-4900B251A6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8AA29F7F-F378-C115-2C59-0CCE7635BC97}"/>
              </a:ext>
            </a:extLst>
          </p:cNvPr>
          <p:cNvSpPr txBox="1">
            <a:spLocks/>
          </p:cNvSpPr>
          <p:nvPr/>
        </p:nvSpPr>
        <p:spPr>
          <a:xfrm>
            <a:off x="4963244" y="250722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</a:rPr>
              <a:t>AdS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8236CA4B-E31B-E44A-BD04-A084D66D90D0}"/>
              </a:ext>
            </a:extLst>
          </p:cNvPr>
          <p:cNvSpPr txBox="1">
            <a:spLocks/>
          </p:cNvSpPr>
          <p:nvPr/>
        </p:nvSpPr>
        <p:spPr>
          <a:xfrm>
            <a:off x="8351935" y="250236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D7F97231-E5FE-AC3C-D514-6ECF20DDD748}"/>
              </a:ext>
            </a:extLst>
          </p:cNvPr>
          <p:cNvSpPr txBox="1">
            <a:spLocks/>
          </p:cNvSpPr>
          <p:nvPr/>
        </p:nvSpPr>
        <p:spPr>
          <a:xfrm>
            <a:off x="6689416" y="250969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96E6ED60-0FDB-311F-C792-95EF74935D80}"/>
              </a:ext>
            </a:extLst>
          </p:cNvPr>
          <p:cNvSpPr txBox="1">
            <a:spLocks/>
          </p:cNvSpPr>
          <p:nvPr/>
        </p:nvSpPr>
        <p:spPr>
          <a:xfrm>
            <a:off x="5055019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6B7D25D4-E556-9F99-E75C-D9623EC7F0B1}"/>
              </a:ext>
            </a:extLst>
          </p:cNvPr>
          <p:cNvSpPr txBox="1">
            <a:spLocks/>
          </p:cNvSpPr>
          <p:nvPr/>
        </p:nvSpPr>
        <p:spPr>
          <a:xfrm>
            <a:off x="8477250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D656F55B-868C-74BF-23ED-8FB90B262D04}"/>
              </a:ext>
            </a:extLst>
          </p:cNvPr>
          <p:cNvSpPr txBox="1">
            <a:spLocks/>
          </p:cNvSpPr>
          <p:nvPr/>
        </p:nvSpPr>
        <p:spPr>
          <a:xfrm>
            <a:off x="10056258" y="2503722"/>
            <a:ext cx="1840776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4BDF8A7A-C48E-F10C-7CFF-6DE5F06D81CE}"/>
              </a:ext>
            </a:extLst>
          </p:cNvPr>
          <p:cNvSpPr txBox="1">
            <a:spLocks/>
          </p:cNvSpPr>
          <p:nvPr/>
        </p:nvSpPr>
        <p:spPr>
          <a:xfrm>
            <a:off x="9660007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93944B50-6371-B189-12AC-F4260D37742D}"/>
              </a:ext>
            </a:extLst>
          </p:cNvPr>
          <p:cNvSpPr txBox="1">
            <a:spLocks/>
          </p:cNvSpPr>
          <p:nvPr/>
        </p:nvSpPr>
        <p:spPr>
          <a:xfrm>
            <a:off x="10567378" y="164243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740726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80B924-4369-FA76-0637-96BBA9BD52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247B78D-05F5-FB64-9FA8-50DB98E2E4E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A4D5B8A-3EB8-86C2-5795-2647188E197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le chevalier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remporta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combat contre son cousin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933D57B-5650-6B54-2DF4-3DF4472ADF06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46C13A21-DD03-6245-5BB3-EA7586FCF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40203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1F745D-6EC8-07AB-5105-C4464729AC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21FF964-77B0-5411-6503-6233459E487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DE8C30D-D081-CAA1-FE35-3C50B64043A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le chevalier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remporta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combat contre son cousin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848CD3F-D9B5-1F4D-45C3-E727CE5CFA7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1729E1C0-1E4C-40DC-BA1F-CE01A2679D8D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A7D584D0-8272-3C69-3A62-BCB9F31F32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089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CA3560-6508-689F-197E-AD243C7C5B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AE1FAAB-60F7-3D51-7115-230C4DEAA06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A987923-D3B7-EF85-B520-1D4D6B4D875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le chevalier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remporta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combat contre son cousin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0BA26B5-EB89-0E7B-3AF8-D3A8F5327A4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708155A-E952-CDC4-0F8B-2614F246E7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002500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42936B2E-275A-4B8A-6418-84B56C68D4D1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7C6B1D05-B547-8A74-862D-BCA60A773B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1700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B6D1FD-F4BD-82E6-5FD8-7387E8266C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490917D-4A09-27EF-7CBD-9FCC1ED6540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9EFAC25-6FA1-C624-922E-65BCB1F42F5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le chevalier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remporta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combat contre son cousin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82A31B0-27F2-C500-35E0-EBD50467BF4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5C37F3B-D12F-C94E-EFE3-441DF7D760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17893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4D9BF10C-AEC3-8187-1746-57C0DD358A44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184D2C7A-00CA-E00B-DC20-88040D6E01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1974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FCB41B-111E-F29B-A0BA-F855D4793D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12D1D65-9A3F-E965-3EBB-D93A931A55C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F91ED43-A2FF-D179-07EB-33AA9F3824A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le chevalier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remporta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combat contre son cousin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ACE2A6C-9B0B-7718-1196-A3950BA5FC0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0AB0325-B249-A3AA-C02A-F5B43FDFC2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99992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9EFBCA0B-ACCB-DCA7-4B79-5068051E2016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82C2A9BD-14AC-13BE-6BC1-A2B0A46959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48141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E7BA98-9DAC-75B3-E95C-5C053F10F5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3CA1DB0-FD04-2C7A-9603-B28D28F115A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921371F-9A9C-A1D9-5CCB-4ED3FFCC6A7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le chevalier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remporta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combat contre son cousin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31592BC-436E-E82A-C684-3ABEE2CB1A7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E8DC1FD-402D-D70B-F737-8590DC3444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391438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A4537665-AB53-B776-2EB5-B48996D3D240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BB420BD7-8CD4-0A32-AF47-F167E7F0AD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43474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5D012A-9D58-2730-7701-DC98509967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57F1301-6618-0613-9BE3-1006997E3D7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2E7923E-F30F-9D2F-318D-93C29B05F28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le chevalier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remporta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combat contre son cousin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9F47E3F-F5A9-279C-9FCC-99B0BA158BA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2048FF2-5CC1-9E66-2C54-B7E3B649E6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311382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1680085-805A-98BF-1F35-5EDDEBA8232B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688F7A0C-4A8A-BB1A-CE1A-ECD97754A8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722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35FD7E-45B3-BFFB-32DC-ADCD6F5354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83D9A4C-9A63-CCBF-9E29-F374087AE27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2EF503B-2892-2F72-5CDD-865CD578E7C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le chevalier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remporta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combat contre son cousin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D0325C9-A7F4-1865-3310-CE5ECB43D41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31B5333-013D-C5BE-AD96-2A99DC9012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65657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DCDC0B02-783A-1860-1744-95F3810A0E2B}"/>
              </a:ext>
            </a:extLst>
          </p:cNvPr>
          <p:cNvSpPr txBox="1">
            <a:spLocks/>
          </p:cNvSpPr>
          <p:nvPr/>
        </p:nvSpPr>
        <p:spPr>
          <a:xfrm>
            <a:off x="6118732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A8DE0906-DFA8-7C03-4B76-ED1AE3E8F60E}"/>
              </a:ext>
            </a:extLst>
          </p:cNvPr>
          <p:cNvSpPr txBox="1">
            <a:spLocks/>
          </p:cNvSpPr>
          <p:nvPr/>
        </p:nvSpPr>
        <p:spPr>
          <a:xfrm>
            <a:off x="1243635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1BD43D9-DC2F-7CFB-9E47-A3414B5A205E}"/>
              </a:ext>
            </a:extLst>
          </p:cNvPr>
          <p:cNvSpPr txBox="1">
            <a:spLocks/>
          </p:cNvSpPr>
          <p:nvPr/>
        </p:nvSpPr>
        <p:spPr>
          <a:xfrm>
            <a:off x="7125381" y="163260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6F0272A-0362-5487-0071-7C9AFED76FD7}"/>
              </a:ext>
            </a:extLst>
          </p:cNvPr>
          <p:cNvSpPr txBox="1">
            <a:spLocks/>
          </p:cNvSpPr>
          <p:nvPr/>
        </p:nvSpPr>
        <p:spPr>
          <a:xfrm>
            <a:off x="2038170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FC48658-A53D-7DA0-156A-0771F3C33ADA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394D5890-B6CD-FF73-CFC2-ADA3443E44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4" name="Sous-titre 2">
            <a:extLst>
              <a:ext uri="{FF2B5EF4-FFF2-40B4-BE49-F238E27FC236}">
                <a16:creationId xmlns:a16="http://schemas.microsoft.com/office/drawing/2014/main" id="{14B703E1-35ED-F14A-8C36-FC11DFA61EDB}"/>
              </a:ext>
            </a:extLst>
          </p:cNvPr>
          <p:cNvSpPr txBox="1">
            <a:spLocks/>
          </p:cNvSpPr>
          <p:nvPr/>
        </p:nvSpPr>
        <p:spPr>
          <a:xfrm>
            <a:off x="5064851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782E9918-7F8C-E843-6485-0CC97D1D1A39}"/>
              </a:ext>
            </a:extLst>
          </p:cNvPr>
          <p:cNvSpPr txBox="1">
            <a:spLocks/>
          </p:cNvSpPr>
          <p:nvPr/>
        </p:nvSpPr>
        <p:spPr>
          <a:xfrm>
            <a:off x="8595236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8E55CAE-1B85-D689-639F-C9AA1ED4F296}"/>
              </a:ext>
            </a:extLst>
          </p:cNvPr>
          <p:cNvSpPr txBox="1">
            <a:spLocks/>
          </p:cNvSpPr>
          <p:nvPr/>
        </p:nvSpPr>
        <p:spPr>
          <a:xfrm>
            <a:off x="9630511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5353D09B-213A-A2E4-D1E8-BE59DE6A8FE1}"/>
              </a:ext>
            </a:extLst>
          </p:cNvPr>
          <p:cNvSpPr txBox="1">
            <a:spLocks/>
          </p:cNvSpPr>
          <p:nvPr/>
        </p:nvSpPr>
        <p:spPr>
          <a:xfrm>
            <a:off x="10646036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5D46B22F-1ACF-108F-C8F9-9B9421426B1D}"/>
              </a:ext>
            </a:extLst>
          </p:cNvPr>
          <p:cNvSpPr txBox="1">
            <a:spLocks/>
          </p:cNvSpPr>
          <p:nvPr/>
        </p:nvSpPr>
        <p:spPr>
          <a:xfrm>
            <a:off x="3049805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880382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05548F-91ED-C5D1-B351-D03A0D147F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550CCF4-054E-BE66-E31E-46AB0ECF3B9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0ED0951-B326-5E19-4671-D89A9390CE6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le chevalier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remporta 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combat contre son cousin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842F8C1-6BE1-9DA5-2FBE-6D52F8625E2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8F544C6-BC47-8883-F15B-8AECBF59FE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54838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6B963DA1-26FA-4F2D-EC49-72AAFCE4E670}"/>
              </a:ext>
            </a:extLst>
          </p:cNvPr>
          <p:cNvSpPr txBox="1">
            <a:spLocks/>
          </p:cNvSpPr>
          <p:nvPr/>
        </p:nvSpPr>
        <p:spPr>
          <a:xfrm>
            <a:off x="6118732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674E8BE-4FF9-F031-2BA1-DC973B8FC192}"/>
              </a:ext>
            </a:extLst>
          </p:cNvPr>
          <p:cNvSpPr txBox="1">
            <a:spLocks/>
          </p:cNvSpPr>
          <p:nvPr/>
        </p:nvSpPr>
        <p:spPr>
          <a:xfrm>
            <a:off x="1243635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52A5A9E-B05C-AAA0-B44B-E6815B7127C4}"/>
              </a:ext>
            </a:extLst>
          </p:cNvPr>
          <p:cNvSpPr txBox="1">
            <a:spLocks/>
          </p:cNvSpPr>
          <p:nvPr/>
        </p:nvSpPr>
        <p:spPr>
          <a:xfrm>
            <a:off x="7125381" y="163260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47F0639-31E6-7DE7-BDDD-114D41D5F9C0}"/>
              </a:ext>
            </a:extLst>
          </p:cNvPr>
          <p:cNvSpPr txBox="1">
            <a:spLocks/>
          </p:cNvSpPr>
          <p:nvPr/>
        </p:nvSpPr>
        <p:spPr>
          <a:xfrm>
            <a:off x="2038170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8EF59B55-396F-4915-0F2C-7A6056DCD1D6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ADABC0A5-1741-4E70-AA49-889E1A841D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4" name="Sous-titre 2">
            <a:extLst>
              <a:ext uri="{FF2B5EF4-FFF2-40B4-BE49-F238E27FC236}">
                <a16:creationId xmlns:a16="http://schemas.microsoft.com/office/drawing/2014/main" id="{96771F25-4149-2818-3DE9-1A776F6CF785}"/>
              </a:ext>
            </a:extLst>
          </p:cNvPr>
          <p:cNvSpPr txBox="1">
            <a:spLocks/>
          </p:cNvSpPr>
          <p:nvPr/>
        </p:nvSpPr>
        <p:spPr>
          <a:xfrm>
            <a:off x="5064851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27B1F6B7-BC57-B11F-0108-DAEB222B351A}"/>
              </a:ext>
            </a:extLst>
          </p:cNvPr>
          <p:cNvSpPr txBox="1">
            <a:spLocks/>
          </p:cNvSpPr>
          <p:nvPr/>
        </p:nvSpPr>
        <p:spPr>
          <a:xfrm>
            <a:off x="8595236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B15289E-EA49-5377-1F88-2FB9EE475220}"/>
              </a:ext>
            </a:extLst>
          </p:cNvPr>
          <p:cNvSpPr txBox="1">
            <a:spLocks/>
          </p:cNvSpPr>
          <p:nvPr/>
        </p:nvSpPr>
        <p:spPr>
          <a:xfrm>
            <a:off x="9630511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9D782467-B4AC-8ECE-2F60-A80710CC6993}"/>
              </a:ext>
            </a:extLst>
          </p:cNvPr>
          <p:cNvSpPr txBox="1">
            <a:spLocks/>
          </p:cNvSpPr>
          <p:nvPr/>
        </p:nvSpPr>
        <p:spPr>
          <a:xfrm>
            <a:off x="10646036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E6ED0265-E76A-C4D1-FC53-A71887865368}"/>
              </a:ext>
            </a:extLst>
          </p:cNvPr>
          <p:cNvSpPr txBox="1">
            <a:spLocks/>
          </p:cNvSpPr>
          <p:nvPr/>
        </p:nvSpPr>
        <p:spPr>
          <a:xfrm>
            <a:off x="3049805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40417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0AE15C-DD83-F5CB-B9FB-9B60A5CE48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3E24D0B-E2F7-937C-339D-4FD3567026A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4738A92-E582-EA7C-C8E4-79FE41AD29E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chevalier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remporta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combat contre son cousin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1E0A2D3-B91E-1835-723E-5D197AF8E6F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209AF95A-1B9C-6AF0-15AA-A4ECBE03B7E5}"/>
              </a:ext>
            </a:extLst>
          </p:cNvPr>
          <p:cNvSpPr txBox="1">
            <a:spLocks/>
          </p:cNvSpPr>
          <p:nvPr/>
        </p:nvSpPr>
        <p:spPr>
          <a:xfrm>
            <a:off x="4887079" y="250722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FD2E1F1-538A-5694-D91D-7F8ED800B4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134125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297167E8-13EC-E0AE-1B66-E43B23D5CDB7}"/>
              </a:ext>
            </a:extLst>
          </p:cNvPr>
          <p:cNvSpPr txBox="1">
            <a:spLocks/>
          </p:cNvSpPr>
          <p:nvPr/>
        </p:nvSpPr>
        <p:spPr>
          <a:xfrm>
            <a:off x="6118732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766648A6-4727-9EEF-B1D8-DB3AC090A7F2}"/>
              </a:ext>
            </a:extLst>
          </p:cNvPr>
          <p:cNvSpPr txBox="1">
            <a:spLocks/>
          </p:cNvSpPr>
          <p:nvPr/>
        </p:nvSpPr>
        <p:spPr>
          <a:xfrm>
            <a:off x="1243635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2F9ECE8C-D484-5938-500A-D39F62116E09}"/>
              </a:ext>
            </a:extLst>
          </p:cNvPr>
          <p:cNvSpPr txBox="1">
            <a:spLocks/>
          </p:cNvSpPr>
          <p:nvPr/>
        </p:nvSpPr>
        <p:spPr>
          <a:xfrm>
            <a:off x="2808313" y="250722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4B63845-8243-FF60-50B2-FF939A286F57}"/>
              </a:ext>
            </a:extLst>
          </p:cNvPr>
          <p:cNvSpPr txBox="1">
            <a:spLocks/>
          </p:cNvSpPr>
          <p:nvPr/>
        </p:nvSpPr>
        <p:spPr>
          <a:xfrm>
            <a:off x="7125381" y="163260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B2086CD-D7DF-C852-1942-6842DED82F82}"/>
              </a:ext>
            </a:extLst>
          </p:cNvPr>
          <p:cNvSpPr txBox="1">
            <a:spLocks/>
          </p:cNvSpPr>
          <p:nvPr/>
        </p:nvSpPr>
        <p:spPr>
          <a:xfrm>
            <a:off x="2038170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C02ACDD9-134E-F576-192B-E80ADCD74752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 / 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97BC86B0-DE5C-5198-8C7C-55C975AC1A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E6A3225F-4255-7B64-6C1A-B6A0765CD62D}"/>
              </a:ext>
            </a:extLst>
          </p:cNvPr>
          <p:cNvSpPr txBox="1">
            <a:spLocks/>
          </p:cNvSpPr>
          <p:nvPr/>
        </p:nvSpPr>
        <p:spPr>
          <a:xfrm>
            <a:off x="961719" y="2507226"/>
            <a:ext cx="1437775" cy="156966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/>
              </a:rPr>
              <a:t>CC </a:t>
            </a:r>
            <a:b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/>
              </a:rPr>
            </a:b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/>
              </a:rPr>
              <a:t>de temps</a:t>
            </a: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8C8F5BEA-027F-4214-B5BF-2228F5C2503F}"/>
              </a:ext>
            </a:extLst>
          </p:cNvPr>
          <p:cNvSpPr txBox="1">
            <a:spLocks/>
          </p:cNvSpPr>
          <p:nvPr/>
        </p:nvSpPr>
        <p:spPr>
          <a:xfrm>
            <a:off x="7874785" y="2507226"/>
            <a:ext cx="20416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E08E4C7D-DCF9-F416-3257-BDB88D83EA67}"/>
              </a:ext>
            </a:extLst>
          </p:cNvPr>
          <p:cNvSpPr txBox="1">
            <a:spLocks/>
          </p:cNvSpPr>
          <p:nvPr/>
        </p:nvSpPr>
        <p:spPr>
          <a:xfrm>
            <a:off x="5064851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D284C8CC-7599-A880-EBD8-E2AFEF5C0DDD}"/>
              </a:ext>
            </a:extLst>
          </p:cNvPr>
          <p:cNvSpPr txBox="1">
            <a:spLocks/>
          </p:cNvSpPr>
          <p:nvPr/>
        </p:nvSpPr>
        <p:spPr>
          <a:xfrm>
            <a:off x="8595236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1D7140E-3D6C-91B9-B992-9C1A90BCA4DD}"/>
              </a:ext>
            </a:extLst>
          </p:cNvPr>
          <p:cNvSpPr txBox="1">
            <a:spLocks/>
          </p:cNvSpPr>
          <p:nvPr/>
        </p:nvSpPr>
        <p:spPr>
          <a:xfrm>
            <a:off x="9630511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F8E0356D-8DD7-51AD-706C-2E3112B94F35}"/>
              </a:ext>
            </a:extLst>
          </p:cNvPr>
          <p:cNvSpPr txBox="1">
            <a:spLocks/>
          </p:cNvSpPr>
          <p:nvPr/>
        </p:nvSpPr>
        <p:spPr>
          <a:xfrm>
            <a:off x="10646036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F8C55F8A-C0D4-C4B3-1399-A16F168B8DC3}"/>
              </a:ext>
            </a:extLst>
          </p:cNvPr>
          <p:cNvSpPr txBox="1">
            <a:spLocks/>
          </p:cNvSpPr>
          <p:nvPr/>
        </p:nvSpPr>
        <p:spPr>
          <a:xfrm>
            <a:off x="3049805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129254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19CA88-3B24-296B-956B-93F4E8CC01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97E4216-4B6A-A689-80BB-416F2FAB532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072986D-8C2A-6DA6-D452-26D91BC8A87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chevalier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remporta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combat contre son cousin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56C6C07-CDAE-FA3A-9DA8-DE615B7D79E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FD535CF0-344A-109F-4649-71D2B52F346C}"/>
              </a:ext>
            </a:extLst>
          </p:cNvPr>
          <p:cNvSpPr txBox="1">
            <a:spLocks/>
          </p:cNvSpPr>
          <p:nvPr/>
        </p:nvSpPr>
        <p:spPr>
          <a:xfrm>
            <a:off x="4887079" y="250722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74B7535-8D3E-8A04-002B-533E6F55F0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913206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649E6212-1282-C128-7764-4974872730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383FE721-F077-5673-4C5D-1905987A433B}"/>
              </a:ext>
            </a:extLst>
          </p:cNvPr>
          <p:cNvSpPr txBox="1">
            <a:spLocks/>
          </p:cNvSpPr>
          <p:nvPr/>
        </p:nvSpPr>
        <p:spPr>
          <a:xfrm>
            <a:off x="6118732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BFDDF1C-3144-883B-9906-AAD84CD40A82}"/>
              </a:ext>
            </a:extLst>
          </p:cNvPr>
          <p:cNvSpPr txBox="1">
            <a:spLocks/>
          </p:cNvSpPr>
          <p:nvPr/>
        </p:nvSpPr>
        <p:spPr>
          <a:xfrm>
            <a:off x="1243635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DF85D5F3-E0F1-A72F-960D-17FA3C29C0C2}"/>
              </a:ext>
            </a:extLst>
          </p:cNvPr>
          <p:cNvSpPr txBox="1">
            <a:spLocks/>
          </p:cNvSpPr>
          <p:nvPr/>
        </p:nvSpPr>
        <p:spPr>
          <a:xfrm>
            <a:off x="2808313" y="250722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4616480-6537-9B81-E4C8-2DEE37253514}"/>
              </a:ext>
            </a:extLst>
          </p:cNvPr>
          <p:cNvSpPr txBox="1">
            <a:spLocks/>
          </p:cNvSpPr>
          <p:nvPr/>
        </p:nvSpPr>
        <p:spPr>
          <a:xfrm>
            <a:off x="7125381" y="163260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7CD6102-FB0E-936D-48A2-124668F65C43}"/>
              </a:ext>
            </a:extLst>
          </p:cNvPr>
          <p:cNvSpPr txBox="1">
            <a:spLocks/>
          </p:cNvSpPr>
          <p:nvPr/>
        </p:nvSpPr>
        <p:spPr>
          <a:xfrm>
            <a:off x="2038170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3DA8DF3A-DFB3-BD8B-F741-0C5F730FC63E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vous / imparfait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8F65E414-1267-0F63-0F6F-805FBDEC32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6FFD40F2-2AE0-D112-723E-62CA03353982}"/>
              </a:ext>
            </a:extLst>
          </p:cNvPr>
          <p:cNvSpPr txBox="1">
            <a:spLocks/>
          </p:cNvSpPr>
          <p:nvPr/>
        </p:nvSpPr>
        <p:spPr>
          <a:xfrm>
            <a:off x="961719" y="2507226"/>
            <a:ext cx="1437775" cy="156966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/>
              </a:rPr>
              <a:t>CC </a:t>
            </a:r>
            <a:b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/>
              </a:rPr>
            </a:b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/>
              </a:rPr>
              <a:t>de temps</a:t>
            </a: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E1D02565-BE04-45E2-08E3-FC7286EEAF4B}"/>
              </a:ext>
            </a:extLst>
          </p:cNvPr>
          <p:cNvSpPr txBox="1">
            <a:spLocks/>
          </p:cNvSpPr>
          <p:nvPr/>
        </p:nvSpPr>
        <p:spPr>
          <a:xfrm>
            <a:off x="7874785" y="2507226"/>
            <a:ext cx="20416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0493493D-947B-090F-F915-430F4C6AA844}"/>
              </a:ext>
            </a:extLst>
          </p:cNvPr>
          <p:cNvSpPr txBox="1">
            <a:spLocks/>
          </p:cNvSpPr>
          <p:nvPr/>
        </p:nvSpPr>
        <p:spPr>
          <a:xfrm>
            <a:off x="5064851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FC2F8702-ABFB-35C6-FE5E-BA43D356477A}"/>
              </a:ext>
            </a:extLst>
          </p:cNvPr>
          <p:cNvSpPr txBox="1">
            <a:spLocks/>
          </p:cNvSpPr>
          <p:nvPr/>
        </p:nvSpPr>
        <p:spPr>
          <a:xfrm>
            <a:off x="8595236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E66B8A3D-D1CE-378F-3204-4871B046166D}"/>
              </a:ext>
            </a:extLst>
          </p:cNvPr>
          <p:cNvSpPr txBox="1">
            <a:spLocks/>
          </p:cNvSpPr>
          <p:nvPr/>
        </p:nvSpPr>
        <p:spPr>
          <a:xfrm>
            <a:off x="9630511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FDAABC1A-CE67-3658-10BB-E6B700D96C91}"/>
              </a:ext>
            </a:extLst>
          </p:cNvPr>
          <p:cNvSpPr txBox="1">
            <a:spLocks/>
          </p:cNvSpPr>
          <p:nvPr/>
        </p:nvSpPr>
        <p:spPr>
          <a:xfrm>
            <a:off x="10646036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CCF90B3D-37A9-7CCE-92C8-377292235849}"/>
              </a:ext>
            </a:extLst>
          </p:cNvPr>
          <p:cNvSpPr txBox="1">
            <a:spLocks/>
          </p:cNvSpPr>
          <p:nvPr/>
        </p:nvSpPr>
        <p:spPr>
          <a:xfrm>
            <a:off x="3049805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453913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42A5B3-4F52-CE0E-268B-605C768570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4AA929D-286D-0013-8BEA-599917BFAD6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26D372A-20DA-D934-64E9-C24D875399A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chevalier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remporta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6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combat contre son cousin</a:t>
            </a:r>
            <a:r>
              <a:rPr lang="fr-FR" sz="3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3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2E0121C-6A6E-BF3D-4E4F-C08C96FFB63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5EEA9AC0-F37C-EF83-87A0-41700152F4F3}"/>
              </a:ext>
            </a:extLst>
          </p:cNvPr>
          <p:cNvSpPr txBox="1">
            <a:spLocks/>
          </p:cNvSpPr>
          <p:nvPr/>
        </p:nvSpPr>
        <p:spPr>
          <a:xfrm>
            <a:off x="4887079" y="250722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9409B28-B509-D7C6-0DCD-3429E8DFE357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Hier,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vous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remportiez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le combat contre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votre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cousin.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B44CAF40-8E08-72AA-9D97-47A5B8C3BA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D1C0DA3D-5E64-62A1-B4C3-C66279D98010}"/>
              </a:ext>
            </a:extLst>
          </p:cNvPr>
          <p:cNvSpPr txBox="1">
            <a:spLocks/>
          </p:cNvSpPr>
          <p:nvPr/>
        </p:nvSpPr>
        <p:spPr>
          <a:xfrm>
            <a:off x="6118732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24F0C9D-F03A-F70B-C5FC-7A88B41DF2C6}"/>
              </a:ext>
            </a:extLst>
          </p:cNvPr>
          <p:cNvSpPr txBox="1">
            <a:spLocks/>
          </p:cNvSpPr>
          <p:nvPr/>
        </p:nvSpPr>
        <p:spPr>
          <a:xfrm>
            <a:off x="1243635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854B76DC-1823-E000-5C84-F2CAAD2D99E8}"/>
              </a:ext>
            </a:extLst>
          </p:cNvPr>
          <p:cNvSpPr txBox="1">
            <a:spLocks/>
          </p:cNvSpPr>
          <p:nvPr/>
        </p:nvSpPr>
        <p:spPr>
          <a:xfrm>
            <a:off x="2808313" y="250722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7417D63-EAD0-5349-1104-CEECF6002486}"/>
              </a:ext>
            </a:extLst>
          </p:cNvPr>
          <p:cNvSpPr txBox="1">
            <a:spLocks/>
          </p:cNvSpPr>
          <p:nvPr/>
        </p:nvSpPr>
        <p:spPr>
          <a:xfrm>
            <a:off x="7125381" y="1632605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2120CAF1-A961-D04E-785C-0379DD6879D1}"/>
              </a:ext>
            </a:extLst>
          </p:cNvPr>
          <p:cNvSpPr txBox="1">
            <a:spLocks/>
          </p:cNvSpPr>
          <p:nvPr/>
        </p:nvSpPr>
        <p:spPr>
          <a:xfrm>
            <a:off x="2038170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DD29109-6264-38AE-E965-819A2F4EDBF1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vous / imparfait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4AFBF9AA-B870-5EC1-0B61-D8C4774AA6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879D8DD3-E170-DDCD-9FE2-4DC0A29C1151}"/>
              </a:ext>
            </a:extLst>
          </p:cNvPr>
          <p:cNvSpPr txBox="1">
            <a:spLocks/>
          </p:cNvSpPr>
          <p:nvPr/>
        </p:nvSpPr>
        <p:spPr>
          <a:xfrm>
            <a:off x="961719" y="2507226"/>
            <a:ext cx="1437775" cy="156966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/>
              </a:rPr>
              <a:t>CC </a:t>
            </a:r>
            <a:b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/>
              </a:rPr>
            </a:b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/>
              </a:rPr>
              <a:t>de temps</a:t>
            </a: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F1196456-E738-D81D-B7F6-4EFFC9C4221A}"/>
              </a:ext>
            </a:extLst>
          </p:cNvPr>
          <p:cNvSpPr txBox="1">
            <a:spLocks/>
          </p:cNvSpPr>
          <p:nvPr/>
        </p:nvSpPr>
        <p:spPr>
          <a:xfrm>
            <a:off x="7874785" y="2507226"/>
            <a:ext cx="20416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F26D3D8B-75B4-68BF-52C1-C17D40BDB7BF}"/>
              </a:ext>
            </a:extLst>
          </p:cNvPr>
          <p:cNvSpPr txBox="1">
            <a:spLocks/>
          </p:cNvSpPr>
          <p:nvPr/>
        </p:nvSpPr>
        <p:spPr>
          <a:xfrm>
            <a:off x="5064851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6A41854A-0E9D-8926-6279-6519011C57B0}"/>
              </a:ext>
            </a:extLst>
          </p:cNvPr>
          <p:cNvSpPr txBox="1">
            <a:spLocks/>
          </p:cNvSpPr>
          <p:nvPr/>
        </p:nvSpPr>
        <p:spPr>
          <a:xfrm>
            <a:off x="8595236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3103592E-8C80-764D-1271-AF5165F0BBDD}"/>
              </a:ext>
            </a:extLst>
          </p:cNvPr>
          <p:cNvSpPr txBox="1">
            <a:spLocks/>
          </p:cNvSpPr>
          <p:nvPr/>
        </p:nvSpPr>
        <p:spPr>
          <a:xfrm>
            <a:off x="9630511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19F9A525-2933-E30C-F23D-E010139DA041}"/>
              </a:ext>
            </a:extLst>
          </p:cNvPr>
          <p:cNvSpPr txBox="1">
            <a:spLocks/>
          </p:cNvSpPr>
          <p:nvPr/>
        </p:nvSpPr>
        <p:spPr>
          <a:xfrm>
            <a:off x="10646036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B7E9783-5A9C-62B9-BD3F-785996BC5F85}"/>
              </a:ext>
            </a:extLst>
          </p:cNvPr>
          <p:cNvSpPr txBox="1">
            <a:spLocks/>
          </p:cNvSpPr>
          <p:nvPr/>
        </p:nvSpPr>
        <p:spPr>
          <a:xfrm>
            <a:off x="3049805" y="163260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087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350AB7-DA8B-4108-015C-2B29B46B25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09904BC-2CA1-9087-3BDE-622C3F4ACD2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7933AB9-7688-93E1-2BB8-838D73C4481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explorateurs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dormaient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une vieille cabane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5F1F8323-6188-DE4B-85F2-EE025B53C8A0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23" name="Graphique 22" descr="Badge à suivre avec un remplissage uni">
            <a:extLst>
              <a:ext uri="{FF2B5EF4-FFF2-40B4-BE49-F238E27FC236}">
                <a16:creationId xmlns:a16="http://schemas.microsoft.com/office/drawing/2014/main" id="{721F1CDB-CAD1-DD2D-5B42-4A3D435AF1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07565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558A8C-B2AB-ABA4-6892-272FF5A98E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18F2F5C-F827-C64C-9B48-C2A3F9AF570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71DA441-2CDD-A602-CFD6-9F7B0CCE034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explorateurs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dormaient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une vieille cabane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40966CE-CB05-21DC-8E67-D75F9AD783D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0F4C441A-12E2-2951-3FFB-DEE94F8B0B85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01A3C82E-C020-6998-3A3C-BE4454DC6E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922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F0DB67-1AEA-AD3C-D504-7DA0935BB7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015D72D-1A79-2A4F-2B4B-D90F2B89042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1890C20-060E-8BCE-93FD-70685C38AF1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explorateurs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dormaient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une vieille cabane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CAD9D75-8165-6946-CFF0-0ED7DE574A8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B3C836B-C729-28A6-6622-ED6AF2449D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033630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6836F39E-8BEA-7685-1A07-76209554B012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DF914639-49BE-4E5D-AB17-F73BCBB31A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823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2F78BC-E78F-8E49-D09B-5622AFBE6A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E46D701-75C1-E532-5814-992DF95E79F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C5BEF87-4904-547E-5FC8-A7DB42245C8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explorateurs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dormaient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une vieille cabane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A663D3D-08BB-CFA5-DBDC-EADC84BD42F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3A6BD0A-07B1-F692-BD81-C5099C5C9A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20664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7DF12231-083C-0D90-2BDE-A53DE89A328D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6652E594-6631-37D8-DA80-482116D0A1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3735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837</TotalTime>
  <Words>2552</Words>
  <Application>Microsoft Office PowerPoint</Application>
  <PresentationFormat>Grand écran</PresentationFormat>
  <Paragraphs>639</Paragraphs>
  <Slides>60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60</vt:i4>
      </vt:variant>
    </vt:vector>
  </HeadingPairs>
  <TitlesOfParts>
    <vt:vector size="65" baseType="lpstr">
      <vt:lpstr>Arial</vt:lpstr>
      <vt:lpstr>Aptos Display</vt:lpstr>
      <vt:lpstr>Calibri</vt:lpstr>
      <vt:lpstr>Aptos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38</cp:revision>
  <dcterms:created xsi:type="dcterms:W3CDTF">2024-11-28T14:19:02Z</dcterms:created>
  <dcterms:modified xsi:type="dcterms:W3CDTF">2025-07-08T13:37:27Z</dcterms:modified>
</cp:coreProperties>
</file>