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937" r:id="rId7"/>
    <p:sldId id="971" r:id="rId8"/>
    <p:sldId id="972" r:id="rId9"/>
    <p:sldId id="973" r:id="rId10"/>
    <p:sldId id="974" r:id="rId11"/>
    <p:sldId id="975" r:id="rId12"/>
    <p:sldId id="976" r:id="rId13"/>
    <p:sldId id="977" r:id="rId14"/>
    <p:sldId id="978" r:id="rId15"/>
    <p:sldId id="979" r:id="rId16"/>
    <p:sldId id="980" r:id="rId17"/>
    <p:sldId id="981" r:id="rId18"/>
    <p:sldId id="275" r:id="rId19"/>
    <p:sldId id="290" r:id="rId20"/>
    <p:sldId id="982" r:id="rId21"/>
    <p:sldId id="983" r:id="rId22"/>
    <p:sldId id="984" r:id="rId23"/>
    <p:sldId id="985" r:id="rId24"/>
    <p:sldId id="986" r:id="rId25"/>
    <p:sldId id="987" r:id="rId26"/>
    <p:sldId id="988" r:id="rId27"/>
    <p:sldId id="989" r:id="rId28"/>
    <p:sldId id="990" r:id="rId29"/>
    <p:sldId id="991" r:id="rId30"/>
    <p:sldId id="992" r:id="rId31"/>
    <p:sldId id="993" r:id="rId32"/>
    <p:sldId id="288" r:id="rId33"/>
    <p:sldId id="291" r:id="rId34"/>
    <p:sldId id="959" r:id="rId35"/>
    <p:sldId id="994" r:id="rId36"/>
    <p:sldId id="995" r:id="rId37"/>
    <p:sldId id="996" r:id="rId38"/>
    <p:sldId id="997" r:id="rId39"/>
    <p:sldId id="998" r:id="rId40"/>
    <p:sldId id="999" r:id="rId41"/>
    <p:sldId id="1000" r:id="rId42"/>
    <p:sldId id="1001" r:id="rId43"/>
    <p:sldId id="1002" r:id="rId44"/>
    <p:sldId id="1003" r:id="rId45"/>
    <p:sldId id="1004" r:id="rId46"/>
    <p:sldId id="304" r:id="rId47"/>
    <p:sldId id="305" r:id="rId48"/>
    <p:sldId id="970" r:id="rId49"/>
    <p:sldId id="1005" r:id="rId50"/>
    <p:sldId id="1006" r:id="rId51"/>
    <p:sldId id="1007" r:id="rId52"/>
    <p:sldId id="1008" r:id="rId53"/>
    <p:sldId id="1009" r:id="rId54"/>
    <p:sldId id="1010" r:id="rId55"/>
    <p:sldId id="1011" r:id="rId56"/>
    <p:sldId id="1016" r:id="rId57"/>
    <p:sldId id="1012" r:id="rId58"/>
    <p:sldId id="1013" r:id="rId59"/>
    <p:sldId id="1014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P2/S7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P2/S7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7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A5BD2-B9ED-2E50-0E61-801D2F925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5C3179-1A13-9526-DF33-D36A9352DC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E0DE70-8484-DF17-8F3F-AC0F622F14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56451BB-BD46-7E86-2559-AF818B879A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40782D-96E7-45DC-05D9-6A3994A4EAF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4FF036-D5BF-E15B-D7A3-2E58591DD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9CF1287-DD77-D841-A8D3-9660B00BE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27563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9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69DE3-2CCE-C192-6CCB-5062E0537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17487F-828B-8E36-2E55-9712825587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FC9409-D3BA-DDCB-513D-25CB066D802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29DA953-5290-EC78-E8DF-138A91540E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5D6E36-4AD9-1F12-0655-A645B94F7F2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E7C27EC-B040-952F-CB24-BDCDA50BD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36A62DD-5CC9-A555-5928-1141EB62E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46079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87D1805-74E2-D658-D333-111C7DD004DF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D3E1D31-E488-C0D9-4485-EBC1AE6B08CA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E3CD493-7A47-DDDA-F589-79871D8DFF19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9CFB024-E1AB-C8DB-1175-0EEE57C72DB2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706B695-63FF-AED1-FE91-6AE7B4F6F43B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0625180-F5C8-85AE-D1AC-6C2E859084A6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747F6C0-0853-DCD6-BF11-FC02F50D1F98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ECFE2F7-8C56-2715-3285-373290EC7935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6556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E112B-1B6C-9A03-32F4-F5265F98E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8F0825-C222-6EA8-0923-5EECE28F36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F4ADCC-C9E5-2A4C-68FE-B5A5AB0638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EED90F7-8262-70C0-73B0-4E669645BA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C2038F8-D58E-84DC-968C-13BAD10DFD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A0318A-ABC9-E7D0-B941-8FCA7A5DA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78ED9D5-60BC-104E-1343-D6070B9AC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2748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6EDF391-1D7C-7E33-5212-9170AAE2B690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0209D3D-9FFC-EE26-9D29-E4E6AAF17BE2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E353BBC-433F-1D81-08F0-282CE4329805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B5F22C9-DD11-86EE-20F9-ECF0F88A1EFA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9EA0E34-3977-7418-0DB9-2A08A5745B4A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170A73D-42F9-3B2E-9CCB-6EA1D236430B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689BF29D-20E9-8C0A-48DE-AD761D85EA34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84DA45B-6DC6-93A4-3D7D-7C65C13A8BE5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6225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18182-A2FF-FED4-8A0A-9859728CF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871E9C-9F8A-B18F-ECA6-826B2F1DA66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F6E7C7-F44B-20A1-C6C3-603B211BAB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butinait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CDE56C7-8592-8E9C-F2A2-B276B184F5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7FBA64-C386-5AFF-6AA4-7C23221D601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D6F7A27-ECF1-B620-FA4F-C8FEAB6F2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18970A8-0CDC-9BE2-FC55-2829B3A9C560}"/>
              </a:ext>
            </a:extLst>
          </p:cNvPr>
          <p:cNvSpPr txBox="1">
            <a:spLocks/>
          </p:cNvSpPr>
          <p:nvPr/>
        </p:nvSpPr>
        <p:spPr>
          <a:xfrm>
            <a:off x="7651417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3EE3298-9EE1-9D63-1D87-EC87A7BF3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6926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8724F10-636A-93CB-8A05-33923E46B406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04439F9-0539-8912-1430-5EE0EA548894}"/>
              </a:ext>
            </a:extLst>
          </p:cNvPr>
          <p:cNvSpPr txBox="1">
            <a:spLocks/>
          </p:cNvSpPr>
          <p:nvPr/>
        </p:nvSpPr>
        <p:spPr>
          <a:xfrm>
            <a:off x="554450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4F638D3-AB47-DE52-0239-0CC73F504154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4FAB348-8996-BC2D-3E75-C38F2BB8BB43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ABDEA8D-E351-2E59-F396-CA186D201014}"/>
              </a:ext>
            </a:extLst>
          </p:cNvPr>
          <p:cNvSpPr txBox="1">
            <a:spLocks/>
          </p:cNvSpPr>
          <p:nvPr/>
        </p:nvSpPr>
        <p:spPr>
          <a:xfrm>
            <a:off x="1963980" y="2659933"/>
            <a:ext cx="218329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A608AF6-0FE0-1CE4-8343-B7E618E7E9AE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C6B133F-5D84-8808-296F-376AD803877C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73AF910-3EBE-D55A-96B0-3BF06C19CC1E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DAFBB82-52F5-1FE2-16C1-E2E8ABD1F7B5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84596F0-73C3-34B1-45CE-5105F02B8913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9261D25-35BA-892B-9631-213EFF0731C3}"/>
              </a:ext>
            </a:extLst>
          </p:cNvPr>
          <p:cNvSpPr txBox="1">
            <a:spLocks/>
          </p:cNvSpPr>
          <p:nvPr/>
        </p:nvSpPr>
        <p:spPr>
          <a:xfrm>
            <a:off x="9409472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544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12BE2-632C-095E-C4C8-8EDFCE5B7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C1B50B-9B17-8B46-0ECB-1559A7B85C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AD5DCB-CEAC-3226-DEBB-3D47291D49C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butinait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75D8A17-96E3-D20A-89AB-5992F167BC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630511-B78C-E988-65C5-57976F7DBD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14D48E0-861E-8DCB-8851-39AFF70ED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CF24057-FB9F-B406-0144-D5303E263146}"/>
              </a:ext>
            </a:extLst>
          </p:cNvPr>
          <p:cNvSpPr txBox="1">
            <a:spLocks/>
          </p:cNvSpPr>
          <p:nvPr/>
        </p:nvSpPr>
        <p:spPr>
          <a:xfrm>
            <a:off x="7651417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583DCC-52ED-559A-6181-C6A09E6D3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965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A7BF7D5-D655-7A70-3E6C-89769FFAC281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57E06DC-A529-36CD-103D-C4FD14D9371A}"/>
              </a:ext>
            </a:extLst>
          </p:cNvPr>
          <p:cNvSpPr txBox="1">
            <a:spLocks/>
          </p:cNvSpPr>
          <p:nvPr/>
        </p:nvSpPr>
        <p:spPr>
          <a:xfrm>
            <a:off x="554450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ED410B8-353B-D6A1-D53C-43498DFBD3C0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DBCDE1B-609C-55F8-CCCA-125B85CD8ACF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80E2894-43D8-3582-B67B-AB0F7090545D}"/>
              </a:ext>
            </a:extLst>
          </p:cNvPr>
          <p:cNvSpPr txBox="1">
            <a:spLocks/>
          </p:cNvSpPr>
          <p:nvPr/>
        </p:nvSpPr>
        <p:spPr>
          <a:xfrm>
            <a:off x="1963980" y="2659933"/>
            <a:ext cx="218329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18998CF-FA6A-4510-EAFE-1F4D89B68F88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518A2CE-A8D9-92CE-B7D8-C84EA3505926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D3110E6-BE76-4D11-0F59-A4D16EC939C2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29BBCB1-5424-2481-AFFB-7A5F847A4E55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45E0A66-8745-1C06-0245-59EA095F3A02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824A60-D87F-C883-A435-DAEE8DA38C97}"/>
              </a:ext>
            </a:extLst>
          </p:cNvPr>
          <p:cNvSpPr txBox="1">
            <a:spLocks/>
          </p:cNvSpPr>
          <p:nvPr/>
        </p:nvSpPr>
        <p:spPr>
          <a:xfrm>
            <a:off x="9409472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7652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DD160-EDC5-9ED3-38B6-E6653A291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C2BC72-FDE6-FFA0-C305-509C5246F2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14123F-9A30-8B3B-36F5-BE9FEA9F4C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butinait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FAF1663-1F85-9A47-77A3-9D70BD4DDC3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0B7766-BBE4-5745-4B39-BED1E5A1B98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26FC43-83AF-EC51-D130-C218825B6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C323B23-6E8E-0BE2-AFDB-030DD88687F8}"/>
              </a:ext>
            </a:extLst>
          </p:cNvPr>
          <p:cNvSpPr txBox="1">
            <a:spLocks/>
          </p:cNvSpPr>
          <p:nvPr/>
        </p:nvSpPr>
        <p:spPr>
          <a:xfrm>
            <a:off x="7651417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5186A8-B2EB-F41A-F32C-B26A0E9D8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78431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jardin / l’abeille / les fleurs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55D0E66-3782-4EAA-525F-FFC65CE8280D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7F4CFCA-75B7-F084-B5CA-A77B6181811C}"/>
              </a:ext>
            </a:extLst>
          </p:cNvPr>
          <p:cNvSpPr txBox="1">
            <a:spLocks/>
          </p:cNvSpPr>
          <p:nvPr/>
        </p:nvSpPr>
        <p:spPr>
          <a:xfrm>
            <a:off x="554450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71E0F3D-8ECD-49B1-A473-6A66190131BE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C5097D9-9A0C-FF51-4222-3D7CA989A471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E3A8036-6234-0645-F7A7-3A6700D9BFC1}"/>
              </a:ext>
            </a:extLst>
          </p:cNvPr>
          <p:cNvSpPr txBox="1">
            <a:spLocks/>
          </p:cNvSpPr>
          <p:nvPr/>
        </p:nvSpPr>
        <p:spPr>
          <a:xfrm>
            <a:off x="1963980" y="2659933"/>
            <a:ext cx="218329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6EBD8F4-FCB2-8F90-DCBD-0C52EE58532F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A61B9B1-8108-8443-2F63-98B7F9BA0B3E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EBA9A0F-081F-80A5-2BC1-624E08837BC5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9723CFF-2261-C03B-82D2-FE64849B9B73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BC0539C-C27E-5648-05C9-53FD299F8826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0EA20D2-ABBB-9AB9-4601-A7216D9D4736}"/>
              </a:ext>
            </a:extLst>
          </p:cNvPr>
          <p:cNvSpPr txBox="1">
            <a:spLocks/>
          </p:cNvSpPr>
          <p:nvPr/>
        </p:nvSpPr>
        <p:spPr>
          <a:xfrm>
            <a:off x="9409472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685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DF45E-CA50-E7BE-6270-05A6BD5EF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1CA4A3-EC59-3BD6-DD95-765B6914F6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1B7E1C-A817-3437-0E72-5AC8CC5E95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butinait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D7A269-699F-3FCA-C41D-DD4144AE55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67CA92-5503-F8B7-F38C-81F2908196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B2AF71-3CF3-4AC0-2CFF-AD9ED1B20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E24D5D8-1401-6CE8-DC31-4066F484AFC9}"/>
              </a:ext>
            </a:extLst>
          </p:cNvPr>
          <p:cNvSpPr txBox="1">
            <a:spLocks/>
          </p:cNvSpPr>
          <p:nvPr/>
        </p:nvSpPr>
        <p:spPr>
          <a:xfrm>
            <a:off x="7651417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40825E-FF6B-974B-5198-BD3E784E8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47746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jardin / l’abeille / les fleurs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EC65EE6-A8D7-2082-A9BC-0E49546BA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49D9A25-BB07-0F5D-D840-06A80C5AED40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535C57F-0BBA-A41F-AD57-A2CBAD4E3393}"/>
              </a:ext>
            </a:extLst>
          </p:cNvPr>
          <p:cNvSpPr txBox="1">
            <a:spLocks/>
          </p:cNvSpPr>
          <p:nvPr/>
        </p:nvSpPr>
        <p:spPr>
          <a:xfrm>
            <a:off x="554450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24BE495-6D8D-A716-15ED-02BC95F502F0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E7DD39B-240D-CCCD-3E80-6C68BF1B35E9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AF983C7-DAD8-6129-046F-22B000628BB7}"/>
              </a:ext>
            </a:extLst>
          </p:cNvPr>
          <p:cNvSpPr txBox="1">
            <a:spLocks/>
          </p:cNvSpPr>
          <p:nvPr/>
        </p:nvSpPr>
        <p:spPr>
          <a:xfrm>
            <a:off x="1963980" y="2659933"/>
            <a:ext cx="218329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76F7C89-336B-A42C-F675-E1CF7FE54C3C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C77CDC0-0656-22F8-DCDA-2AB4F032B7EC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C215D16-2F5A-A37C-DC77-E71D3164C786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46B630E-04C9-9BA3-D4A7-A199FEA10EB9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ABAB426-A249-B7F4-3E23-FEEEA69C6ADD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046E733-7013-3A24-4FEE-271D559BDEBB}"/>
              </a:ext>
            </a:extLst>
          </p:cNvPr>
          <p:cNvSpPr txBox="1">
            <a:spLocks/>
          </p:cNvSpPr>
          <p:nvPr/>
        </p:nvSpPr>
        <p:spPr>
          <a:xfrm>
            <a:off x="9409472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1143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44227-62CE-8CA2-F75F-BF3444FAD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A82BCF2-D623-2DF0-1D35-E6E5DB4EDD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F1DC8E-BA28-AEE4-C60C-2B04286C47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butinait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1FF3706-4AF5-BFDE-B530-8726E252B1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29297D-A521-3B0F-39F3-3ECCA91779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D399A9A-FAD9-3CE6-004E-BA39EFBB1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F3C9624-A18D-8C82-9D7F-02E1738BFEB6}"/>
              </a:ext>
            </a:extLst>
          </p:cNvPr>
          <p:cNvSpPr txBox="1">
            <a:spLocks/>
          </p:cNvSpPr>
          <p:nvPr/>
        </p:nvSpPr>
        <p:spPr>
          <a:xfrm>
            <a:off x="7651417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3703120-989A-1954-12AA-DB496B85069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jardin / l’abeille / les fleurs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Dans le jardin, l’abeille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butinera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fleurs.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44ECACF-0973-7E1C-9090-13FCE20E0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A99C5EFA-4F59-5798-E23B-9B71E7446888}"/>
              </a:ext>
            </a:extLst>
          </p:cNvPr>
          <p:cNvSpPr txBox="1">
            <a:spLocks/>
          </p:cNvSpPr>
          <p:nvPr/>
        </p:nvSpPr>
        <p:spPr>
          <a:xfrm>
            <a:off x="5695791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D5991D4-1279-A570-CB99-AF1165DD632E}"/>
              </a:ext>
            </a:extLst>
          </p:cNvPr>
          <p:cNvSpPr txBox="1">
            <a:spLocks/>
          </p:cNvSpPr>
          <p:nvPr/>
        </p:nvSpPr>
        <p:spPr>
          <a:xfrm>
            <a:off x="554450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4EC25BD-EFA6-ECFB-1F9B-F52E7C316934}"/>
              </a:ext>
            </a:extLst>
          </p:cNvPr>
          <p:cNvSpPr txBox="1">
            <a:spLocks/>
          </p:cNvSpPr>
          <p:nvPr/>
        </p:nvSpPr>
        <p:spPr>
          <a:xfrm>
            <a:off x="1605550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D26DE36-339A-B482-76BF-CAC923D4C6A5}"/>
              </a:ext>
            </a:extLst>
          </p:cNvPr>
          <p:cNvSpPr txBox="1">
            <a:spLocks/>
          </p:cNvSpPr>
          <p:nvPr/>
        </p:nvSpPr>
        <p:spPr>
          <a:xfrm>
            <a:off x="255257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3CED8A6-5A31-53E7-6141-AECE71866567}"/>
              </a:ext>
            </a:extLst>
          </p:cNvPr>
          <p:cNvSpPr txBox="1">
            <a:spLocks/>
          </p:cNvSpPr>
          <p:nvPr/>
        </p:nvSpPr>
        <p:spPr>
          <a:xfrm>
            <a:off x="1963980" y="2659933"/>
            <a:ext cx="218329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35AADB4-38F8-1CAC-239F-239B8921EA88}"/>
              </a:ext>
            </a:extLst>
          </p:cNvPr>
          <p:cNvSpPr txBox="1">
            <a:spLocks/>
          </p:cNvSpPr>
          <p:nvPr/>
        </p:nvSpPr>
        <p:spPr>
          <a:xfrm>
            <a:off x="364955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965595A-3C41-19EC-F46B-1F73106F4FE5}"/>
              </a:ext>
            </a:extLst>
          </p:cNvPr>
          <p:cNvSpPr txBox="1">
            <a:spLocks/>
          </p:cNvSpPr>
          <p:nvPr/>
        </p:nvSpPr>
        <p:spPr>
          <a:xfrm>
            <a:off x="4805551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C19382D-1821-D47E-511E-8F2E80A506E9}"/>
              </a:ext>
            </a:extLst>
          </p:cNvPr>
          <p:cNvSpPr txBox="1">
            <a:spLocks/>
          </p:cNvSpPr>
          <p:nvPr/>
        </p:nvSpPr>
        <p:spPr>
          <a:xfrm>
            <a:off x="773737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7236A4F-CD27-A59A-5EF3-2250622B0DF6}"/>
              </a:ext>
            </a:extLst>
          </p:cNvPr>
          <p:cNvSpPr txBox="1">
            <a:spLocks/>
          </p:cNvSpPr>
          <p:nvPr/>
        </p:nvSpPr>
        <p:spPr>
          <a:xfrm>
            <a:off x="9274902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DA7F3DB-2FDA-6BD2-A911-125BCF87D67E}"/>
              </a:ext>
            </a:extLst>
          </p:cNvPr>
          <p:cNvSpPr txBox="1">
            <a:spLocks/>
          </p:cNvSpPr>
          <p:nvPr/>
        </p:nvSpPr>
        <p:spPr>
          <a:xfrm>
            <a:off x="10439616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21D6E09-8468-BE08-868D-7E5C97880D9C}"/>
              </a:ext>
            </a:extLst>
          </p:cNvPr>
          <p:cNvSpPr txBox="1">
            <a:spLocks/>
          </p:cNvSpPr>
          <p:nvPr/>
        </p:nvSpPr>
        <p:spPr>
          <a:xfrm>
            <a:off x="9409472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2326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0D6F6-408D-2C8C-DEE5-C29BFD005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6B09367-D27C-77E4-3191-8E60305C2A3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6B44D-22AA-FCEF-070F-3CBA4706D3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75C540-46C4-2236-9C42-5A63D5C3F2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E13EF3-29EF-F4B2-6614-F35E10A72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13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74B89-4145-AEBF-C26E-688F0A5B1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9D9845-F28E-49BA-ABC1-F5697F77BB0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1637A3-1C37-32C6-DCA4-E7F308784D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79DF0F9-C569-2733-4E12-0A54963308E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D28BC8-D3B4-F898-BB95-C3C5EEA370D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DB8CFA-AE29-3FA5-6096-259D0D482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94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E7740-0B5A-A79D-327D-32E69BD4C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1E5DE6-82B1-AC18-2DAD-0ED6B2999CF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89E60A-ED7A-1B55-2461-D7D99AF1378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31CE16-B2F3-EE5C-EB43-959E74A969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C4CDC7-2706-E417-0F8B-A1B038DC7C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A34510C-B147-427E-1031-979DBD020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13E9972-F008-3FDD-7E06-0823E3597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7223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891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68BB81-9D40-CA65-C7E5-CF7A9F43D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6A2BEC-1373-EBBA-1513-D1FBF55B4C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851C5A-E7EE-3163-3B8C-A355A685AD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AFF3BC-151B-CF66-1A40-0F1D54C414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57A218-0129-8B4E-6B5C-8A4C893748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CC266F-BA11-135D-6E5B-933709251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77FE855-FC7F-6960-185B-47EDAC904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432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67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36F1C-1CE5-772B-7700-D23817294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666F72-D4C2-B45F-BEEA-508BD31651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29DC7A-5641-E3C0-117B-F9AC0DF9357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120A05-7E58-DFFF-456E-E9B2629912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931DF0C-E6C8-0081-1103-DF13D623580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48D024-5580-70D6-C2CD-7452AC098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FE1AE5E-8933-9DA7-1A1A-06480279C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361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280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F0FDE-CDD0-4D91-1B40-A74D98EEC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361EAC-A172-0BB6-D353-BBDE7B1B258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2482D6-33B4-41FD-CCF0-35AC9C908D1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1F1684E-0FFB-2FA6-4EB4-8AED7C2197B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3ACB3D-5EA3-629F-4DB0-CE12EF6E9CE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7A6210-4BA3-0F5F-1A72-4DE841318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E81CBA-7EC8-0F25-6085-5198F9B77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81614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1F659C2-62D1-8456-8DE4-82E5FC300ABD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9DE8EB6-38A2-2CC1-8DC0-FDAD58591936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A62394B-E78F-1B5D-3A76-50218CF5FA9B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761A909-B5A3-DD85-30A0-00B8EDF787B2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ADDC79D-97E9-0F3C-F9A4-AF4A31CAFE42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76C5E08-403C-5258-FE8C-B33ACD3A5DD8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7229812-E49A-1ABC-7860-BAC95F9151DC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743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09543-D284-7DCE-0E27-1FBF7D0E7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8A0EDB-75DE-8E4D-F572-DC5422D5489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1C70B4-3893-247F-BD8B-732BE781BB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perds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A44EB3-737E-71A2-27D1-5A66C98D56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B4BFE4-F4BD-1D90-4F42-E46C2672D7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18DAEE-5BE0-B79C-7815-571DADD21F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E5C5CB9-7D62-CE79-46F5-77558FC53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720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A44B5D6-B6DB-0C0E-D3B3-4B8C78F7D6F2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7BC8EF9-77CF-D8A5-3731-85E795D1A277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7A7CBD1-A8A3-964F-D73C-5EAD39A8D535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4E67D4-A937-7DF6-C1B4-EB89EF4C2CD7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1D0EC33-7EEF-A978-39DE-8E2CEB98682D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612CC33-63C7-35BC-A432-D7D87D92945A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7E59E59-B8C5-918B-1A1A-10B206FF1DB5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41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6134E-6F16-1CEB-03D6-0D00E9F52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A141BD-5B96-CD27-EB71-0574295C23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61393C-F329-B3DF-A70F-16D57AB61B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perds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12BE77-CC8C-9B38-CB3F-F2AF04CBF4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F6919D-15BC-4D4F-C723-9C23EBE68D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6D1AB3F-E105-D1D7-1B8D-7BDEF5FCD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95D90F0-8DDA-6D99-42DA-8402CF119A51}"/>
              </a:ext>
            </a:extLst>
          </p:cNvPr>
          <p:cNvSpPr txBox="1">
            <a:spLocks/>
          </p:cNvSpPr>
          <p:nvPr/>
        </p:nvSpPr>
        <p:spPr>
          <a:xfrm>
            <a:off x="4721396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97DD7B-B6F6-D1E3-0EF1-759AEAD05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6940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8BD7DB2-5843-7E59-F05F-B930721A1D05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99601AD-8F5C-CB1A-A2AE-9C2FDCAAB656}"/>
              </a:ext>
            </a:extLst>
          </p:cNvPr>
          <p:cNvSpPr txBox="1">
            <a:spLocks/>
          </p:cNvSpPr>
          <p:nvPr/>
        </p:nvSpPr>
        <p:spPr>
          <a:xfrm>
            <a:off x="359771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F8DA93C-CD7C-4BAD-65A6-3A4D99FF5DAF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1E804F9-2E8F-6F2E-D503-C38CB89ABBD2}"/>
              </a:ext>
            </a:extLst>
          </p:cNvPr>
          <p:cNvSpPr txBox="1">
            <a:spLocks/>
          </p:cNvSpPr>
          <p:nvPr/>
        </p:nvSpPr>
        <p:spPr>
          <a:xfrm>
            <a:off x="1376518" y="2659933"/>
            <a:ext cx="229881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EF5B6ED-AB2E-95ED-AD8F-535668E449A2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FA9C6AA-409B-7576-04CF-5AC7C4F2C7ED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F5E19CC-CB62-ED2F-BD20-2B83E6DEBE46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6E35EB0-DAD0-0B1F-C5A8-303E2B941808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CBDE4DD-4FCE-C578-441C-C4A93B113379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DFFAF5C-64DF-BEF2-8A0C-B4C3ACAAB897}"/>
              </a:ext>
            </a:extLst>
          </p:cNvPr>
          <p:cNvSpPr txBox="1">
            <a:spLocks/>
          </p:cNvSpPr>
          <p:nvPr/>
        </p:nvSpPr>
        <p:spPr>
          <a:xfrm>
            <a:off x="6489284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4D90AEB-26E3-1400-6D53-DE37A457EB47}"/>
              </a:ext>
            </a:extLst>
          </p:cNvPr>
          <p:cNvSpPr txBox="1">
            <a:spLocks/>
          </p:cNvSpPr>
          <p:nvPr/>
        </p:nvSpPr>
        <p:spPr>
          <a:xfrm>
            <a:off x="9207142" y="2650100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6962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BE576-5E6C-7AEE-4C04-AE7F59549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A1E3A0-3901-E683-D2E8-AE013084DC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078B5F-9437-C70D-06C6-8F7DFF3F6F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perds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01FB2C4-4F10-57EE-31CE-16783DF0FD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C209C0-BEE0-ADB8-081C-D5466E94ED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E73A452-CBFF-E445-EE8D-97033F2A2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EF808A2-F9A6-62BB-5795-EAE196A14245}"/>
              </a:ext>
            </a:extLst>
          </p:cNvPr>
          <p:cNvSpPr txBox="1">
            <a:spLocks/>
          </p:cNvSpPr>
          <p:nvPr/>
        </p:nvSpPr>
        <p:spPr>
          <a:xfrm>
            <a:off x="4721396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EF9AD6-0C3E-EF52-AEF2-89F35B698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9241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6C308F4-A4D1-AE2B-172F-BCEF51075B18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2419842-DE0C-B694-B963-7E9B9FC5A42A}"/>
              </a:ext>
            </a:extLst>
          </p:cNvPr>
          <p:cNvSpPr txBox="1">
            <a:spLocks/>
          </p:cNvSpPr>
          <p:nvPr/>
        </p:nvSpPr>
        <p:spPr>
          <a:xfrm>
            <a:off x="359771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463F003-E766-9499-1E93-E992C33D0F7B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6064B66-3431-5101-846A-8FF6A24A6BB6}"/>
              </a:ext>
            </a:extLst>
          </p:cNvPr>
          <p:cNvSpPr txBox="1">
            <a:spLocks/>
          </p:cNvSpPr>
          <p:nvPr/>
        </p:nvSpPr>
        <p:spPr>
          <a:xfrm>
            <a:off x="1376518" y="2659933"/>
            <a:ext cx="229881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CA15E72-3BA0-8624-2FA2-28FC6C6F9D50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30B4054-03CB-3598-F19D-CFC1FB2606E3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064469D-9E02-BA79-8EFE-55CAECB3054A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FA026FB-24DA-5872-2673-5C3B66EF9C93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A09FAD9-8828-0230-F4DF-C8F394CE7E51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07B960D-48D6-A952-3822-ABB10D193340}"/>
              </a:ext>
            </a:extLst>
          </p:cNvPr>
          <p:cNvSpPr txBox="1">
            <a:spLocks/>
          </p:cNvSpPr>
          <p:nvPr/>
        </p:nvSpPr>
        <p:spPr>
          <a:xfrm>
            <a:off x="6489284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2B9403B-614C-DC53-C5FD-2DDF4EA1922D}"/>
              </a:ext>
            </a:extLst>
          </p:cNvPr>
          <p:cNvSpPr txBox="1">
            <a:spLocks/>
          </p:cNvSpPr>
          <p:nvPr/>
        </p:nvSpPr>
        <p:spPr>
          <a:xfrm>
            <a:off x="9207142" y="2650100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12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8F4B19-8F6E-4820-6322-BCE10422A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7650F7-E0EE-7E49-32D5-C76FC11FC5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E7BB58-2188-C9F9-07E7-5801234B03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perds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5592802-98D3-730C-1CBB-BC177A71CA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D18B5A-4FF9-C80C-8F3F-923822AAF24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456736-90BC-0793-E0F9-57B0D5742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6CD9645-B6AF-56C3-9E6B-10D074F63F22}"/>
              </a:ext>
            </a:extLst>
          </p:cNvPr>
          <p:cNvSpPr txBox="1">
            <a:spLocks/>
          </p:cNvSpPr>
          <p:nvPr/>
        </p:nvSpPr>
        <p:spPr>
          <a:xfrm>
            <a:off x="4721396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D37D7E3-2F23-102A-6C1D-751DF2B25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23463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tes moyens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0E872A1-1959-4ED8-1A10-65640904217E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9224EDE-2EC1-81A2-D6D8-0B04968D85FF}"/>
              </a:ext>
            </a:extLst>
          </p:cNvPr>
          <p:cNvSpPr txBox="1">
            <a:spLocks/>
          </p:cNvSpPr>
          <p:nvPr/>
        </p:nvSpPr>
        <p:spPr>
          <a:xfrm>
            <a:off x="359771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8393EDD-5F70-2DC4-8BCA-FA6590FF36C6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55A2435-9E82-4DDC-D8BD-60085AC03CD4}"/>
              </a:ext>
            </a:extLst>
          </p:cNvPr>
          <p:cNvSpPr txBox="1">
            <a:spLocks/>
          </p:cNvSpPr>
          <p:nvPr/>
        </p:nvSpPr>
        <p:spPr>
          <a:xfrm>
            <a:off x="1376518" y="2659933"/>
            <a:ext cx="229881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E5C8D9C-4A53-6376-B869-FC5420E5721C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BACA780-92C3-155D-2ECF-0BA4FA392892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6EB9536-CFF8-B518-5227-B373CDB0AE90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35D12EA-8EC4-C279-B292-38BB3B5B398A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422AE4E-9A56-FBEC-C25B-A197276B0E67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2D980FB-4BF4-AABC-D7CE-170B5DD9E492}"/>
              </a:ext>
            </a:extLst>
          </p:cNvPr>
          <p:cNvSpPr txBox="1">
            <a:spLocks/>
          </p:cNvSpPr>
          <p:nvPr/>
        </p:nvSpPr>
        <p:spPr>
          <a:xfrm>
            <a:off x="6489284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C32BE7B-26BB-4206-58C7-D42886FF41CC}"/>
              </a:ext>
            </a:extLst>
          </p:cNvPr>
          <p:cNvSpPr txBox="1">
            <a:spLocks/>
          </p:cNvSpPr>
          <p:nvPr/>
        </p:nvSpPr>
        <p:spPr>
          <a:xfrm>
            <a:off x="9207142" y="2650100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279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5F2D0-96E6-8888-F706-BE52D22BE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68740E-9992-7BB7-D3DF-B6D459FD9D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3718D1-F5EA-0A24-B61C-577A1A564F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perds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78C64B-BCCE-C981-15B4-0AF40291D3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E066CA-AACC-EF25-1E32-29DED03E51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75071B-6E10-3946-5F21-12F3199AA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53B89E2-6600-C664-FCA2-9E535A1C5E88}"/>
              </a:ext>
            </a:extLst>
          </p:cNvPr>
          <p:cNvSpPr txBox="1">
            <a:spLocks/>
          </p:cNvSpPr>
          <p:nvPr/>
        </p:nvSpPr>
        <p:spPr>
          <a:xfrm>
            <a:off x="4721396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0A57194-6021-B502-AB77-F84D9382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9888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tes moyens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6ADF7FE-18CA-0159-EAF4-B2C80B4E7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66C6942-9E64-EAC1-2355-A3121BAF6054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2B4E18D-DC3B-E944-5E3C-96EE8DAD8F5F}"/>
              </a:ext>
            </a:extLst>
          </p:cNvPr>
          <p:cNvSpPr txBox="1">
            <a:spLocks/>
          </p:cNvSpPr>
          <p:nvPr/>
        </p:nvSpPr>
        <p:spPr>
          <a:xfrm>
            <a:off x="359771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6CFECC5-C0A5-1A24-1201-0FAC29AA5971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1206F5E-0FE4-4968-FF71-ACD233CE0F44}"/>
              </a:ext>
            </a:extLst>
          </p:cNvPr>
          <p:cNvSpPr txBox="1">
            <a:spLocks/>
          </p:cNvSpPr>
          <p:nvPr/>
        </p:nvSpPr>
        <p:spPr>
          <a:xfrm>
            <a:off x="1376518" y="2659933"/>
            <a:ext cx="229881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2206EBC-FEA1-178E-FA5D-543CF5AC4EC5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8B58396-3BB3-D320-8821-483198467839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41E2B0D-C376-60AE-2227-31DF5E29EC1A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9BF3095-3407-2893-C98A-42A2BC26BFFE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AA9B041-4897-19E3-3364-3DDD9E63D341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64D3034-0A98-CAF2-297E-EE5E48EAB602}"/>
              </a:ext>
            </a:extLst>
          </p:cNvPr>
          <p:cNvSpPr txBox="1">
            <a:spLocks/>
          </p:cNvSpPr>
          <p:nvPr/>
        </p:nvSpPr>
        <p:spPr>
          <a:xfrm>
            <a:off x="6489284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A9761AE-BBC7-4263-7F35-2D0163E11D19}"/>
              </a:ext>
            </a:extLst>
          </p:cNvPr>
          <p:cNvSpPr txBox="1">
            <a:spLocks/>
          </p:cNvSpPr>
          <p:nvPr/>
        </p:nvSpPr>
        <p:spPr>
          <a:xfrm>
            <a:off x="9207142" y="2650100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8255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B3B782-CB20-5B01-DA2F-0CFA8A4C1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D0CF8B-73C9-5341-2BB9-5DB2AD08BCC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CFE08F-44E2-B117-2D99-115252C012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Souvent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perds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tes moyens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pour rien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F09093-339C-0F28-8687-8E8024874F0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9AD681-C1E9-4FD7-2C1E-C9F21309FD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718993F-F40A-7960-625A-AD7D5F5BA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66196CD-348D-BAFD-D5CE-EFACAC3A17AD}"/>
              </a:ext>
            </a:extLst>
          </p:cNvPr>
          <p:cNvSpPr txBox="1">
            <a:spLocks/>
          </p:cNvSpPr>
          <p:nvPr/>
        </p:nvSpPr>
        <p:spPr>
          <a:xfrm>
            <a:off x="4721396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8B6CAC-1ED0-A5BA-E056-B55D6A72A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34527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tes moyens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Souvent, tu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perdu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tes moyens pour rien.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47D5E69-0A83-92D7-70B2-BF2F002FE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EAB1712-67D6-0AD6-6B03-942F2710D97A}"/>
              </a:ext>
            </a:extLst>
          </p:cNvPr>
          <p:cNvSpPr txBox="1">
            <a:spLocks/>
          </p:cNvSpPr>
          <p:nvPr/>
        </p:nvSpPr>
        <p:spPr>
          <a:xfrm>
            <a:off x="6010423" y="1715582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02D761A-8639-8DA8-5092-6116855DC9FC}"/>
              </a:ext>
            </a:extLst>
          </p:cNvPr>
          <p:cNvSpPr txBox="1">
            <a:spLocks/>
          </p:cNvSpPr>
          <p:nvPr/>
        </p:nvSpPr>
        <p:spPr>
          <a:xfrm>
            <a:off x="3597713" y="265993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6493029-5C9F-0B60-D332-33DD9112AD33}"/>
              </a:ext>
            </a:extLst>
          </p:cNvPr>
          <p:cNvSpPr txBox="1">
            <a:spLocks/>
          </p:cNvSpPr>
          <p:nvPr/>
        </p:nvSpPr>
        <p:spPr>
          <a:xfrm>
            <a:off x="2057834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E2C6DA4-E267-41D2-CDAB-427BBBA220DE}"/>
              </a:ext>
            </a:extLst>
          </p:cNvPr>
          <p:cNvSpPr txBox="1">
            <a:spLocks/>
          </p:cNvSpPr>
          <p:nvPr/>
        </p:nvSpPr>
        <p:spPr>
          <a:xfrm>
            <a:off x="1376518" y="2659933"/>
            <a:ext cx="229881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81611C0-6226-46A0-E9DE-7758100C5BC0}"/>
              </a:ext>
            </a:extLst>
          </p:cNvPr>
          <p:cNvSpPr txBox="1">
            <a:spLocks/>
          </p:cNvSpPr>
          <p:nvPr/>
        </p:nvSpPr>
        <p:spPr>
          <a:xfrm>
            <a:off x="3747875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BA68493-973D-B40A-BB06-26B1EE4B51ED}"/>
              </a:ext>
            </a:extLst>
          </p:cNvPr>
          <p:cNvSpPr txBox="1">
            <a:spLocks/>
          </p:cNvSpPr>
          <p:nvPr/>
        </p:nvSpPr>
        <p:spPr>
          <a:xfrm>
            <a:off x="4835047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C329543-A5EF-67F6-B08A-3F2BE1DE06CD}"/>
              </a:ext>
            </a:extLst>
          </p:cNvPr>
          <p:cNvSpPr txBox="1">
            <a:spLocks/>
          </p:cNvSpPr>
          <p:nvPr/>
        </p:nvSpPr>
        <p:spPr>
          <a:xfrm>
            <a:off x="7530893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BFC03EB-449E-250C-BADC-1613CD221C13}"/>
              </a:ext>
            </a:extLst>
          </p:cNvPr>
          <p:cNvSpPr txBox="1">
            <a:spLocks/>
          </p:cNvSpPr>
          <p:nvPr/>
        </p:nvSpPr>
        <p:spPr>
          <a:xfrm>
            <a:off x="9255238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6DFBF29-017B-4E7E-2D5A-720B57CBF44E}"/>
              </a:ext>
            </a:extLst>
          </p:cNvPr>
          <p:cNvSpPr txBox="1">
            <a:spLocks/>
          </p:cNvSpPr>
          <p:nvPr/>
        </p:nvSpPr>
        <p:spPr>
          <a:xfrm>
            <a:off x="10537939" y="171558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B719CB-F71F-2D6C-7418-C0404315D37B}"/>
              </a:ext>
            </a:extLst>
          </p:cNvPr>
          <p:cNvSpPr txBox="1">
            <a:spLocks/>
          </p:cNvSpPr>
          <p:nvPr/>
        </p:nvSpPr>
        <p:spPr>
          <a:xfrm>
            <a:off x="6489284" y="2659933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40D01BD-1A8A-3AB3-6DD3-2D38AF67D9A8}"/>
              </a:ext>
            </a:extLst>
          </p:cNvPr>
          <p:cNvSpPr txBox="1">
            <a:spLocks/>
          </p:cNvSpPr>
          <p:nvPr/>
        </p:nvSpPr>
        <p:spPr>
          <a:xfrm>
            <a:off x="9207142" y="2650100"/>
            <a:ext cx="2158110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8352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99FD0-20EC-3F2C-91D4-C9D8EB5C0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6EBF1A-1AE4-A7CD-AE8C-50E81AF463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9760D1-BC38-FAED-34E5-B87FD9D8A7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4F59CA-4502-B3C7-A0C6-6C3DC86CDF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9CFCD34-B177-CEEE-91D0-6EE980CE6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575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E8073-617A-1992-2EC9-88A0D3EF1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DE6A08-F103-C06A-98F9-CC98FA67473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C4F561-FB4A-9A9A-AD1A-31E68A2C119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7D54743-18FA-CB14-F8BE-EA2589E551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3ECEC6-C03C-1BA7-64F8-AB9CB7D9CB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6A26D13-7034-860A-F105-6D501AF13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49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98886-4563-717B-81E2-7709FAAA1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745F0FA-EDF0-2973-407F-9223912A47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79BE51-D1B9-187A-1E30-90978308DA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9711092-23E7-FEF9-165E-5C0F10F349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7742E4-FE04-EC29-5CD6-C0B897FF20D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F2DBB3-305F-C05F-65FB-74E565C64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CFBD5F4-63E3-36B0-5B7C-7E3067BF6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66764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144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60073-113D-38DF-2405-9486B2ADD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93A372-18A4-D450-268D-4A12BC392A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0118A5-4A69-3AB9-3F99-BC2794871B1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F1D38F-7A28-86E5-25A2-2F97AE2C77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2F52172-706F-500E-4931-D79EAD150D1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CC3BD48-F346-543B-A71C-9FAF1EB10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F486CC3-4292-904A-04D4-A454C5217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821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7553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60138-4D5F-7DA4-C947-A942E8911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47CB6E-932E-78DA-2457-4D627C2308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CB6C4C-B9C3-50D8-8824-49AA3335B1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CD0A492-8AB9-E688-FE03-DD692E147FF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018155-3A1F-B1F2-02CF-C6A7113F218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23E11F-7A30-5B39-EA37-4E2437716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56C6666-E5BC-B4E1-A234-8025F52CD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93550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6106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BF78A0-B1CF-2D3C-EE7D-3ACBCD91C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62AA44E-36F1-6A55-95CA-E08891BDC2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4D3CA7-C36A-3EE1-DDCC-9FF06FA8078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B8C000-47CA-6C21-9435-87BF321B05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1525F4-AFD0-E44E-A6C7-B2D1CC358F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B97365-43AC-C403-C8CA-21E5E87D5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84B9ADB-6B19-A5CA-A8C1-C21E27A31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9746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04DD5073-DEB9-0C83-6A34-5A22C0B67F9B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59CC04C-EDA4-1A2E-9ABC-644EF3670B05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03908EE-5C9A-9F61-00A3-2B241DC77F01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A69968B-82E1-EBBC-5D64-E2984DBF2D7D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4D5EEA1-DE71-5C58-5423-B4DD5037E33A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DA32A7E-D44A-289E-CE01-9D0E3BC981C6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DF7151F-4C6E-0457-7E8B-19EC690985C2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E6AA38A-A789-B1FA-329D-C55730725591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1163382-59A9-B97E-866C-0544F01BD889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31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32AEC-12EF-D267-14F6-F196EC6599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2E62EF-F29E-FC7C-4C4A-54022FFAE3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540A86-6DCA-9D7F-A516-81AAC4680D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acheté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97A8137-8D99-52F0-289A-483D5DA2A6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B73C3B3-8713-B408-48D2-02458E0959A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58CF7F-0D1E-5E44-AD68-4491EDBB4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A0C9364-6710-FD19-EE8C-F9A700A88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11061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B76963E3-F05F-480C-7594-6C844CDFC5C2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C5067D4-B805-F110-674E-DF8CE0D74C1A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9641C8D-B285-04BF-C698-47906F203B01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1B77376-75B2-AD61-4D5F-CDE763C9A756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C768A0E-1AFB-2E23-1A13-AC7C4F1C843A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77901A0-5828-64C5-185F-78A7788AE6B9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D1A0451-53BB-DB41-A4FA-D16F25E93F72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D2204A1-58CE-0684-D5BE-FEACDB3FBCD3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FA09322-8C2C-6D0D-D7FD-1B38D72B1709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6495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C8D51-B8F0-0EED-63E9-0E6FB218E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EF4728B-BC1D-5B4E-35B5-1CD1F41917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C47EC4-F005-D1B5-88BE-8C534F2A79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acheté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6B5DB3-47AE-CCD4-772E-F40B1A5DCB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DDC826-F44A-7D3C-E8E5-9420C96433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E752BA-3AAD-93BD-E262-5504E7648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83CAA45-A77A-AFA7-7C6F-FF825671FF5A}"/>
              </a:ext>
            </a:extLst>
          </p:cNvPr>
          <p:cNvSpPr txBox="1">
            <a:spLocks/>
          </p:cNvSpPr>
          <p:nvPr/>
        </p:nvSpPr>
        <p:spPr>
          <a:xfrm>
            <a:off x="3779509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FD7DBC5-879A-FD4B-6681-ABB771405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0280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6E81595F-A0E9-67E0-BEB7-C9BCF066634D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D85DFD3-9209-9741-0605-240FE6502DF0}"/>
              </a:ext>
            </a:extLst>
          </p:cNvPr>
          <p:cNvSpPr txBox="1">
            <a:spLocks/>
          </p:cNvSpPr>
          <p:nvPr/>
        </p:nvSpPr>
        <p:spPr>
          <a:xfrm>
            <a:off x="1672401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F34298C-5D9E-DBFD-0F44-B413BCD7FDF1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D5DE164-3843-E24A-83E6-9E26B02435BB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23C4584-5EE3-2C66-A661-BE042B88D030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5AC24A4-BC5E-C6B9-9C0F-5731D14C9C68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62FE529-BF69-FC83-154A-D89233A1649A}"/>
              </a:ext>
            </a:extLst>
          </p:cNvPr>
          <p:cNvSpPr txBox="1">
            <a:spLocks/>
          </p:cNvSpPr>
          <p:nvPr/>
        </p:nvSpPr>
        <p:spPr>
          <a:xfrm>
            <a:off x="9458629" y="2578839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96484DE-74AC-079E-2F01-373D4661401E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D9073D91-DF36-E6D7-1FC3-90CC6FAC17E8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5164B2F-0B7A-A288-077A-F21BC74B7E4C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4B6A9CD-6B1A-9988-4A9D-4CD8E7566365}"/>
              </a:ext>
            </a:extLst>
          </p:cNvPr>
          <p:cNvSpPr txBox="1">
            <a:spLocks/>
          </p:cNvSpPr>
          <p:nvPr/>
        </p:nvSpPr>
        <p:spPr>
          <a:xfrm>
            <a:off x="6468702" y="2578839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01BCC64-1BF9-8E88-D907-9387296CCCD6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9784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408E6-6893-CB06-DBA3-12B198363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E45535-AE09-ECAF-25AA-4E676D3EB3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191A77-5323-E720-1872-CB79A75D07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acheté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63C576-C565-A9A2-DB0F-9047E86F62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12E434-3A42-2421-D7B0-643061D07E8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7ABCD99-5FDB-326D-A141-CED663CAD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FA42E66-95C0-3006-9FC1-976E9FD48C28}"/>
              </a:ext>
            </a:extLst>
          </p:cNvPr>
          <p:cNvSpPr txBox="1">
            <a:spLocks/>
          </p:cNvSpPr>
          <p:nvPr/>
        </p:nvSpPr>
        <p:spPr>
          <a:xfrm>
            <a:off x="3779509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8D2D1D6-776C-241B-BB2D-40BED1275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43207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4B0BCF75-9B73-2000-7293-2A4AC6D3B563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E9F7DEA-A4E1-6A42-A826-CAB080C5BBD8}"/>
              </a:ext>
            </a:extLst>
          </p:cNvPr>
          <p:cNvSpPr txBox="1">
            <a:spLocks/>
          </p:cNvSpPr>
          <p:nvPr/>
        </p:nvSpPr>
        <p:spPr>
          <a:xfrm>
            <a:off x="1672401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7C96514-225F-B548-762A-30E090EEB0C2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24E366D-381A-9B2A-8576-57D69D4A7B19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3D5B670-BD0C-53B6-FD19-B7D0974603CB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045F19B-2E18-643D-6CED-572A1733F848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8316CBC-ED29-0A8E-14F2-03228B37D52E}"/>
              </a:ext>
            </a:extLst>
          </p:cNvPr>
          <p:cNvSpPr txBox="1">
            <a:spLocks/>
          </p:cNvSpPr>
          <p:nvPr/>
        </p:nvSpPr>
        <p:spPr>
          <a:xfrm>
            <a:off x="9458629" y="2578839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27710D9-2C64-0F9A-AD37-3BAC8D9C5535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27ADB56-D71A-3115-1BC2-F72ADED2BFBB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86FD233-0D6C-E77D-BF8B-09671963EE68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93B0F7E-5117-B455-8031-A0A8FF680E3C}"/>
              </a:ext>
            </a:extLst>
          </p:cNvPr>
          <p:cNvSpPr txBox="1">
            <a:spLocks/>
          </p:cNvSpPr>
          <p:nvPr/>
        </p:nvSpPr>
        <p:spPr>
          <a:xfrm>
            <a:off x="6468702" y="2578839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4F3F351-DFA5-C013-589A-9627BBBF5B52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30789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BD275-DBB7-592C-ECCA-C9BAE473A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4FC8AD-F9B3-1FB6-915D-D73C9F1147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8C2518-EB1B-31C8-EF84-E69EA456B0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acheté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E24667-6F4E-A6E8-E672-F8E98F0D6B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72FF0E-3D83-A00E-7AA7-FB7B8167E1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78764E-24DC-0FDB-B62D-25AEB8403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0ECEABE-750B-C9C4-442C-0097EDA37F92}"/>
              </a:ext>
            </a:extLst>
          </p:cNvPr>
          <p:cNvSpPr txBox="1">
            <a:spLocks/>
          </p:cNvSpPr>
          <p:nvPr/>
        </p:nvSpPr>
        <p:spPr>
          <a:xfrm>
            <a:off x="3779509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EAE47E3-C799-A0C1-727F-063157BF9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2091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tante / un tapis marocain /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au marché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0E17E95-E0F4-9472-9517-42CC8ED515BE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99D9B33-4282-81FC-FBDC-5F83CB8D7982}"/>
              </a:ext>
            </a:extLst>
          </p:cNvPr>
          <p:cNvSpPr txBox="1">
            <a:spLocks/>
          </p:cNvSpPr>
          <p:nvPr/>
        </p:nvSpPr>
        <p:spPr>
          <a:xfrm>
            <a:off x="1672401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D4B9B2B-C5B2-6A15-D209-5A89D09AEA46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9EAF732-0A69-9194-706A-5D5DE6692A1C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8A80E3A-F42C-180F-C015-AEC47912EEC0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5874DCE-1F97-F9EB-CEB2-E404336EF520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868624A-0787-DA97-4A41-6A4FDA213AD5}"/>
              </a:ext>
            </a:extLst>
          </p:cNvPr>
          <p:cNvSpPr txBox="1">
            <a:spLocks/>
          </p:cNvSpPr>
          <p:nvPr/>
        </p:nvSpPr>
        <p:spPr>
          <a:xfrm>
            <a:off x="9458629" y="2578839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EC13D40-B808-A24B-5CF6-1C8B1E17FC49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27D82DE-7095-A827-AE19-9DA5EE00B301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ADA8940-C892-8005-6502-83D6F2264642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9BE55C3-6DBF-3EBC-2E21-D47E23DE56B3}"/>
              </a:ext>
            </a:extLst>
          </p:cNvPr>
          <p:cNvSpPr txBox="1">
            <a:spLocks/>
          </p:cNvSpPr>
          <p:nvPr/>
        </p:nvSpPr>
        <p:spPr>
          <a:xfrm>
            <a:off x="6468702" y="2578839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0F984E6-3F56-AF8D-ECDF-7603423B446B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85387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7E11B-AC17-EE6A-E8B7-E2DD13E39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9C0343-2D3A-90B4-262C-5B71C4B7F1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3E8C18-EAC1-D539-3870-1DB79817AF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acheté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574527-C988-DE67-AD52-A3D107356B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319657-F8BF-11FB-0DAB-B4CC34FA490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65B51A-53DE-537F-45FC-C354F6F9E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6D3CE0E-344D-2CA8-856D-60A61130609B}"/>
              </a:ext>
            </a:extLst>
          </p:cNvPr>
          <p:cNvSpPr txBox="1">
            <a:spLocks/>
          </p:cNvSpPr>
          <p:nvPr/>
        </p:nvSpPr>
        <p:spPr>
          <a:xfrm>
            <a:off x="3779509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35A99DA-E346-D03E-E34F-3EDC9B247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556424"/>
              </p:ext>
            </p:extLst>
          </p:nvPr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tante / un tapis marocain /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au marché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CC9B6F2-9F46-91DF-27E7-828D68A0B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D68BF794-4B2B-7F30-F737-244784BB1353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4A665DE-2534-FE95-0474-DDEECB03FA61}"/>
              </a:ext>
            </a:extLst>
          </p:cNvPr>
          <p:cNvSpPr txBox="1">
            <a:spLocks/>
          </p:cNvSpPr>
          <p:nvPr/>
        </p:nvSpPr>
        <p:spPr>
          <a:xfrm>
            <a:off x="1672401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EC6D7F1-E5BB-00DA-ACFE-A061D65F4CB4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2B7EF54-0692-4B6C-0965-B8A3A120428E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75ED52A-AB39-B869-A1E7-995C7053B4BE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FE2DA42-276D-F7C5-9D16-ADB9FDE200BE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6245404-B6BA-ED4D-5F81-1C454F3364DF}"/>
              </a:ext>
            </a:extLst>
          </p:cNvPr>
          <p:cNvSpPr txBox="1">
            <a:spLocks/>
          </p:cNvSpPr>
          <p:nvPr/>
        </p:nvSpPr>
        <p:spPr>
          <a:xfrm>
            <a:off x="9458629" y="2578839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8F17073-7BB2-D4DB-95D1-340161733E09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94DB1F8-36D5-26AF-B4F8-9DBD7035EBB6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5B3C6CE-21CC-BA67-1961-3E1210EB3778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0E3BE87-096B-AF02-305B-0BC68E9CA6D6}"/>
              </a:ext>
            </a:extLst>
          </p:cNvPr>
          <p:cNvSpPr txBox="1">
            <a:spLocks/>
          </p:cNvSpPr>
          <p:nvPr/>
        </p:nvSpPr>
        <p:spPr>
          <a:xfrm>
            <a:off x="6468702" y="2578839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00F69D4-EF4C-BD2E-7D53-BCA3E2938424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1249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68B61-8CFF-9502-3153-43F567B77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37307C-A387-BD04-71D4-A1E99E5A68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CE7C60-0349-101C-43DD-DED55C0FB8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tante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acheté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tapis marocain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au marché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4355AC-5CDA-7F16-2B9F-F4FC50CBEFF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B8F8A3-FE97-682F-ABC9-3C2292BF88F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5326E3-EAB5-C37E-545A-DFD870123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CB9822A-2CCC-E3AE-8847-17D097C1B0DA}"/>
              </a:ext>
            </a:extLst>
          </p:cNvPr>
          <p:cNvSpPr txBox="1">
            <a:spLocks/>
          </p:cNvSpPr>
          <p:nvPr/>
        </p:nvSpPr>
        <p:spPr>
          <a:xfrm>
            <a:off x="3779509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935FD0E-D424-989A-965F-6CCD3C2F753E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tante / un tapis marocain /</a:t>
                      </a:r>
                      <a:b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au marché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Ma tante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achète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tapis marocain au marché.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E5CD212-D020-5290-641F-9072D4BBC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6CCC89AC-B195-FEF3-C070-8D2CB25DBD3C}"/>
              </a:ext>
            </a:extLst>
          </p:cNvPr>
          <p:cNvSpPr txBox="1">
            <a:spLocks/>
          </p:cNvSpPr>
          <p:nvPr/>
        </p:nvSpPr>
        <p:spPr>
          <a:xfrm>
            <a:off x="11748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DB0A666-4C45-4F63-7DDD-57231B96F2C7}"/>
              </a:ext>
            </a:extLst>
          </p:cNvPr>
          <p:cNvSpPr txBox="1">
            <a:spLocks/>
          </p:cNvSpPr>
          <p:nvPr/>
        </p:nvSpPr>
        <p:spPr>
          <a:xfrm>
            <a:off x="1672401" y="257883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A38C27F-ADF5-887F-EE1E-D67B775AC287}"/>
              </a:ext>
            </a:extLst>
          </p:cNvPr>
          <p:cNvSpPr txBox="1">
            <a:spLocks/>
          </p:cNvSpPr>
          <p:nvPr/>
        </p:nvSpPr>
        <p:spPr>
          <a:xfrm>
            <a:off x="309022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3135541-C93C-1731-58B5-B338BCF084BD}"/>
              </a:ext>
            </a:extLst>
          </p:cNvPr>
          <p:cNvSpPr txBox="1">
            <a:spLocks/>
          </p:cNvSpPr>
          <p:nvPr/>
        </p:nvSpPr>
        <p:spPr>
          <a:xfrm>
            <a:off x="223794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84AAE46-B23E-BBBD-2194-97F16D4F8C12}"/>
              </a:ext>
            </a:extLst>
          </p:cNvPr>
          <p:cNvSpPr txBox="1">
            <a:spLocks/>
          </p:cNvSpPr>
          <p:nvPr/>
        </p:nvSpPr>
        <p:spPr>
          <a:xfrm>
            <a:off x="5301885" y="170950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5FFC4B9-4159-208D-F744-B5F81C6FCA46}"/>
              </a:ext>
            </a:extLst>
          </p:cNvPr>
          <p:cNvSpPr txBox="1">
            <a:spLocks/>
          </p:cNvSpPr>
          <p:nvPr/>
        </p:nvSpPr>
        <p:spPr>
          <a:xfrm>
            <a:off x="6191708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9BF09B6-BB9E-F3B0-D617-6AF281F0E413}"/>
              </a:ext>
            </a:extLst>
          </p:cNvPr>
          <p:cNvSpPr txBox="1">
            <a:spLocks/>
          </p:cNvSpPr>
          <p:nvPr/>
        </p:nvSpPr>
        <p:spPr>
          <a:xfrm>
            <a:off x="9458629" y="2578839"/>
            <a:ext cx="23087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9DCF05D-2AB5-F79E-FC9C-25B159A856A3}"/>
              </a:ext>
            </a:extLst>
          </p:cNvPr>
          <p:cNvSpPr txBox="1">
            <a:spLocks/>
          </p:cNvSpPr>
          <p:nvPr/>
        </p:nvSpPr>
        <p:spPr>
          <a:xfrm>
            <a:off x="4104544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34EAAF3-23D7-E669-4CA6-073ADD0D77EF}"/>
              </a:ext>
            </a:extLst>
          </p:cNvPr>
          <p:cNvSpPr txBox="1">
            <a:spLocks/>
          </p:cNvSpPr>
          <p:nvPr/>
        </p:nvSpPr>
        <p:spPr>
          <a:xfrm>
            <a:off x="9296246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B803DF7-3547-CD24-21FE-2DEE4D44384E}"/>
              </a:ext>
            </a:extLst>
          </p:cNvPr>
          <p:cNvSpPr txBox="1">
            <a:spLocks/>
          </p:cNvSpPr>
          <p:nvPr/>
        </p:nvSpPr>
        <p:spPr>
          <a:xfrm>
            <a:off x="7854587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ADED6E5-3172-17B2-1306-95DD9BEA5FC7}"/>
              </a:ext>
            </a:extLst>
          </p:cNvPr>
          <p:cNvSpPr txBox="1">
            <a:spLocks/>
          </p:cNvSpPr>
          <p:nvPr/>
        </p:nvSpPr>
        <p:spPr>
          <a:xfrm>
            <a:off x="6468702" y="2578839"/>
            <a:ext cx="188870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B13700D-E1A3-1935-C847-07B08EF2DC00}"/>
              </a:ext>
            </a:extLst>
          </p:cNvPr>
          <p:cNvSpPr txBox="1">
            <a:spLocks/>
          </p:cNvSpPr>
          <p:nvPr/>
        </p:nvSpPr>
        <p:spPr>
          <a:xfrm>
            <a:off x="10461370" y="170950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1582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A33C4-03FF-1455-8A61-4ACE59BE6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B0A179-7CBA-CA1E-12F7-0F8AE387766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C956D6-D947-7013-FC4B-1CB0DC44A2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31A28F-81A6-6353-00F4-BA3D635AE9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9F0FA9-0E60-A7CA-8B1E-A469DEEB1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371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EB06E-2415-EADC-A600-7C89B2058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9A7187A-BA33-CFC5-4386-6550C53FD2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8FF122-7AB5-1E20-B1ED-9AC9543E15A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5D2A08-0793-706F-B0DA-F49A8E41B2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44B13A-9695-37EB-D79D-16FF1D22F2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AD007E-8CE0-3981-7021-ACA27659D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91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04A04-15C1-0649-EBAE-1F77D6F54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77CF51-550C-E232-A1B9-4019FEBDDB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EB32B3-4A99-33E9-5332-ED6ED998D79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5B649E4-84E6-35E2-B27D-3F1B132CFD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CCF5649-2B9B-8FD1-623D-8CF25A01DF7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3EE4F2D-CEA7-FC26-45CC-4617A9699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5324D77-D09F-4C3E-90B8-61ECC920A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9971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993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8AFF4-C78B-49A9-4D8D-C864DE04A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ECC2B2-EDEA-9C84-FBA9-77D80446625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36EAF4-CAEF-1EC8-E544-FD49122476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F2BCA58-AE9E-0B60-F26A-2F9E2CBC4B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469469-3566-6392-2615-D92DE1A186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669002-5125-0FE5-C5E4-366E59E65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0BB543-C873-1D44-AE43-38848766E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1913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8657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8CD3A-7A56-BF9E-A037-B25334327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EEF1B24-5221-C8D8-E903-64C221CB59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2A2F15-2FA4-14DF-D4B5-E332AFD56E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0E977A-44BC-A418-11AF-6B221C2AF1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6D18FF-1DE3-8152-823A-7005DDF6D4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11809B-C4F1-58BE-190D-6F5C47C93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B4219F-86DD-7CCD-8BC2-9BD38DF29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580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902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BE048-011F-88A3-4C3C-BE5D739A2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EB0405-90E7-8FA0-B4AE-D219E4963F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6A9E99-5944-C592-DF1B-E5E45149706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0E3116-A9CE-B5FF-F964-214975878B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21E4F4-8CD6-0A03-8DAC-059380ACD1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EEB75F-3863-BEE8-F44A-4D943FB8B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E5E971D-606F-E317-F650-78BD9A60C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65554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20" name="Sous-titre 2">
            <a:extLst>
              <a:ext uri="{FF2B5EF4-FFF2-40B4-BE49-F238E27FC236}">
                <a16:creationId xmlns:a16="http://schemas.microsoft.com/office/drawing/2014/main" id="{B8F1339F-5D8D-6E0A-8E60-13D3A9B5C5B1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497BE52-76B9-A2DF-E048-4BE3C931E945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6D37109-427C-0691-5B79-5726845FFC26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20213BB-9FF2-0FF5-B75B-AF8DCCA3365C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E82DA4F-B27E-56A5-77B6-81BE803A0B7D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0449870-E296-70FA-F229-821F0EEB6B5F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AFB9331-D9D5-D49D-F350-0EBE98654A12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16213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D0FE81-8CCA-0283-68BC-300B5D8BE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96F381-6703-1CD1-65D4-49B5C61AF3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DDB348-C55B-0136-60CB-20901FFCE63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raconteras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 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35D018-E8D3-ED0B-D6C6-1FFC261B38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EC690D-2127-7952-DED3-3EBC0239C4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2FB0CA2-7CB9-0961-A75F-0600A8456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33038FB-8A2A-CEFD-7D4B-5205D1D46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59604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20" name="Sous-titre 2">
            <a:extLst>
              <a:ext uri="{FF2B5EF4-FFF2-40B4-BE49-F238E27FC236}">
                <a16:creationId xmlns:a16="http://schemas.microsoft.com/office/drawing/2014/main" id="{93C414C0-F46E-2896-8420-294E21EB7D49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67AC009-5156-6494-1B1E-EAA707B13397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E1F3D01-CC70-E0CD-0A25-BA25197C2A3D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A5DBDEC-CAE2-4D71-3402-23ED59701621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9CF7AA4-29AE-728F-356F-007DF66AA64F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185C995-2BEF-D3B7-3C29-A47EEC063B14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B4C23CA-C995-2038-7E41-75490C92F7B3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84398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878E9-2B30-DD03-F143-DA78EB608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8DE30E-87CB-BE9A-A228-8B76CFB0D4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5AAED5-F9E7-2EFC-0994-12CD9A1BBA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raconteras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F575550-E4FA-50D6-7E94-1543C5253D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9E97D27-7D53-9D83-25EA-7432D28C17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2A6470-F1C6-E84A-8EB4-29515CD54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2C9A2A5-302A-42ED-891B-2234107BC24E}"/>
              </a:ext>
            </a:extLst>
          </p:cNvPr>
          <p:cNvSpPr txBox="1">
            <a:spLocks/>
          </p:cNvSpPr>
          <p:nvPr/>
        </p:nvSpPr>
        <p:spPr>
          <a:xfrm>
            <a:off x="3008285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6919921-9581-2AB8-86C9-B79FCF30B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91614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0156E470-D01B-A754-15CB-7E351FA5359A}"/>
              </a:ext>
            </a:extLst>
          </p:cNvPr>
          <p:cNvSpPr txBox="1">
            <a:spLocks/>
          </p:cNvSpPr>
          <p:nvPr/>
        </p:nvSpPr>
        <p:spPr>
          <a:xfrm>
            <a:off x="1156540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F242507-339F-EF7B-4DE6-40747DC9D383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2D29F5D-72A7-884A-9A35-6BC5BF85A856}"/>
              </a:ext>
            </a:extLst>
          </p:cNvPr>
          <p:cNvSpPr txBox="1">
            <a:spLocks/>
          </p:cNvSpPr>
          <p:nvPr/>
        </p:nvSpPr>
        <p:spPr>
          <a:xfrm>
            <a:off x="5523109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3715CD5-A675-0701-9622-EA724DDB4C63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223201F-6301-2C31-BB1C-A65C7F5E6223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28AD448-A9D2-4747-C0FC-F4AE10470FF9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7847A8D5-49C7-C9DB-82CA-814FE50DB2FD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BCFCBBA-13AE-4EFC-700C-1E5AB5F49489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994BAB4-947B-B46B-8299-6D897423AA2D}"/>
              </a:ext>
            </a:extLst>
          </p:cNvPr>
          <p:cNvSpPr txBox="1">
            <a:spLocks/>
          </p:cNvSpPr>
          <p:nvPr/>
        </p:nvSpPr>
        <p:spPr>
          <a:xfrm>
            <a:off x="8682651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B46B6CB-8666-9456-377E-D0B262D4FE99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1211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41F35E-80D8-499B-7A8B-F130D13E2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28AD48-39FD-1F0D-4FB7-4A1D03C417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BCB625-D0AD-9990-82CA-250CC5A03A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raconteras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E9F108-035B-1B2D-377D-63B0EA9358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DCB8D2A-C245-7532-DA5E-A0997320AE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C69E18-39FA-CBF9-8D96-10492ED86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25172A1-D938-2D8B-0EB5-E27BEE4A8DF2}"/>
              </a:ext>
            </a:extLst>
          </p:cNvPr>
          <p:cNvSpPr txBox="1">
            <a:spLocks/>
          </p:cNvSpPr>
          <p:nvPr/>
        </p:nvSpPr>
        <p:spPr>
          <a:xfrm>
            <a:off x="3008285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F19FCF-A20E-F1C7-DB42-8B09611183C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7B9D7CC4-B311-8925-20AB-C0A437563124}"/>
              </a:ext>
            </a:extLst>
          </p:cNvPr>
          <p:cNvSpPr txBox="1">
            <a:spLocks/>
          </p:cNvSpPr>
          <p:nvPr/>
        </p:nvSpPr>
        <p:spPr>
          <a:xfrm>
            <a:off x="1156540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DCBA4B2-58CC-6268-CE47-35FFBA9477BE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F7279AB-714C-A425-9F01-766A7814125B}"/>
              </a:ext>
            </a:extLst>
          </p:cNvPr>
          <p:cNvSpPr txBox="1">
            <a:spLocks/>
          </p:cNvSpPr>
          <p:nvPr/>
        </p:nvSpPr>
        <p:spPr>
          <a:xfrm>
            <a:off x="5523109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5B1E958-0FCA-F8FA-F50D-7E4E4C1931D9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4E09055-DF2A-474B-F84B-EF1C82227562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E03C424-F2E8-6D8F-1E02-D3AED618155C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3E098E15-A8AC-2FB9-48D0-38352A290E84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97A9D4CC-A8E1-32B8-FB60-9F3E157D5909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45C24EB-09E6-F6D2-5B1F-A8C04A5DF2D3}"/>
              </a:ext>
            </a:extLst>
          </p:cNvPr>
          <p:cNvSpPr txBox="1">
            <a:spLocks/>
          </p:cNvSpPr>
          <p:nvPr/>
        </p:nvSpPr>
        <p:spPr>
          <a:xfrm>
            <a:off x="8682651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3701E8B-6658-66CB-7617-05AE0A0388EF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25570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867FF-E5B1-8B8D-A90E-5FBFD0633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31A6D9-17D0-2918-41E0-41D1FC480B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339DE6-077D-4BA4-AE2C-CB68E1EC880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raconteras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4CCED83-485E-2706-6A70-8B05199744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53CEF8A-18DB-146D-4A54-1FD22D2F001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0F8623-A279-08FC-FCDB-487B8FDA7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E32895B-B35E-BA3B-1D8A-6450F260E151}"/>
              </a:ext>
            </a:extLst>
          </p:cNvPr>
          <p:cNvSpPr txBox="1">
            <a:spLocks/>
          </p:cNvSpPr>
          <p:nvPr/>
        </p:nvSpPr>
        <p:spPr>
          <a:xfrm>
            <a:off x="3008285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B5F4D9-41D8-BAF9-4E38-F186B16E5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872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cette histoire / tes amies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8DD9B356-28B6-06F8-92E2-E547D79BA4F7}"/>
              </a:ext>
            </a:extLst>
          </p:cNvPr>
          <p:cNvSpPr txBox="1">
            <a:spLocks/>
          </p:cNvSpPr>
          <p:nvPr/>
        </p:nvSpPr>
        <p:spPr>
          <a:xfrm>
            <a:off x="1156540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3A8094E-F1F6-85E8-BACB-71BC1FAD526B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77A754B-712A-5292-CAD8-E3537B77A7C1}"/>
              </a:ext>
            </a:extLst>
          </p:cNvPr>
          <p:cNvSpPr txBox="1">
            <a:spLocks/>
          </p:cNvSpPr>
          <p:nvPr/>
        </p:nvSpPr>
        <p:spPr>
          <a:xfrm>
            <a:off x="5523109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A1D7E9C-A5B4-F781-A86F-B2A693AB70C4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F0AE17C-A229-7E2A-C732-8C74C5647A5A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E6F9334-6DF3-A62D-97B8-8A75E863B29E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6DF99CDD-BC75-790E-F0A4-6790B590EE47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9A6422B6-EB1A-5674-112A-1ADE181F1721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908F49F-6972-CE84-FF70-5353A215BD36}"/>
              </a:ext>
            </a:extLst>
          </p:cNvPr>
          <p:cNvSpPr txBox="1">
            <a:spLocks/>
          </p:cNvSpPr>
          <p:nvPr/>
        </p:nvSpPr>
        <p:spPr>
          <a:xfrm>
            <a:off x="8682651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4721520-3336-4BB8-4110-97F0E140E125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87431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C1FE7-D393-1F1F-B65F-5770D1237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827AA6-BAC1-C46E-A36A-F1B616FE88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40B442-BDF2-E893-4A29-0AF88EE1FF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raconteras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174E579-5078-0240-55AA-0B2C586DD73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8A767FB-E971-0654-361C-BDA7266EA20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BFFEE84-1EDD-A96E-BA99-F5E72F718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6F71D09-0DDF-8BDF-6F53-BA4D7CD088F7}"/>
              </a:ext>
            </a:extLst>
          </p:cNvPr>
          <p:cNvSpPr txBox="1">
            <a:spLocks/>
          </p:cNvSpPr>
          <p:nvPr/>
        </p:nvSpPr>
        <p:spPr>
          <a:xfrm>
            <a:off x="3008285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728EADA-CB92-456F-CC05-4CC40DA79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4658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cette histoire / tes amies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877AF21-5775-B6F9-FB50-B596D83CF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C5EF153-EEA7-0571-EA7D-7040CFDB500F}"/>
              </a:ext>
            </a:extLst>
          </p:cNvPr>
          <p:cNvSpPr txBox="1">
            <a:spLocks/>
          </p:cNvSpPr>
          <p:nvPr/>
        </p:nvSpPr>
        <p:spPr>
          <a:xfrm>
            <a:off x="1156540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CC2EE35-C985-5FEA-FDAC-29521CF111C2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9FCF9BC-1F7C-828B-8EBD-3A1029026CD2}"/>
              </a:ext>
            </a:extLst>
          </p:cNvPr>
          <p:cNvSpPr txBox="1">
            <a:spLocks/>
          </p:cNvSpPr>
          <p:nvPr/>
        </p:nvSpPr>
        <p:spPr>
          <a:xfrm>
            <a:off x="5523109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D6915A8C-5A64-D4AE-7DBB-48400FD14521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54FDC9C-5CCA-770D-FBAD-7B1C95AAC5CE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A9BC682-F41A-5008-FA90-A78536E34BB3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ACC12D88-2AC7-DF68-F38F-7D7380CF4BFA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5459AAC-EDE9-32B6-06B3-BF664C4DA53D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C9969BC-5A9D-4836-792A-158F1BCD2B8D}"/>
              </a:ext>
            </a:extLst>
          </p:cNvPr>
          <p:cNvSpPr txBox="1">
            <a:spLocks/>
          </p:cNvSpPr>
          <p:nvPr/>
        </p:nvSpPr>
        <p:spPr>
          <a:xfrm>
            <a:off x="8682651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B1E63AC-B272-AFB6-AA25-6343A00C6502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41818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F1422-A013-38C9-1142-EEF06D91A1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A40507-8654-D07E-99D5-0230540C15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29DDB5-CFF1-5766-7BED-41C05899B94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raconteras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cette histoire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tes amies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6B26EB-D19A-DC3B-E5EB-5794F0E3BE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C36FE6-8B01-DD1E-3FB8-B265E036344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C1E320D-B2EF-28B0-918A-6CB47FA6A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570069D-42F6-B0D4-2DC0-2C2FD9A31DFE}"/>
              </a:ext>
            </a:extLst>
          </p:cNvPr>
          <p:cNvSpPr txBox="1">
            <a:spLocks/>
          </p:cNvSpPr>
          <p:nvPr/>
        </p:nvSpPr>
        <p:spPr>
          <a:xfrm>
            <a:off x="3008285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35EF16-A08E-EAAB-2F60-B05745E0AF8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cette histoire / tes amies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Tu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racontais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cette histoire à tes amies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C47181C-FEF4-4062-0929-3A6362A61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362FE1F-DC58-0092-D2E9-B2FEA97BE0E8}"/>
              </a:ext>
            </a:extLst>
          </p:cNvPr>
          <p:cNvSpPr txBox="1">
            <a:spLocks/>
          </p:cNvSpPr>
          <p:nvPr/>
        </p:nvSpPr>
        <p:spPr>
          <a:xfrm>
            <a:off x="1156540" y="2660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6287D0C-087F-1B32-E67E-BED613DDDABB}"/>
              </a:ext>
            </a:extLst>
          </p:cNvPr>
          <p:cNvSpPr txBox="1">
            <a:spLocks/>
          </p:cNvSpPr>
          <p:nvPr/>
        </p:nvSpPr>
        <p:spPr>
          <a:xfrm>
            <a:off x="3050030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C1A2C87-0E76-9013-8312-ABC64F933514}"/>
              </a:ext>
            </a:extLst>
          </p:cNvPr>
          <p:cNvSpPr txBox="1">
            <a:spLocks/>
          </p:cNvSpPr>
          <p:nvPr/>
        </p:nvSpPr>
        <p:spPr>
          <a:xfrm>
            <a:off x="5523109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2B988BD-A424-6540-BE30-D4E5987704CC}"/>
              </a:ext>
            </a:extLst>
          </p:cNvPr>
          <p:cNvSpPr txBox="1">
            <a:spLocks/>
          </p:cNvSpPr>
          <p:nvPr/>
        </p:nvSpPr>
        <p:spPr>
          <a:xfrm>
            <a:off x="6943875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7A279C6-1E8C-F845-84AC-7BE44DB23541}"/>
              </a:ext>
            </a:extLst>
          </p:cNvPr>
          <p:cNvSpPr txBox="1">
            <a:spLocks/>
          </p:cNvSpPr>
          <p:nvPr/>
        </p:nvSpPr>
        <p:spPr>
          <a:xfrm>
            <a:off x="518808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53288D1-BA47-3140-163A-B346F585D489}"/>
              </a:ext>
            </a:extLst>
          </p:cNvPr>
          <p:cNvSpPr txBox="1">
            <a:spLocks/>
          </p:cNvSpPr>
          <p:nvPr/>
        </p:nvSpPr>
        <p:spPr>
          <a:xfrm>
            <a:off x="818273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750410D0-4506-23B7-2458-CD90B846286D}"/>
              </a:ext>
            </a:extLst>
          </p:cNvPr>
          <p:cNvSpPr txBox="1">
            <a:spLocks/>
          </p:cNvSpPr>
          <p:nvPr/>
        </p:nvSpPr>
        <p:spPr>
          <a:xfrm>
            <a:off x="1361979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F4EE4E6-6B98-D79A-2CE1-B2A99A3AE34E}"/>
              </a:ext>
            </a:extLst>
          </p:cNvPr>
          <p:cNvSpPr txBox="1">
            <a:spLocks/>
          </p:cNvSpPr>
          <p:nvPr/>
        </p:nvSpPr>
        <p:spPr>
          <a:xfrm>
            <a:off x="8818146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E5287AF-2A23-7F12-2359-4B3A22252153}"/>
              </a:ext>
            </a:extLst>
          </p:cNvPr>
          <p:cNvSpPr txBox="1">
            <a:spLocks/>
          </p:cNvSpPr>
          <p:nvPr/>
        </p:nvSpPr>
        <p:spPr>
          <a:xfrm>
            <a:off x="8682651" y="266097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D8F703C-210C-D4DC-93C5-AC6BAB0E06F3}"/>
              </a:ext>
            </a:extLst>
          </p:cNvPr>
          <p:cNvSpPr txBox="1">
            <a:spLocks/>
          </p:cNvSpPr>
          <p:nvPr/>
        </p:nvSpPr>
        <p:spPr>
          <a:xfrm>
            <a:off x="10017147" y="1726199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093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2A36E-9E9C-51D5-FB43-C11622D2D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504450-329D-3272-9EEF-62780026B3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329E2F-A150-5F66-B0C6-FF4C165BED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2D3993-53FC-DBDA-CC72-D97A687F8C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0D8987-4ED2-FCE4-7610-060672EA3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919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1F0A4-8403-B59C-D263-0380FA19A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34E594F-DFAB-2C07-48F5-2D52E3FA80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0C4BAA-0CC7-17B8-46E2-411CC00CB3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6973A4-098A-312D-526F-0A745B29DD5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0C3C7E-7679-80F2-2D67-F2F5150B260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87EC686-65AD-2BAB-4092-749779F49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7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AB58F-04D2-3043-935A-6E44B6969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4F6F12-26E5-FD14-7590-61197F350C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AF74A1-6AFA-7B69-7EA2-9E55810903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D43859-631C-C8BA-A341-0A47DDA49C7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20471F-773B-05FD-D38E-852C0D2FCA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7F46CD-4566-D94F-5F00-49C7ACCDA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D2DBF5-E235-2D6D-1835-FA1F47984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80480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87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51023-DE43-7729-9535-DAA11EFE0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39ED86-A9C7-FAE1-ABB7-BA66EDBD748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7EF6D5-DFA7-1AA2-3C9D-3DFFA8DD02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l’abeille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butinait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fleurs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C96DE13-36CA-07C4-BC6C-4F955154FB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6135B4F-5723-98E5-C576-20983E8CF0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FE95930-0135-06A4-765B-56634D74A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7B73B47-204F-BEC9-4D3F-97F24FB1E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7805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502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973</TotalTime>
  <Words>2532</Words>
  <Application>Microsoft Office PowerPoint</Application>
  <PresentationFormat>Grand écran</PresentationFormat>
  <Paragraphs>732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62</cp:revision>
  <dcterms:created xsi:type="dcterms:W3CDTF">2024-11-28T14:19:02Z</dcterms:created>
  <dcterms:modified xsi:type="dcterms:W3CDTF">2025-06-30T14:10:26Z</dcterms:modified>
</cp:coreProperties>
</file>