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320" r:id="rId4"/>
    <p:sldId id="319" r:id="rId5"/>
    <p:sldId id="289" r:id="rId6"/>
    <p:sldId id="893" r:id="rId7"/>
    <p:sldId id="927" r:id="rId8"/>
    <p:sldId id="928" r:id="rId9"/>
    <p:sldId id="929" r:id="rId10"/>
    <p:sldId id="930" r:id="rId11"/>
    <p:sldId id="931" r:id="rId12"/>
    <p:sldId id="932" r:id="rId13"/>
    <p:sldId id="933" r:id="rId14"/>
    <p:sldId id="934" r:id="rId15"/>
    <p:sldId id="935" r:id="rId16"/>
    <p:sldId id="936" r:id="rId17"/>
    <p:sldId id="937" r:id="rId18"/>
    <p:sldId id="275" r:id="rId19"/>
    <p:sldId id="290" r:id="rId20"/>
    <p:sldId id="904" r:id="rId21"/>
    <p:sldId id="938" r:id="rId22"/>
    <p:sldId id="939" r:id="rId23"/>
    <p:sldId id="940" r:id="rId24"/>
    <p:sldId id="941" r:id="rId25"/>
    <p:sldId id="942" r:id="rId26"/>
    <p:sldId id="943" r:id="rId27"/>
    <p:sldId id="944" r:id="rId28"/>
    <p:sldId id="945" r:id="rId29"/>
    <p:sldId id="946" r:id="rId30"/>
    <p:sldId id="947" r:id="rId31"/>
    <p:sldId id="948" r:id="rId32"/>
    <p:sldId id="288" r:id="rId33"/>
    <p:sldId id="291" r:id="rId34"/>
    <p:sldId id="915" r:id="rId35"/>
    <p:sldId id="949" r:id="rId36"/>
    <p:sldId id="950" r:id="rId37"/>
    <p:sldId id="951" r:id="rId38"/>
    <p:sldId id="952" r:id="rId39"/>
    <p:sldId id="953" r:id="rId40"/>
    <p:sldId id="954" r:id="rId41"/>
    <p:sldId id="955" r:id="rId42"/>
    <p:sldId id="956" r:id="rId43"/>
    <p:sldId id="957" r:id="rId44"/>
    <p:sldId id="958" r:id="rId45"/>
    <p:sldId id="959" r:id="rId46"/>
    <p:sldId id="304" r:id="rId47"/>
    <p:sldId id="305" r:id="rId48"/>
    <p:sldId id="926" r:id="rId49"/>
    <p:sldId id="960" r:id="rId50"/>
    <p:sldId id="961" r:id="rId51"/>
    <p:sldId id="962" r:id="rId52"/>
    <p:sldId id="963" r:id="rId53"/>
    <p:sldId id="964" r:id="rId54"/>
    <p:sldId id="965" r:id="rId55"/>
    <p:sldId id="966" r:id="rId56"/>
    <p:sldId id="967" r:id="rId57"/>
    <p:sldId id="968" r:id="rId58"/>
    <p:sldId id="969" r:id="rId59"/>
    <p:sldId id="970" r:id="rId60"/>
    <p:sldId id="318" r:id="rId6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1E7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10" y="3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430A70-BAB2-1B1D-AEB7-E4DFA157740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Graphique, Police, symbole, logo&#10;&#10;Description générée automatiquement">
            <a:extLst>
              <a:ext uri="{FF2B5EF4-FFF2-40B4-BE49-F238E27FC236}">
                <a16:creationId xmlns:a16="http://schemas.microsoft.com/office/drawing/2014/main" id="{0BA3E640-BA40-581D-A995-B206D91F74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" y="178306"/>
            <a:ext cx="737243" cy="6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norm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8E805-7BC4-3D40-A22A-1C41C96A3CBE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5D99F2-5F38-AF02-ECD2-C9D8E5F3349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P2/S6</a:t>
            </a:r>
          </a:p>
        </p:txBody>
      </p:sp>
    </p:spTree>
    <p:extLst>
      <p:ext uri="{BB962C8B-B14F-4D97-AF65-F5344CB8AC3E}">
        <p14:creationId xmlns:p14="http://schemas.microsoft.com/office/powerpoint/2010/main" val="423398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7D7D80-0936-4FED-6101-008869D0E588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59F701-6152-5E52-CEF4-6C70CA6FCF9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P2/S6</a:t>
            </a:r>
          </a:p>
        </p:txBody>
      </p:sp>
    </p:spTree>
    <p:extLst>
      <p:ext uri="{BB962C8B-B14F-4D97-AF65-F5344CB8AC3E}">
        <p14:creationId xmlns:p14="http://schemas.microsoft.com/office/powerpoint/2010/main" val="16319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06EA2D-8067-8176-C9CE-8CA26779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977BA9-DEAD-0AF1-985A-40D44D75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49F7B-BC43-AE81-6A05-07DF739BC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0E7A6-B89B-4AEA-8E78-84BDA4205F0E}" type="datetimeFigureOut">
              <a:rPr lang="fr-FR" smtClean="0"/>
              <a:t>30/06/2025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3005A-F7F0-0E25-7DC7-C3DA1E3C3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FC0FD-2D13-0657-2274-89E810D7C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598993-CF0D-40BD-9CC6-072C93196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40.png"/><Relationship Id="rId18" Type="http://schemas.openxmlformats.org/officeDocument/2006/relationships/slide" Target="slide3.xml"/><Relationship Id="rId7" Type="http://schemas.openxmlformats.org/officeDocument/2006/relationships/image" Target="../media/image20.png"/><Relationship Id="rId12" Type="http://schemas.openxmlformats.org/officeDocument/2006/relationships/slide" Target="slide33.xml"/><Relationship Id="rId17" Type="http://schemas.openxmlformats.org/officeDocument/2006/relationships/image" Target="../media/image7.png"/><Relationship Id="rId2" Type="http://schemas.openxmlformats.org/officeDocument/2006/relationships/image" Target="../media/image2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image" Target="../media/image4.png"/><Relationship Id="rId15" Type="http://schemas.openxmlformats.org/officeDocument/2006/relationships/slide" Target="slide47.xml"/><Relationship Id="rId10" Type="http://schemas.openxmlformats.org/officeDocument/2006/relationships/image" Target="../media/image30.png"/><Relationship Id="rId19" Type="http://schemas.openxmlformats.org/officeDocument/2006/relationships/image" Target="../media/image70.png"/><Relationship Id="rId9" Type="http://schemas.openxmlformats.org/officeDocument/2006/relationships/slide" Target="slide19.xml"/><Relationship Id="rId1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0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FA436572-796A-E522-D82C-50B60E7185EA}"/>
              </a:ext>
            </a:extLst>
          </p:cNvPr>
          <p:cNvSpPr txBox="1">
            <a:spLocks/>
          </p:cNvSpPr>
          <p:nvPr/>
        </p:nvSpPr>
        <p:spPr>
          <a:xfrm>
            <a:off x="2477691" y="9525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Étude de la langue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 CM2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0D2B30-F58A-1268-3530-84E0E42371D7}"/>
              </a:ext>
            </a:extLst>
          </p:cNvPr>
          <p:cNvSpPr txBox="1">
            <a:spLocks/>
          </p:cNvSpPr>
          <p:nvPr/>
        </p:nvSpPr>
        <p:spPr>
          <a:xfrm>
            <a:off x="2477691" y="2162473"/>
            <a:ext cx="723661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7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</a:rPr>
              <a:t>Étude de phrase</a:t>
            </a:r>
            <a:endParaRPr kumimoji="0" lang="fr-FR" sz="7200" b="1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CDCADF-2289-1A52-DBFD-224573040601}"/>
              </a:ext>
            </a:extLst>
          </p:cNvPr>
          <p:cNvSpPr txBox="1">
            <a:spLocks/>
          </p:cNvSpPr>
          <p:nvPr/>
        </p:nvSpPr>
        <p:spPr>
          <a:xfrm>
            <a:off x="2477691" y="3772198"/>
            <a:ext cx="723661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i="1" dirty="0">
                <a:solidFill>
                  <a:schemeClr val="bg1"/>
                </a:solidFill>
                <a:latin typeface="Calibri"/>
              </a:rPr>
              <a:t>Période 2 – Semaine 6</a:t>
            </a: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92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80690E-3F16-F15A-C5DE-6D11849CF0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DBE1DC3-D4C5-7C5E-1AD0-92B52A97AD6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E4F1291-8C1E-836C-38EB-77008CCF744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avez rangé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pinceaux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dans la grande armoire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7F1BAA5-E6BC-F068-6D4F-3CE1E1C14C3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39E909D-3B68-0430-064E-1EB4CB75F00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C6A13BE-91FE-27A3-845C-63C6E303A9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2387ED9-AE6D-6080-55F0-8945BE2859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960362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7877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80D08C-54DB-0033-68EB-305300547D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80B7E4B-B9EC-9B50-FF4F-7702F19AB11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C85BE61-8492-DAEC-DD57-579ED735E36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avez rangé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pinceaux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dans la grande armoire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C71ADB8-2E33-DC51-CCD4-8DBC4208501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11428E7-72F1-A5BF-F7EF-49086EB257F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36DB90B-0D74-0F24-D15E-4A0FA5B341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E6F4A65-0026-421C-3F98-12C99C02D0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980055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136F7A43-E3C3-8CB0-DEBB-F197C2200421}"/>
              </a:ext>
            </a:extLst>
          </p:cNvPr>
          <p:cNvSpPr txBox="1">
            <a:spLocks/>
          </p:cNvSpPr>
          <p:nvPr/>
        </p:nvSpPr>
        <p:spPr>
          <a:xfrm>
            <a:off x="5695791" y="1715582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393E5F5-A1D2-7A09-B1CD-72A09D051EEE}"/>
              </a:ext>
            </a:extLst>
          </p:cNvPr>
          <p:cNvSpPr txBox="1">
            <a:spLocks/>
          </p:cNvSpPr>
          <p:nvPr/>
        </p:nvSpPr>
        <p:spPr>
          <a:xfrm>
            <a:off x="7165525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597FE239-4AC3-1DB7-2ECD-769669C771A6}"/>
              </a:ext>
            </a:extLst>
          </p:cNvPr>
          <p:cNvSpPr txBox="1">
            <a:spLocks/>
          </p:cNvSpPr>
          <p:nvPr/>
        </p:nvSpPr>
        <p:spPr>
          <a:xfrm>
            <a:off x="1310581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9C1891C9-44CD-C841-5E00-BA997886C842}"/>
              </a:ext>
            </a:extLst>
          </p:cNvPr>
          <p:cNvSpPr txBox="1">
            <a:spLocks/>
          </p:cNvSpPr>
          <p:nvPr/>
        </p:nvSpPr>
        <p:spPr>
          <a:xfrm>
            <a:off x="2375598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DFDD7070-A5CF-7307-7D06-E60A15DEEC20}"/>
              </a:ext>
            </a:extLst>
          </p:cNvPr>
          <p:cNvSpPr txBox="1">
            <a:spLocks/>
          </p:cNvSpPr>
          <p:nvPr/>
        </p:nvSpPr>
        <p:spPr>
          <a:xfrm>
            <a:off x="3472570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0157DEA9-2C15-C5BB-859E-3F0CA71901B6}"/>
              </a:ext>
            </a:extLst>
          </p:cNvPr>
          <p:cNvSpPr txBox="1">
            <a:spLocks/>
          </p:cNvSpPr>
          <p:nvPr/>
        </p:nvSpPr>
        <p:spPr>
          <a:xfrm>
            <a:off x="4422093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F48C1B91-C127-19E1-7782-B728BD661951}"/>
              </a:ext>
            </a:extLst>
          </p:cNvPr>
          <p:cNvSpPr txBox="1">
            <a:spLocks/>
          </p:cNvSpPr>
          <p:nvPr/>
        </p:nvSpPr>
        <p:spPr>
          <a:xfrm>
            <a:off x="7953682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C92D16FF-755F-B60A-1C34-7560347D4B13}"/>
              </a:ext>
            </a:extLst>
          </p:cNvPr>
          <p:cNvSpPr txBox="1">
            <a:spLocks/>
          </p:cNvSpPr>
          <p:nvPr/>
        </p:nvSpPr>
        <p:spPr>
          <a:xfrm>
            <a:off x="8871780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609CF016-94F5-A828-0601-3ADD9582419B}"/>
              </a:ext>
            </a:extLst>
          </p:cNvPr>
          <p:cNvSpPr txBox="1">
            <a:spLocks/>
          </p:cNvSpPr>
          <p:nvPr/>
        </p:nvSpPr>
        <p:spPr>
          <a:xfrm>
            <a:off x="10439616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71955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5B9DFD-9911-4E28-3843-FAFA41D3BC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9729415-68E1-CFB6-BFD9-0A0FA1DF529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72F443B-6E85-9883-569C-D73C9227331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avez rangé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pinceaux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dans la grande armoire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42F6F03-7753-2FB2-B77B-E61F34E0FF9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65FDE16-8DA2-3B62-7AB1-61443A7DF3D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2140935-E127-B56C-3C61-EC30C0F3E7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9BAD9FF-8C60-8DEB-4AEC-482B1977E4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585011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0230D141-B92E-3408-96E9-BF96338BFD73}"/>
              </a:ext>
            </a:extLst>
          </p:cNvPr>
          <p:cNvSpPr txBox="1">
            <a:spLocks/>
          </p:cNvSpPr>
          <p:nvPr/>
        </p:nvSpPr>
        <p:spPr>
          <a:xfrm>
            <a:off x="5695791" y="1715582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A6F6C6AE-1230-832F-A54D-CB95BFF71EF9}"/>
              </a:ext>
            </a:extLst>
          </p:cNvPr>
          <p:cNvSpPr txBox="1">
            <a:spLocks/>
          </p:cNvSpPr>
          <p:nvPr/>
        </p:nvSpPr>
        <p:spPr>
          <a:xfrm>
            <a:off x="7165525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6FE8DD9D-067C-AD9F-9B9A-04FDB9A4C997}"/>
              </a:ext>
            </a:extLst>
          </p:cNvPr>
          <p:cNvSpPr txBox="1">
            <a:spLocks/>
          </p:cNvSpPr>
          <p:nvPr/>
        </p:nvSpPr>
        <p:spPr>
          <a:xfrm>
            <a:off x="1310581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9B3E1878-9E42-1F83-0FB5-D99E09C60ADE}"/>
              </a:ext>
            </a:extLst>
          </p:cNvPr>
          <p:cNvSpPr txBox="1">
            <a:spLocks/>
          </p:cNvSpPr>
          <p:nvPr/>
        </p:nvSpPr>
        <p:spPr>
          <a:xfrm>
            <a:off x="2375598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09637554-4CE4-FCE8-FF13-61F23BC7266C}"/>
              </a:ext>
            </a:extLst>
          </p:cNvPr>
          <p:cNvSpPr txBox="1">
            <a:spLocks/>
          </p:cNvSpPr>
          <p:nvPr/>
        </p:nvSpPr>
        <p:spPr>
          <a:xfrm>
            <a:off x="3472570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B72CBDBE-E800-2C52-9F1B-010D296186F6}"/>
              </a:ext>
            </a:extLst>
          </p:cNvPr>
          <p:cNvSpPr txBox="1">
            <a:spLocks/>
          </p:cNvSpPr>
          <p:nvPr/>
        </p:nvSpPr>
        <p:spPr>
          <a:xfrm>
            <a:off x="4422093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567D395C-39E9-BFCB-7076-BCD8F7865771}"/>
              </a:ext>
            </a:extLst>
          </p:cNvPr>
          <p:cNvSpPr txBox="1">
            <a:spLocks/>
          </p:cNvSpPr>
          <p:nvPr/>
        </p:nvSpPr>
        <p:spPr>
          <a:xfrm>
            <a:off x="7953682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8EBE941E-4245-AF84-FC99-D10C3027EE91}"/>
              </a:ext>
            </a:extLst>
          </p:cNvPr>
          <p:cNvSpPr txBox="1">
            <a:spLocks/>
          </p:cNvSpPr>
          <p:nvPr/>
        </p:nvSpPr>
        <p:spPr>
          <a:xfrm>
            <a:off x="8871780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4BFA141E-633F-C1D8-73F0-4FFE18640DE7}"/>
              </a:ext>
            </a:extLst>
          </p:cNvPr>
          <p:cNvSpPr txBox="1">
            <a:spLocks/>
          </p:cNvSpPr>
          <p:nvPr/>
        </p:nvSpPr>
        <p:spPr>
          <a:xfrm>
            <a:off x="10439616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29906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6AC791-EEC7-833D-0099-C112663699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53B2B11-B961-D82F-400C-B68D7A60DE7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78F1A26-D738-030B-61C6-79ABC1459AE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avez rangé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pinceaux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la grande armoire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EE11DE6-9D34-EEDE-BDE3-F45C0699CDC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CAFB75B-DA81-1EBE-AA92-0DDE6D87324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B9909CB-281F-4AB1-9653-8DF0A5EC3C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31909B0-883A-A925-3C4D-3ADD8A0DEAF9}"/>
              </a:ext>
            </a:extLst>
          </p:cNvPr>
          <p:cNvSpPr txBox="1">
            <a:spLocks/>
          </p:cNvSpPr>
          <p:nvPr/>
        </p:nvSpPr>
        <p:spPr>
          <a:xfrm>
            <a:off x="2823277" y="253004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775B889-5B39-C66D-8542-31A7405090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483122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4C0D33E6-4409-038B-9699-7DBD8219DDE5}"/>
              </a:ext>
            </a:extLst>
          </p:cNvPr>
          <p:cNvSpPr txBox="1">
            <a:spLocks/>
          </p:cNvSpPr>
          <p:nvPr/>
        </p:nvSpPr>
        <p:spPr>
          <a:xfrm>
            <a:off x="5695791" y="1715582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4726A32F-2650-065F-9AF6-A10E675CAB33}"/>
              </a:ext>
            </a:extLst>
          </p:cNvPr>
          <p:cNvSpPr txBox="1">
            <a:spLocks/>
          </p:cNvSpPr>
          <p:nvPr/>
        </p:nvSpPr>
        <p:spPr>
          <a:xfrm>
            <a:off x="1184648" y="253004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B50F9180-2A4E-A7BA-ECD0-A422F9A7715F}"/>
              </a:ext>
            </a:extLst>
          </p:cNvPr>
          <p:cNvSpPr txBox="1">
            <a:spLocks/>
          </p:cNvSpPr>
          <p:nvPr/>
        </p:nvSpPr>
        <p:spPr>
          <a:xfrm>
            <a:off x="7165525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028D6224-C216-577B-E5B1-1063BB09DE3C}"/>
              </a:ext>
            </a:extLst>
          </p:cNvPr>
          <p:cNvSpPr txBox="1">
            <a:spLocks/>
          </p:cNvSpPr>
          <p:nvPr/>
        </p:nvSpPr>
        <p:spPr>
          <a:xfrm>
            <a:off x="1310581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C263D7BE-B203-9437-8C3D-4CFD705FD3FC}"/>
              </a:ext>
            </a:extLst>
          </p:cNvPr>
          <p:cNvSpPr txBox="1">
            <a:spLocks/>
          </p:cNvSpPr>
          <p:nvPr/>
        </p:nvSpPr>
        <p:spPr>
          <a:xfrm>
            <a:off x="2375598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62E69E35-DFEF-7ECC-E48A-1BA178D65BF6}"/>
              </a:ext>
            </a:extLst>
          </p:cNvPr>
          <p:cNvSpPr txBox="1">
            <a:spLocks/>
          </p:cNvSpPr>
          <p:nvPr/>
        </p:nvSpPr>
        <p:spPr>
          <a:xfrm>
            <a:off x="7432652" y="2530041"/>
            <a:ext cx="400473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37FD5591-F4DB-3878-85B5-19881A32E3AB}"/>
              </a:ext>
            </a:extLst>
          </p:cNvPr>
          <p:cNvSpPr txBox="1">
            <a:spLocks/>
          </p:cNvSpPr>
          <p:nvPr/>
        </p:nvSpPr>
        <p:spPr>
          <a:xfrm>
            <a:off x="3472570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29B7722A-E84C-3172-70B8-49938504489F}"/>
              </a:ext>
            </a:extLst>
          </p:cNvPr>
          <p:cNvSpPr txBox="1">
            <a:spLocks/>
          </p:cNvSpPr>
          <p:nvPr/>
        </p:nvSpPr>
        <p:spPr>
          <a:xfrm>
            <a:off x="4422093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F76867AD-D4A9-96D2-016B-742EDB4805B0}"/>
              </a:ext>
            </a:extLst>
          </p:cNvPr>
          <p:cNvSpPr txBox="1">
            <a:spLocks/>
          </p:cNvSpPr>
          <p:nvPr/>
        </p:nvSpPr>
        <p:spPr>
          <a:xfrm>
            <a:off x="7953682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C814247D-6560-4ED3-C612-51448AD5AC7C}"/>
              </a:ext>
            </a:extLst>
          </p:cNvPr>
          <p:cNvSpPr txBox="1">
            <a:spLocks/>
          </p:cNvSpPr>
          <p:nvPr/>
        </p:nvSpPr>
        <p:spPr>
          <a:xfrm>
            <a:off x="8871780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FC3A177C-78CD-F200-0FB4-60641CF0AEB0}"/>
              </a:ext>
            </a:extLst>
          </p:cNvPr>
          <p:cNvSpPr txBox="1">
            <a:spLocks/>
          </p:cNvSpPr>
          <p:nvPr/>
        </p:nvSpPr>
        <p:spPr>
          <a:xfrm>
            <a:off x="10439616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E411881A-9FA0-FA06-F4B9-295203147232}"/>
              </a:ext>
            </a:extLst>
          </p:cNvPr>
          <p:cNvSpPr txBox="1">
            <a:spLocks/>
          </p:cNvSpPr>
          <p:nvPr/>
        </p:nvSpPr>
        <p:spPr>
          <a:xfrm>
            <a:off x="3989993" y="2530041"/>
            <a:ext cx="400473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89214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CC3A5F-7BB5-A462-43CF-3D2280B4B8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0728A44-DEE0-FDC2-1E00-2C59AA03652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401BFCA-9FF5-AA35-EE53-20EF9182AB0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avez rangé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pinceaux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la grande armoire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D9B2012-9B12-8584-38AD-1534D5698B8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51E16A8-57CD-3003-8ED0-EA5AD247945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6006353-E657-E65E-DD01-71400AB981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D55B3FCC-F42E-FED6-02AD-3A4E0F31597B}"/>
              </a:ext>
            </a:extLst>
          </p:cNvPr>
          <p:cNvSpPr txBox="1">
            <a:spLocks/>
          </p:cNvSpPr>
          <p:nvPr/>
        </p:nvSpPr>
        <p:spPr>
          <a:xfrm>
            <a:off x="2823277" y="253004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83A8D54-2E08-73B2-1744-ED5E992AE6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010394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39D3335A-813C-E9E2-C426-416B4B10254A}"/>
              </a:ext>
            </a:extLst>
          </p:cNvPr>
          <p:cNvSpPr txBox="1">
            <a:spLocks/>
          </p:cNvSpPr>
          <p:nvPr/>
        </p:nvSpPr>
        <p:spPr>
          <a:xfrm>
            <a:off x="5695791" y="1715582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EFAD8BBF-9A2F-9E3D-3CD7-846EE7D1B471}"/>
              </a:ext>
            </a:extLst>
          </p:cNvPr>
          <p:cNvSpPr txBox="1">
            <a:spLocks/>
          </p:cNvSpPr>
          <p:nvPr/>
        </p:nvSpPr>
        <p:spPr>
          <a:xfrm>
            <a:off x="1184648" y="253004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BB08B251-9C71-FEE2-639B-0A794FADEBA5}"/>
              </a:ext>
            </a:extLst>
          </p:cNvPr>
          <p:cNvSpPr txBox="1">
            <a:spLocks/>
          </p:cNvSpPr>
          <p:nvPr/>
        </p:nvSpPr>
        <p:spPr>
          <a:xfrm>
            <a:off x="7165525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94633589-CE64-32A7-7B57-CDE2ECDCD469}"/>
              </a:ext>
            </a:extLst>
          </p:cNvPr>
          <p:cNvSpPr txBox="1">
            <a:spLocks/>
          </p:cNvSpPr>
          <p:nvPr/>
        </p:nvSpPr>
        <p:spPr>
          <a:xfrm>
            <a:off x="1310581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154F7BCC-4CB3-98A5-4897-E80200ACCCD5}"/>
              </a:ext>
            </a:extLst>
          </p:cNvPr>
          <p:cNvSpPr txBox="1">
            <a:spLocks/>
          </p:cNvSpPr>
          <p:nvPr/>
        </p:nvSpPr>
        <p:spPr>
          <a:xfrm>
            <a:off x="2375598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3B77AB40-9272-DA3C-E42F-5501773D1D1A}"/>
              </a:ext>
            </a:extLst>
          </p:cNvPr>
          <p:cNvSpPr txBox="1">
            <a:spLocks/>
          </p:cNvSpPr>
          <p:nvPr/>
        </p:nvSpPr>
        <p:spPr>
          <a:xfrm>
            <a:off x="7432652" y="2530041"/>
            <a:ext cx="400473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DEB25884-1A15-351C-D1C5-AF62E434E69F}"/>
              </a:ext>
            </a:extLst>
          </p:cNvPr>
          <p:cNvSpPr txBox="1">
            <a:spLocks/>
          </p:cNvSpPr>
          <p:nvPr/>
        </p:nvSpPr>
        <p:spPr>
          <a:xfrm>
            <a:off x="3472570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66F1AC82-BA39-5CA0-9190-F81EE9361932}"/>
              </a:ext>
            </a:extLst>
          </p:cNvPr>
          <p:cNvSpPr txBox="1">
            <a:spLocks/>
          </p:cNvSpPr>
          <p:nvPr/>
        </p:nvSpPr>
        <p:spPr>
          <a:xfrm>
            <a:off x="4422093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766CFD7C-8F09-C876-E5D2-BEE0FE670BC5}"/>
              </a:ext>
            </a:extLst>
          </p:cNvPr>
          <p:cNvSpPr txBox="1">
            <a:spLocks/>
          </p:cNvSpPr>
          <p:nvPr/>
        </p:nvSpPr>
        <p:spPr>
          <a:xfrm>
            <a:off x="7953682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A40B7D30-1C87-3B58-8226-71B949DD6F7F}"/>
              </a:ext>
            </a:extLst>
          </p:cNvPr>
          <p:cNvSpPr txBox="1">
            <a:spLocks/>
          </p:cNvSpPr>
          <p:nvPr/>
        </p:nvSpPr>
        <p:spPr>
          <a:xfrm>
            <a:off x="8871780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FB3383A6-F064-07F7-3337-CB5470C4EE6B}"/>
              </a:ext>
            </a:extLst>
          </p:cNvPr>
          <p:cNvSpPr txBox="1">
            <a:spLocks/>
          </p:cNvSpPr>
          <p:nvPr/>
        </p:nvSpPr>
        <p:spPr>
          <a:xfrm>
            <a:off x="10439616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2717C62C-7ACA-5115-E4D8-E2E07A5DA827}"/>
              </a:ext>
            </a:extLst>
          </p:cNvPr>
          <p:cNvSpPr txBox="1">
            <a:spLocks/>
          </p:cNvSpPr>
          <p:nvPr/>
        </p:nvSpPr>
        <p:spPr>
          <a:xfrm>
            <a:off x="3989993" y="2530041"/>
            <a:ext cx="400473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82673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5520EA-DE68-4E04-3B12-25A6C63144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D039115-A5CB-5116-A7A5-DE933FC20EC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CD2235D-D00F-0008-171E-18A0590277B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avez rangé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pinceaux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la grande armoire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FEBC95F-D882-1837-2945-530DBC4CCF7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1C922AF-1812-CDB0-0FA7-30EDCBFA9E9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0419EF4-7B36-46F8-68D2-EB8AF960E2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4459FC7C-A10B-62C4-116B-785D91FFBC5E}"/>
              </a:ext>
            </a:extLst>
          </p:cNvPr>
          <p:cNvSpPr txBox="1">
            <a:spLocks/>
          </p:cNvSpPr>
          <p:nvPr/>
        </p:nvSpPr>
        <p:spPr>
          <a:xfrm>
            <a:off x="2823277" y="253004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03E8A9B-5E42-E499-803B-F066AB540A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534242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les pinceaux / la grande armoire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58BCF2EF-C0C3-F5D6-EF26-0E192EB31E0C}"/>
              </a:ext>
            </a:extLst>
          </p:cNvPr>
          <p:cNvSpPr txBox="1">
            <a:spLocks/>
          </p:cNvSpPr>
          <p:nvPr/>
        </p:nvSpPr>
        <p:spPr>
          <a:xfrm>
            <a:off x="5695791" y="1715582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F8FEFB03-5CEF-1475-2809-A57A4ECA2534}"/>
              </a:ext>
            </a:extLst>
          </p:cNvPr>
          <p:cNvSpPr txBox="1">
            <a:spLocks/>
          </p:cNvSpPr>
          <p:nvPr/>
        </p:nvSpPr>
        <p:spPr>
          <a:xfrm>
            <a:off x="1184648" y="253004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92BC5C14-00F1-ED0E-B349-5719EB5AD18A}"/>
              </a:ext>
            </a:extLst>
          </p:cNvPr>
          <p:cNvSpPr txBox="1">
            <a:spLocks/>
          </p:cNvSpPr>
          <p:nvPr/>
        </p:nvSpPr>
        <p:spPr>
          <a:xfrm>
            <a:off x="7165525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2BD61C96-06C1-9E70-5DF0-6C81B0EE2291}"/>
              </a:ext>
            </a:extLst>
          </p:cNvPr>
          <p:cNvSpPr txBox="1">
            <a:spLocks/>
          </p:cNvSpPr>
          <p:nvPr/>
        </p:nvSpPr>
        <p:spPr>
          <a:xfrm>
            <a:off x="1310581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318652B2-E559-E12B-46D5-068F4F812055}"/>
              </a:ext>
            </a:extLst>
          </p:cNvPr>
          <p:cNvSpPr txBox="1">
            <a:spLocks/>
          </p:cNvSpPr>
          <p:nvPr/>
        </p:nvSpPr>
        <p:spPr>
          <a:xfrm>
            <a:off x="2375598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C0A999B5-16EB-B53B-5FA3-2F2104BB0B9C}"/>
              </a:ext>
            </a:extLst>
          </p:cNvPr>
          <p:cNvSpPr txBox="1">
            <a:spLocks/>
          </p:cNvSpPr>
          <p:nvPr/>
        </p:nvSpPr>
        <p:spPr>
          <a:xfrm>
            <a:off x="7432652" y="2530041"/>
            <a:ext cx="400473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87ABB577-114A-12CE-3373-F66C2BDA3699}"/>
              </a:ext>
            </a:extLst>
          </p:cNvPr>
          <p:cNvSpPr txBox="1">
            <a:spLocks/>
          </p:cNvSpPr>
          <p:nvPr/>
        </p:nvSpPr>
        <p:spPr>
          <a:xfrm>
            <a:off x="3472570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F4D749E2-7CF0-F571-512D-B948C23CB9DA}"/>
              </a:ext>
            </a:extLst>
          </p:cNvPr>
          <p:cNvSpPr txBox="1">
            <a:spLocks/>
          </p:cNvSpPr>
          <p:nvPr/>
        </p:nvSpPr>
        <p:spPr>
          <a:xfrm>
            <a:off x="4422093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00456999-5573-7F58-D13D-EF2E94FE05FE}"/>
              </a:ext>
            </a:extLst>
          </p:cNvPr>
          <p:cNvSpPr txBox="1">
            <a:spLocks/>
          </p:cNvSpPr>
          <p:nvPr/>
        </p:nvSpPr>
        <p:spPr>
          <a:xfrm>
            <a:off x="7953682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6ED72701-60F0-131D-02A4-12F0D7BF7847}"/>
              </a:ext>
            </a:extLst>
          </p:cNvPr>
          <p:cNvSpPr txBox="1">
            <a:spLocks/>
          </p:cNvSpPr>
          <p:nvPr/>
        </p:nvSpPr>
        <p:spPr>
          <a:xfrm>
            <a:off x="8871780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CD09646C-4140-A2CD-343E-F14D85F511FA}"/>
              </a:ext>
            </a:extLst>
          </p:cNvPr>
          <p:cNvSpPr txBox="1">
            <a:spLocks/>
          </p:cNvSpPr>
          <p:nvPr/>
        </p:nvSpPr>
        <p:spPr>
          <a:xfrm>
            <a:off x="10439616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1EEBA976-0021-0375-E4DF-ABAB958AAFAA}"/>
              </a:ext>
            </a:extLst>
          </p:cNvPr>
          <p:cNvSpPr txBox="1">
            <a:spLocks/>
          </p:cNvSpPr>
          <p:nvPr/>
        </p:nvSpPr>
        <p:spPr>
          <a:xfrm>
            <a:off x="3989993" y="2530041"/>
            <a:ext cx="400473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84122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172D2B-1175-AF00-A232-A7297A722A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528A729-1A70-0B6B-FB47-FA5302054E8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6EDA5EC-3000-D5CB-0C4B-1CD7631BF91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avez rangé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pinceaux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la grande armoire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A13F1D8-CD71-0FF1-FE86-9E0192AEDDC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15AE7F4-5720-35F4-2EBF-B1FD86D33D1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futur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828DB59-BAA3-A981-8ADC-D8A2823911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4DF80E43-B528-228E-03B6-7942756F8F0D}"/>
              </a:ext>
            </a:extLst>
          </p:cNvPr>
          <p:cNvSpPr txBox="1">
            <a:spLocks/>
          </p:cNvSpPr>
          <p:nvPr/>
        </p:nvSpPr>
        <p:spPr>
          <a:xfrm>
            <a:off x="2823277" y="253004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C65275B-E3F8-F6CF-4704-3DCD713D68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122336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les pinceaux / la grande armoire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778EC7C4-9C6E-D129-3ED8-7407216C4B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B51227EA-7888-6F3B-8440-5A526B52CE22}"/>
              </a:ext>
            </a:extLst>
          </p:cNvPr>
          <p:cNvSpPr txBox="1">
            <a:spLocks/>
          </p:cNvSpPr>
          <p:nvPr/>
        </p:nvSpPr>
        <p:spPr>
          <a:xfrm>
            <a:off x="5695791" y="1715582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FF11B1D8-24F1-C0D6-36A1-8B742DD912A4}"/>
              </a:ext>
            </a:extLst>
          </p:cNvPr>
          <p:cNvSpPr txBox="1">
            <a:spLocks/>
          </p:cNvSpPr>
          <p:nvPr/>
        </p:nvSpPr>
        <p:spPr>
          <a:xfrm>
            <a:off x="1184648" y="253004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28004CA-5BC2-1158-52DE-B13F630911D0}"/>
              </a:ext>
            </a:extLst>
          </p:cNvPr>
          <p:cNvSpPr txBox="1">
            <a:spLocks/>
          </p:cNvSpPr>
          <p:nvPr/>
        </p:nvSpPr>
        <p:spPr>
          <a:xfrm>
            <a:off x="7165525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756C8AC8-D628-C4BB-B8DC-B526512C7329}"/>
              </a:ext>
            </a:extLst>
          </p:cNvPr>
          <p:cNvSpPr txBox="1">
            <a:spLocks/>
          </p:cNvSpPr>
          <p:nvPr/>
        </p:nvSpPr>
        <p:spPr>
          <a:xfrm>
            <a:off x="1310581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DAD5986C-DBDC-C288-11B4-41C76E57FFF5}"/>
              </a:ext>
            </a:extLst>
          </p:cNvPr>
          <p:cNvSpPr txBox="1">
            <a:spLocks/>
          </p:cNvSpPr>
          <p:nvPr/>
        </p:nvSpPr>
        <p:spPr>
          <a:xfrm>
            <a:off x="2375598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DAE11102-B9D8-B675-CF6A-58B5051E088E}"/>
              </a:ext>
            </a:extLst>
          </p:cNvPr>
          <p:cNvSpPr txBox="1">
            <a:spLocks/>
          </p:cNvSpPr>
          <p:nvPr/>
        </p:nvSpPr>
        <p:spPr>
          <a:xfrm>
            <a:off x="7432652" y="2530041"/>
            <a:ext cx="400473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FC817693-52D7-8F36-4D05-755A2C3BF68C}"/>
              </a:ext>
            </a:extLst>
          </p:cNvPr>
          <p:cNvSpPr txBox="1">
            <a:spLocks/>
          </p:cNvSpPr>
          <p:nvPr/>
        </p:nvSpPr>
        <p:spPr>
          <a:xfrm>
            <a:off x="3472570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C81D3E89-815B-F780-9125-6505457FC6B4}"/>
              </a:ext>
            </a:extLst>
          </p:cNvPr>
          <p:cNvSpPr txBox="1">
            <a:spLocks/>
          </p:cNvSpPr>
          <p:nvPr/>
        </p:nvSpPr>
        <p:spPr>
          <a:xfrm>
            <a:off x="4422093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3B78B3BA-10AA-7739-CE33-B88B705C71EA}"/>
              </a:ext>
            </a:extLst>
          </p:cNvPr>
          <p:cNvSpPr txBox="1">
            <a:spLocks/>
          </p:cNvSpPr>
          <p:nvPr/>
        </p:nvSpPr>
        <p:spPr>
          <a:xfrm>
            <a:off x="7953682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9A6CEB5B-53B4-810D-C070-0F8C07DE88B7}"/>
              </a:ext>
            </a:extLst>
          </p:cNvPr>
          <p:cNvSpPr txBox="1">
            <a:spLocks/>
          </p:cNvSpPr>
          <p:nvPr/>
        </p:nvSpPr>
        <p:spPr>
          <a:xfrm>
            <a:off x="8871780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B8C66199-65D7-4347-BF1E-6E0823321F75}"/>
              </a:ext>
            </a:extLst>
          </p:cNvPr>
          <p:cNvSpPr txBox="1">
            <a:spLocks/>
          </p:cNvSpPr>
          <p:nvPr/>
        </p:nvSpPr>
        <p:spPr>
          <a:xfrm>
            <a:off x="10439616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CB28298C-4DAB-1A5E-12D9-A473124E4134}"/>
              </a:ext>
            </a:extLst>
          </p:cNvPr>
          <p:cNvSpPr txBox="1">
            <a:spLocks/>
          </p:cNvSpPr>
          <p:nvPr/>
        </p:nvSpPr>
        <p:spPr>
          <a:xfrm>
            <a:off x="3989993" y="2530041"/>
            <a:ext cx="400473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795934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A2A36E-9E9C-51D5-FB43-C11622D2D9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C504450-329D-3272-9EEF-62780026B31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7329E2F-A150-5F66-B0C6-FF4C165BED8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avez rangé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pinceaux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la grande armoire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9141C9D-2691-21E5-700D-E4DBF5C7B57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D2D3993-53FC-DBDA-CC72-D97A687F8CC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futur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D0D8987-4ED2-FCE4-7610-060672EA3C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C4E65549-E28B-56E7-EC6D-0AF8B38B1CE9}"/>
              </a:ext>
            </a:extLst>
          </p:cNvPr>
          <p:cNvSpPr txBox="1">
            <a:spLocks/>
          </p:cNvSpPr>
          <p:nvPr/>
        </p:nvSpPr>
        <p:spPr>
          <a:xfrm>
            <a:off x="2823277" y="253004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63A2768-3721-C5EA-DE8F-A08881421875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les pinceaux / la grande armoire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Vous </a:t>
                      </a:r>
                      <a:r>
                        <a:rPr lang="fr-FR" sz="3100" b="1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rangerez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les pinceaux dans la grande armoire.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207207BC-5EEB-7354-F638-6ECD3CF01B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CABF00AE-A75D-067D-650B-332BD9687147}"/>
              </a:ext>
            </a:extLst>
          </p:cNvPr>
          <p:cNvSpPr txBox="1">
            <a:spLocks/>
          </p:cNvSpPr>
          <p:nvPr/>
        </p:nvSpPr>
        <p:spPr>
          <a:xfrm>
            <a:off x="5695791" y="1715582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A5B79FB1-C228-94CC-15D7-B1AAFD7EACA3}"/>
              </a:ext>
            </a:extLst>
          </p:cNvPr>
          <p:cNvSpPr txBox="1">
            <a:spLocks/>
          </p:cNvSpPr>
          <p:nvPr/>
        </p:nvSpPr>
        <p:spPr>
          <a:xfrm>
            <a:off x="1184648" y="253004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F1839CC9-D062-6EAF-9652-B22CABC7BE35}"/>
              </a:ext>
            </a:extLst>
          </p:cNvPr>
          <p:cNvSpPr txBox="1">
            <a:spLocks/>
          </p:cNvSpPr>
          <p:nvPr/>
        </p:nvSpPr>
        <p:spPr>
          <a:xfrm>
            <a:off x="7165525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2A04959A-3167-7146-412D-A2F0EC95C91E}"/>
              </a:ext>
            </a:extLst>
          </p:cNvPr>
          <p:cNvSpPr txBox="1">
            <a:spLocks/>
          </p:cNvSpPr>
          <p:nvPr/>
        </p:nvSpPr>
        <p:spPr>
          <a:xfrm>
            <a:off x="1310581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AAF6506D-90ED-18A8-71E8-542CBF0D4935}"/>
              </a:ext>
            </a:extLst>
          </p:cNvPr>
          <p:cNvSpPr txBox="1">
            <a:spLocks/>
          </p:cNvSpPr>
          <p:nvPr/>
        </p:nvSpPr>
        <p:spPr>
          <a:xfrm>
            <a:off x="2375598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28756F71-C644-3290-3CAF-26B16E24D989}"/>
              </a:ext>
            </a:extLst>
          </p:cNvPr>
          <p:cNvSpPr txBox="1">
            <a:spLocks/>
          </p:cNvSpPr>
          <p:nvPr/>
        </p:nvSpPr>
        <p:spPr>
          <a:xfrm>
            <a:off x="7432652" y="2530041"/>
            <a:ext cx="400473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FC26F116-0122-3E60-34F7-18A263075446}"/>
              </a:ext>
            </a:extLst>
          </p:cNvPr>
          <p:cNvSpPr txBox="1">
            <a:spLocks/>
          </p:cNvSpPr>
          <p:nvPr/>
        </p:nvSpPr>
        <p:spPr>
          <a:xfrm>
            <a:off x="3472570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AB592E27-DF32-5FC5-CAD2-36FDB4F4D9FC}"/>
              </a:ext>
            </a:extLst>
          </p:cNvPr>
          <p:cNvSpPr txBox="1">
            <a:spLocks/>
          </p:cNvSpPr>
          <p:nvPr/>
        </p:nvSpPr>
        <p:spPr>
          <a:xfrm>
            <a:off x="4422093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81BF0E39-6674-69CD-5443-0AF5084EF386}"/>
              </a:ext>
            </a:extLst>
          </p:cNvPr>
          <p:cNvSpPr txBox="1">
            <a:spLocks/>
          </p:cNvSpPr>
          <p:nvPr/>
        </p:nvSpPr>
        <p:spPr>
          <a:xfrm>
            <a:off x="7953682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B5C07199-D825-5D89-515C-0F2B2DCE2B13}"/>
              </a:ext>
            </a:extLst>
          </p:cNvPr>
          <p:cNvSpPr txBox="1">
            <a:spLocks/>
          </p:cNvSpPr>
          <p:nvPr/>
        </p:nvSpPr>
        <p:spPr>
          <a:xfrm>
            <a:off x="8871780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34F52C19-56DB-E7F9-E5E1-ADD6AF0DBDCC}"/>
              </a:ext>
            </a:extLst>
          </p:cNvPr>
          <p:cNvSpPr txBox="1">
            <a:spLocks/>
          </p:cNvSpPr>
          <p:nvPr/>
        </p:nvSpPr>
        <p:spPr>
          <a:xfrm>
            <a:off x="10439616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1435625E-0D9A-6FAB-FFDC-0F6B4D55A272}"/>
              </a:ext>
            </a:extLst>
          </p:cNvPr>
          <p:cNvSpPr txBox="1">
            <a:spLocks/>
          </p:cNvSpPr>
          <p:nvPr/>
        </p:nvSpPr>
        <p:spPr>
          <a:xfrm>
            <a:off x="3989993" y="2530041"/>
            <a:ext cx="400473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331919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79C-1E9F-0147-F4B6-92B842E12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2FF76E-2992-B8DF-28D2-F8BAA8F76F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064C37-46E0-7972-3373-A9BB072665D8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59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4ADCA-92C9-CB0B-5171-D43EA793C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0AF9D37-CE65-0707-20D0-609434E62699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2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54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C19BD-FD3E-CF23-C0C4-6286622D7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7FBBD9E6-72C3-A4B0-185C-0F552FE88291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Sommaire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cap="small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dirty="0">
              <a:solidFill>
                <a:schemeClr val="tx1"/>
              </a:solidFill>
              <a:latin typeface="Calibri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27095749"/>
                  </p:ext>
                </p:extLst>
              </p:nvPr>
            </p:nvGraphicFramePr>
            <p:xfrm>
              <a:off x="2381368" y="2290572"/>
              <a:ext cx="3048000" cy="1714500"/>
            </p:xfrm>
            <a:graphic>
              <a:graphicData uri="http://schemas.microsoft.com/office/powerpoint/2016/slidezoom">
                <pslz:sldZm>
                  <pslz:sldZmObj sldId="289" cId="914575646">
                    <pslz:zmPr id="{082072DE-2302-4190-8BC8-53DE70B1239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81368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Zoom de diapositive 10"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4474457"/>
                  </p:ext>
                </p:extLst>
              </p:nvPr>
            </p:nvGraphicFramePr>
            <p:xfrm>
              <a:off x="7599254" y="2290572"/>
              <a:ext cx="3048000" cy="1714500"/>
            </p:xfrm>
            <a:graphic>
              <a:graphicData uri="http://schemas.microsoft.com/office/powerpoint/2016/slidezoom">
                <pslz:sldZm>
                  <pslz:sldZmObj sldId="290" cId="136554696">
                    <pslz:zmPr id="{A8A12A92-C377-4DCB-B791-28B4B00CF580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Zoom de diapositive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99254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Zoom de diapositive 12"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4138486"/>
                  </p:ext>
                </p:extLst>
              </p:nvPr>
            </p:nvGraphicFramePr>
            <p:xfrm>
              <a:off x="2381368" y="4656582"/>
              <a:ext cx="3048000" cy="1714500"/>
            </p:xfrm>
            <a:graphic>
              <a:graphicData uri="http://schemas.microsoft.com/office/powerpoint/2016/slidezoom">
                <pslz:sldZm>
                  <pslz:sldZmObj sldId="291" cId="1922654366">
                    <pslz:zmPr id="{E5582C83-5B08-4968-96F2-7A3F6E1252B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Zoom de diapositive 12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81368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Zoom de diapositive 14"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1456769"/>
                  </p:ext>
                </p:extLst>
              </p:nvPr>
            </p:nvGraphicFramePr>
            <p:xfrm>
              <a:off x="7599254" y="4656582"/>
              <a:ext cx="3048000" cy="1714500"/>
            </p:xfrm>
            <a:graphic>
              <a:graphicData uri="http://schemas.microsoft.com/office/powerpoint/2016/slidezoom">
                <pslz:sldZm>
                  <pslz:sldZmObj sldId="305" cId="2113140284">
                    <pslz:zmPr id="{38D7BD4E-053E-4F73-8C31-5F91E63F370D}" returnToParent="0" transitionDur="100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Zoom de diapositive 14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99254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Zoom de diapositive 2"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39195230"/>
                  </p:ext>
                </p:extLst>
              </p:nvPr>
            </p:nvGraphicFramePr>
            <p:xfrm>
              <a:off x="5064300" y="288036"/>
              <a:ext cx="3048000" cy="1714500"/>
            </p:xfrm>
            <a:graphic>
              <a:graphicData uri="http://schemas.microsoft.com/office/powerpoint/2016/slidezoom">
                <pslz:sldZm>
                  <pslz:sldZmObj sldId="320" cId="311991276">
                    <pslz:zmPr id="{8937E200-F89C-4A42-9F8F-E67629CFBBCD}" returnToParent="0" transitionDur="100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Zoom de diapositive 2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64300" y="288036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15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980F90-8B4D-9588-C8A3-D03F45783C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B4B90F0-1899-659A-1E62-BAB454C39D4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083D796-B040-970B-E75D-7EDD3A1400A0}"/>
              </a:ext>
            </a:extLst>
          </p:cNvPr>
          <p:cNvSpPr txBox="1">
            <a:spLocks/>
          </p:cNvSpPr>
          <p:nvPr/>
        </p:nvSpPr>
        <p:spPr>
          <a:xfrm>
            <a:off x="952500" y="1681767"/>
            <a:ext cx="11239500" cy="186512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loup impitoyable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poursuivait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moutons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br>
              <a:rPr lang="fr-FR" sz="36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</a:br>
            <a:endParaRPr lang="fr-FR" sz="3600" b="1" dirty="0">
              <a:solidFill>
                <a:srgbClr val="0070C0"/>
              </a:solidFill>
              <a:uFill>
                <a:solidFill>
                  <a:srgbClr val="92D050"/>
                </a:solidFill>
              </a:u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la vallée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B95BCE0-AF71-DCAF-CD39-8FFF6390C91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7BB0803-3CC2-C6F0-3080-0B76B32013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4397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DC221B-1BE0-FB6F-DF82-402A98D85F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566117B-8E80-F2BB-DB5A-79E2F282E59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CDB25D0-2C4C-0F3D-2495-108712135DB0}"/>
              </a:ext>
            </a:extLst>
          </p:cNvPr>
          <p:cNvSpPr txBox="1">
            <a:spLocks/>
          </p:cNvSpPr>
          <p:nvPr/>
        </p:nvSpPr>
        <p:spPr>
          <a:xfrm>
            <a:off x="952500" y="1681767"/>
            <a:ext cx="11239500" cy="186512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loup impitoyable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poursuivait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moutons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br>
              <a:rPr lang="fr-FR" sz="36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</a:br>
            <a:endParaRPr lang="fr-FR" sz="3600" b="1" dirty="0">
              <a:solidFill>
                <a:srgbClr val="0070C0"/>
              </a:solidFill>
              <a:uFill>
                <a:solidFill>
                  <a:srgbClr val="92D050"/>
                </a:solidFill>
              </a:u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la vallée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D79573A-F445-5063-BC03-5FB8F987D38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D5A4C61-6473-E429-6E0B-39878EC5E5D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1E2A9E2-4477-9863-9A7A-01C0A027E6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9889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2764A0-4B8E-97D4-4F65-BCFAB6661D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AF1D2A4-AB7D-6A31-0D43-5A048FA7694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0DD42F8-5699-51A3-D00B-8B67D5F3FA36}"/>
              </a:ext>
            </a:extLst>
          </p:cNvPr>
          <p:cNvSpPr txBox="1">
            <a:spLocks/>
          </p:cNvSpPr>
          <p:nvPr/>
        </p:nvSpPr>
        <p:spPr>
          <a:xfrm>
            <a:off x="952500" y="1681767"/>
            <a:ext cx="11239500" cy="186512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loup impitoyable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poursuivait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moutons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br>
              <a:rPr lang="fr-FR" sz="36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</a:br>
            <a:endParaRPr lang="fr-FR" sz="3600" b="1" dirty="0">
              <a:solidFill>
                <a:srgbClr val="0070C0"/>
              </a:solidFill>
              <a:uFill>
                <a:solidFill>
                  <a:srgbClr val="92D050"/>
                </a:solidFill>
              </a:u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la vallée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F36E725-1710-4518-7A9C-76A49A93843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3303B94-2F5A-FF7B-61FB-6912F396071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4D3C8E2-0A32-B3DB-CE8B-B7431572D9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664B898-7CF4-B2BA-B20E-900DE697F1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051442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99820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ED0024-0A14-97F7-333C-188F997424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ED74E26-2A0D-74FF-CA0D-28A979B5D12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49470AA-60FD-52BC-79C3-14FF238EBEDA}"/>
              </a:ext>
            </a:extLst>
          </p:cNvPr>
          <p:cNvSpPr txBox="1">
            <a:spLocks/>
          </p:cNvSpPr>
          <p:nvPr/>
        </p:nvSpPr>
        <p:spPr>
          <a:xfrm>
            <a:off x="952500" y="1681767"/>
            <a:ext cx="11239500" cy="186512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loup impitoyable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poursuivait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moutons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br>
              <a:rPr lang="fr-FR" sz="36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</a:br>
            <a:endParaRPr lang="fr-FR" sz="3600" b="1" dirty="0">
              <a:solidFill>
                <a:srgbClr val="0070C0"/>
              </a:solidFill>
              <a:uFill>
                <a:solidFill>
                  <a:srgbClr val="92D050"/>
                </a:solidFill>
              </a:u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la vallée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BCB1E7B-7A1B-34DF-0E4D-06720126211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BB9A595-BD55-5180-B4E6-5F7AC655848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B08C1AC-D1A9-2747-B4FD-482E3A5B2E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2459AFD-059B-2397-04DA-756EF386CE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43562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3226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3D1BDB-E56E-AF02-5C5B-89B3D0A506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3EF47BC-74B5-2F42-C97D-3BF5DD5F170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13FC30B-CEEB-1BB6-448B-B25B5B008BBE}"/>
              </a:ext>
            </a:extLst>
          </p:cNvPr>
          <p:cNvSpPr txBox="1">
            <a:spLocks/>
          </p:cNvSpPr>
          <p:nvPr/>
        </p:nvSpPr>
        <p:spPr>
          <a:xfrm>
            <a:off x="952500" y="1681767"/>
            <a:ext cx="11239500" cy="186512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loup impitoyable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poursuivait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moutons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br>
              <a:rPr lang="fr-FR" sz="36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</a:br>
            <a:endParaRPr lang="fr-FR" sz="3600" b="1" dirty="0">
              <a:solidFill>
                <a:srgbClr val="0070C0"/>
              </a:solidFill>
              <a:uFill>
                <a:solidFill>
                  <a:srgbClr val="92D050"/>
                </a:solidFill>
              </a:u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la vallée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7EC78F7-991E-9A2E-042D-88FE95C717F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9418F43-CB85-5CA9-28CB-CF5A10838D3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4F41CC6-BF91-DF09-72E3-0F836ECBF7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0550C59-76AE-C505-7C96-D5CE720204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73428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14679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24210B-BE43-D718-E1B9-51B0C9D148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7039872-A54C-AAC7-85D1-B54EBC3C78A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1A43341-12E0-75CB-BB0A-C16B74419523}"/>
              </a:ext>
            </a:extLst>
          </p:cNvPr>
          <p:cNvSpPr txBox="1">
            <a:spLocks/>
          </p:cNvSpPr>
          <p:nvPr/>
        </p:nvSpPr>
        <p:spPr>
          <a:xfrm>
            <a:off x="952500" y="1681767"/>
            <a:ext cx="11239500" cy="186512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loup impitoyable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poursuivait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moutons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br>
              <a:rPr lang="fr-FR" sz="36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</a:br>
            <a:endParaRPr lang="fr-FR" sz="3600" b="1" dirty="0">
              <a:solidFill>
                <a:srgbClr val="0070C0"/>
              </a:solidFill>
              <a:uFill>
                <a:solidFill>
                  <a:srgbClr val="92D050"/>
                </a:solidFill>
              </a:u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la vallée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DBFF139-1BA6-C144-2128-B63FDF65939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24D140B-DB53-EAB5-2A6C-12740BD0827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05AC2AE-3234-C01C-38F0-C07714A139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FC01187-E4CA-AC37-9FF5-3AB51D4926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821391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AA02D765-A758-D0D9-BD68-D48A0565BB39}"/>
              </a:ext>
            </a:extLst>
          </p:cNvPr>
          <p:cNvSpPr txBox="1">
            <a:spLocks/>
          </p:cNvSpPr>
          <p:nvPr/>
        </p:nvSpPr>
        <p:spPr>
          <a:xfrm>
            <a:off x="820851" y="144419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288C1D3A-C537-1C38-F6F8-5812C84F6CD8}"/>
              </a:ext>
            </a:extLst>
          </p:cNvPr>
          <p:cNvSpPr txBox="1">
            <a:spLocks/>
          </p:cNvSpPr>
          <p:nvPr/>
        </p:nvSpPr>
        <p:spPr>
          <a:xfrm>
            <a:off x="7027063" y="1444190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496366A3-257E-1070-5C10-2284D6FAA053}"/>
              </a:ext>
            </a:extLst>
          </p:cNvPr>
          <p:cNvSpPr txBox="1">
            <a:spLocks/>
          </p:cNvSpPr>
          <p:nvPr/>
        </p:nvSpPr>
        <p:spPr>
          <a:xfrm>
            <a:off x="5528624" y="144419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2B5EE546-BC22-E681-C06A-ADDF9B3AA7E1}"/>
              </a:ext>
            </a:extLst>
          </p:cNvPr>
          <p:cNvSpPr txBox="1">
            <a:spLocks/>
          </p:cNvSpPr>
          <p:nvPr/>
        </p:nvSpPr>
        <p:spPr>
          <a:xfrm>
            <a:off x="1876607" y="264675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FBCFBD7C-23E2-52C6-01D6-C52BE9C912E6}"/>
              </a:ext>
            </a:extLst>
          </p:cNvPr>
          <p:cNvSpPr txBox="1">
            <a:spLocks/>
          </p:cNvSpPr>
          <p:nvPr/>
        </p:nvSpPr>
        <p:spPr>
          <a:xfrm>
            <a:off x="8182461" y="144419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61E595FE-F91E-3502-E8A2-0B72DBA7EE6E}"/>
              </a:ext>
            </a:extLst>
          </p:cNvPr>
          <p:cNvSpPr txBox="1">
            <a:spLocks/>
          </p:cNvSpPr>
          <p:nvPr/>
        </p:nvSpPr>
        <p:spPr>
          <a:xfrm>
            <a:off x="1093504" y="26467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5ABEBE83-2A2B-E163-8745-C9740BC20633}"/>
              </a:ext>
            </a:extLst>
          </p:cNvPr>
          <p:cNvSpPr txBox="1">
            <a:spLocks/>
          </p:cNvSpPr>
          <p:nvPr/>
        </p:nvSpPr>
        <p:spPr>
          <a:xfrm>
            <a:off x="1588444" y="144419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773FB102-625D-D73D-FF61-33D98682946E}"/>
              </a:ext>
            </a:extLst>
          </p:cNvPr>
          <p:cNvSpPr txBox="1">
            <a:spLocks/>
          </p:cNvSpPr>
          <p:nvPr/>
        </p:nvSpPr>
        <p:spPr>
          <a:xfrm>
            <a:off x="3143284" y="144419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1C16985E-C53B-D52A-86FB-2C1363B4FBE8}"/>
              </a:ext>
            </a:extLst>
          </p:cNvPr>
          <p:cNvSpPr txBox="1">
            <a:spLocks/>
          </p:cNvSpPr>
          <p:nvPr/>
        </p:nvSpPr>
        <p:spPr>
          <a:xfrm>
            <a:off x="2659710" y="264675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326885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CC3C0E-A6F9-186C-C928-B67A6CCF0A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93BD227-C7D9-C70D-13A7-2F860EE56AE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A3D2435-C051-3CFD-D614-6D091973DBE7}"/>
              </a:ext>
            </a:extLst>
          </p:cNvPr>
          <p:cNvSpPr txBox="1">
            <a:spLocks/>
          </p:cNvSpPr>
          <p:nvPr/>
        </p:nvSpPr>
        <p:spPr>
          <a:xfrm>
            <a:off x="952500" y="1681767"/>
            <a:ext cx="11239500" cy="186512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loup impitoyable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poursuivait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moutons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br>
              <a:rPr lang="fr-FR" sz="36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</a:br>
            <a:endParaRPr lang="fr-FR" sz="3600" b="1" dirty="0">
              <a:solidFill>
                <a:srgbClr val="0070C0"/>
              </a:solidFill>
              <a:uFill>
                <a:solidFill>
                  <a:srgbClr val="92D050"/>
                </a:solidFill>
              </a:u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la vallée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D57F957-6DCE-8436-2D84-CA73E63D731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DCA7E3C-0596-F2E9-2901-0BD5016757A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1A08567-EFB9-B04C-44B0-33252D7509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9F19F30-AC48-2EFE-3B9C-691670744A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468753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C6C120E0-12DE-3D01-EE16-3994B73E4A3A}"/>
              </a:ext>
            </a:extLst>
          </p:cNvPr>
          <p:cNvSpPr txBox="1">
            <a:spLocks/>
          </p:cNvSpPr>
          <p:nvPr/>
        </p:nvSpPr>
        <p:spPr>
          <a:xfrm>
            <a:off x="820851" y="144419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7B4A72C-822F-DCF5-5B5A-E47DB210C2BE}"/>
              </a:ext>
            </a:extLst>
          </p:cNvPr>
          <p:cNvSpPr txBox="1">
            <a:spLocks/>
          </p:cNvSpPr>
          <p:nvPr/>
        </p:nvSpPr>
        <p:spPr>
          <a:xfrm>
            <a:off x="7027063" y="1444190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6161ECBD-CD93-52FD-DBCD-41A02D85A76D}"/>
              </a:ext>
            </a:extLst>
          </p:cNvPr>
          <p:cNvSpPr txBox="1">
            <a:spLocks/>
          </p:cNvSpPr>
          <p:nvPr/>
        </p:nvSpPr>
        <p:spPr>
          <a:xfrm>
            <a:off x="5528624" y="144419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DF5A8082-A6AF-823E-70FC-99EE7930D875}"/>
              </a:ext>
            </a:extLst>
          </p:cNvPr>
          <p:cNvSpPr txBox="1">
            <a:spLocks/>
          </p:cNvSpPr>
          <p:nvPr/>
        </p:nvSpPr>
        <p:spPr>
          <a:xfrm>
            <a:off x="1876607" y="264675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5287F285-5096-C10B-7139-FC02A6DBE394}"/>
              </a:ext>
            </a:extLst>
          </p:cNvPr>
          <p:cNvSpPr txBox="1">
            <a:spLocks/>
          </p:cNvSpPr>
          <p:nvPr/>
        </p:nvSpPr>
        <p:spPr>
          <a:xfrm>
            <a:off x="8182461" y="144419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078E7969-42A2-6A69-7575-1CBF20252C9E}"/>
              </a:ext>
            </a:extLst>
          </p:cNvPr>
          <p:cNvSpPr txBox="1">
            <a:spLocks/>
          </p:cNvSpPr>
          <p:nvPr/>
        </p:nvSpPr>
        <p:spPr>
          <a:xfrm>
            <a:off x="1093504" y="26467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1A81BF44-9D98-DC54-8A04-3B07C51546D1}"/>
              </a:ext>
            </a:extLst>
          </p:cNvPr>
          <p:cNvSpPr txBox="1">
            <a:spLocks/>
          </p:cNvSpPr>
          <p:nvPr/>
        </p:nvSpPr>
        <p:spPr>
          <a:xfrm>
            <a:off x="1588444" y="144419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6289A263-45D6-3A7C-4662-37003B651B4B}"/>
              </a:ext>
            </a:extLst>
          </p:cNvPr>
          <p:cNvSpPr txBox="1">
            <a:spLocks/>
          </p:cNvSpPr>
          <p:nvPr/>
        </p:nvSpPr>
        <p:spPr>
          <a:xfrm>
            <a:off x="3143284" y="144419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DBFBE601-1B24-FF8C-E71E-04A38BCDF83A}"/>
              </a:ext>
            </a:extLst>
          </p:cNvPr>
          <p:cNvSpPr txBox="1">
            <a:spLocks/>
          </p:cNvSpPr>
          <p:nvPr/>
        </p:nvSpPr>
        <p:spPr>
          <a:xfrm>
            <a:off x="2659710" y="264675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548508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6933CC-D395-281C-AC22-4EE8963B94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E8A614F-7F8E-F9AE-985F-13FDAEB34F2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2F24941-1E86-C1D4-5E51-9F2B5E5F7CED}"/>
              </a:ext>
            </a:extLst>
          </p:cNvPr>
          <p:cNvSpPr txBox="1">
            <a:spLocks/>
          </p:cNvSpPr>
          <p:nvPr/>
        </p:nvSpPr>
        <p:spPr>
          <a:xfrm>
            <a:off x="952500" y="1681767"/>
            <a:ext cx="11239500" cy="186512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loup impitoyable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poursuivait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moutons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br>
              <a:rPr lang="fr-FR" sz="36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</a:br>
            <a:endParaRPr lang="fr-FR" sz="3600" b="1" u="heavy" dirty="0">
              <a:solidFill>
                <a:srgbClr val="0070C0"/>
              </a:solidFill>
              <a:uFill>
                <a:solidFill>
                  <a:srgbClr val="92D050"/>
                </a:solidFill>
              </a:u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la vallée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BED16C7-F2C9-4A01-D0E4-3093F283F06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43E0D81-083E-0179-0AFE-143A64533D4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E1CBA3D-8CE2-24CB-AB50-019338FCF9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CCC248A8-159D-49A8-348D-83474AA65992}"/>
              </a:ext>
            </a:extLst>
          </p:cNvPr>
          <p:cNvSpPr txBox="1">
            <a:spLocks/>
          </p:cNvSpPr>
          <p:nvPr/>
        </p:nvSpPr>
        <p:spPr>
          <a:xfrm>
            <a:off x="5407358" y="221604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01D78F3-D527-4057-E18C-FD56369138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59725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1611FCE0-A353-B582-20AD-9CF437DD2138}"/>
              </a:ext>
            </a:extLst>
          </p:cNvPr>
          <p:cNvSpPr txBox="1">
            <a:spLocks/>
          </p:cNvSpPr>
          <p:nvPr/>
        </p:nvSpPr>
        <p:spPr>
          <a:xfrm>
            <a:off x="820851" y="144419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2BBF7B47-636A-1364-1E30-F6225EF9A3DA}"/>
              </a:ext>
            </a:extLst>
          </p:cNvPr>
          <p:cNvSpPr txBox="1">
            <a:spLocks/>
          </p:cNvSpPr>
          <p:nvPr/>
        </p:nvSpPr>
        <p:spPr>
          <a:xfrm>
            <a:off x="2233366" y="221604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A179FAB1-942A-5FEF-0940-D8B1D5EDF669}"/>
              </a:ext>
            </a:extLst>
          </p:cNvPr>
          <p:cNvSpPr txBox="1">
            <a:spLocks/>
          </p:cNvSpPr>
          <p:nvPr/>
        </p:nvSpPr>
        <p:spPr>
          <a:xfrm>
            <a:off x="7027063" y="1444190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3E67A732-CF70-738B-21E4-72F2ABA76B03}"/>
              </a:ext>
            </a:extLst>
          </p:cNvPr>
          <p:cNvSpPr txBox="1">
            <a:spLocks/>
          </p:cNvSpPr>
          <p:nvPr/>
        </p:nvSpPr>
        <p:spPr>
          <a:xfrm>
            <a:off x="7167714" y="2216040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2F12C3D0-C549-B7E3-9753-87BD7F9C0712}"/>
              </a:ext>
            </a:extLst>
          </p:cNvPr>
          <p:cNvSpPr txBox="1">
            <a:spLocks/>
          </p:cNvSpPr>
          <p:nvPr/>
        </p:nvSpPr>
        <p:spPr>
          <a:xfrm>
            <a:off x="5528624" y="144419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0904DFD5-4D3E-9C21-C948-6ABBCA6BF2A5}"/>
              </a:ext>
            </a:extLst>
          </p:cNvPr>
          <p:cNvSpPr txBox="1">
            <a:spLocks/>
          </p:cNvSpPr>
          <p:nvPr/>
        </p:nvSpPr>
        <p:spPr>
          <a:xfrm>
            <a:off x="1876607" y="264675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4C909D81-2C10-5234-0C22-5E6869F5A428}"/>
              </a:ext>
            </a:extLst>
          </p:cNvPr>
          <p:cNvSpPr txBox="1">
            <a:spLocks/>
          </p:cNvSpPr>
          <p:nvPr/>
        </p:nvSpPr>
        <p:spPr>
          <a:xfrm>
            <a:off x="8182461" y="144419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529A13C8-F01C-A09D-CA92-E7A2FEF72F69}"/>
              </a:ext>
            </a:extLst>
          </p:cNvPr>
          <p:cNvSpPr txBox="1">
            <a:spLocks/>
          </p:cNvSpPr>
          <p:nvPr/>
        </p:nvSpPr>
        <p:spPr>
          <a:xfrm>
            <a:off x="1093504" y="26467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CB075826-9DF3-FCB8-F1BA-975FB00ABE78}"/>
              </a:ext>
            </a:extLst>
          </p:cNvPr>
          <p:cNvSpPr txBox="1">
            <a:spLocks/>
          </p:cNvSpPr>
          <p:nvPr/>
        </p:nvSpPr>
        <p:spPr>
          <a:xfrm>
            <a:off x="1166513" y="3409336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558E9D60-1DB1-33C8-A018-243541FC8B9A}"/>
              </a:ext>
            </a:extLst>
          </p:cNvPr>
          <p:cNvSpPr txBox="1">
            <a:spLocks/>
          </p:cNvSpPr>
          <p:nvPr/>
        </p:nvSpPr>
        <p:spPr>
          <a:xfrm>
            <a:off x="1588444" y="144419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1DF1D65A-47A7-EC96-1CD0-2DF0ADABEAE9}"/>
              </a:ext>
            </a:extLst>
          </p:cNvPr>
          <p:cNvSpPr txBox="1">
            <a:spLocks/>
          </p:cNvSpPr>
          <p:nvPr/>
        </p:nvSpPr>
        <p:spPr>
          <a:xfrm>
            <a:off x="3143284" y="144419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308B46F7-0E02-F0C2-0E98-AC15271902D0}"/>
              </a:ext>
            </a:extLst>
          </p:cNvPr>
          <p:cNvSpPr txBox="1">
            <a:spLocks/>
          </p:cNvSpPr>
          <p:nvPr/>
        </p:nvSpPr>
        <p:spPr>
          <a:xfrm>
            <a:off x="2659710" y="264675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868828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2B754E-36A0-1D6C-5D10-A952221AB1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80079C6-57B3-3717-E31D-D00F594A154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022FEB7-5B43-276C-4DF4-B8D52DC1817B}"/>
              </a:ext>
            </a:extLst>
          </p:cNvPr>
          <p:cNvSpPr txBox="1">
            <a:spLocks/>
          </p:cNvSpPr>
          <p:nvPr/>
        </p:nvSpPr>
        <p:spPr>
          <a:xfrm>
            <a:off x="952500" y="1681767"/>
            <a:ext cx="11239500" cy="186512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loup impitoyable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poursuivait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moutons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br>
              <a:rPr lang="fr-FR" sz="36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</a:br>
            <a:endParaRPr lang="fr-FR" sz="3600" b="1" u="heavy" dirty="0">
              <a:solidFill>
                <a:srgbClr val="0070C0"/>
              </a:solidFill>
              <a:uFill>
                <a:solidFill>
                  <a:srgbClr val="92D050"/>
                </a:solidFill>
              </a:u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la vallée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D519B2B-973B-ADAE-D478-C028423F5F7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910BC36-C2BF-FE5F-7497-1628D5584B9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B7B6D09-F9EF-508E-A443-92E30B481C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AB92E48-D763-6036-4470-3924CC4D5A8C}"/>
              </a:ext>
            </a:extLst>
          </p:cNvPr>
          <p:cNvSpPr txBox="1">
            <a:spLocks/>
          </p:cNvSpPr>
          <p:nvPr/>
        </p:nvSpPr>
        <p:spPr>
          <a:xfrm>
            <a:off x="5407358" y="221604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67CA699-CD31-D806-86D9-7D6244C2C3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26771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111DA68F-CCED-B0E1-DAB5-CDE860682648}"/>
              </a:ext>
            </a:extLst>
          </p:cNvPr>
          <p:cNvSpPr txBox="1">
            <a:spLocks/>
          </p:cNvSpPr>
          <p:nvPr/>
        </p:nvSpPr>
        <p:spPr>
          <a:xfrm>
            <a:off x="820851" y="144419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1DBCC242-9E3C-6FD0-DE10-7E0515CC9F2F}"/>
              </a:ext>
            </a:extLst>
          </p:cNvPr>
          <p:cNvSpPr txBox="1">
            <a:spLocks/>
          </p:cNvSpPr>
          <p:nvPr/>
        </p:nvSpPr>
        <p:spPr>
          <a:xfrm>
            <a:off x="2233366" y="221604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91BF8616-946C-74F4-4E45-673B625CAFFA}"/>
              </a:ext>
            </a:extLst>
          </p:cNvPr>
          <p:cNvSpPr txBox="1">
            <a:spLocks/>
          </p:cNvSpPr>
          <p:nvPr/>
        </p:nvSpPr>
        <p:spPr>
          <a:xfrm>
            <a:off x="7027063" y="1444190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079E808E-FCB9-3E19-0760-CC9F534F4BD1}"/>
              </a:ext>
            </a:extLst>
          </p:cNvPr>
          <p:cNvSpPr txBox="1">
            <a:spLocks/>
          </p:cNvSpPr>
          <p:nvPr/>
        </p:nvSpPr>
        <p:spPr>
          <a:xfrm>
            <a:off x="7167714" y="2216040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E825050E-6440-5019-E5B9-2F7FDEB9B1F3}"/>
              </a:ext>
            </a:extLst>
          </p:cNvPr>
          <p:cNvSpPr txBox="1">
            <a:spLocks/>
          </p:cNvSpPr>
          <p:nvPr/>
        </p:nvSpPr>
        <p:spPr>
          <a:xfrm>
            <a:off x="5528624" y="144419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ABFA9C83-AAEA-BEBC-FBDF-E5A1AA14D640}"/>
              </a:ext>
            </a:extLst>
          </p:cNvPr>
          <p:cNvSpPr txBox="1">
            <a:spLocks/>
          </p:cNvSpPr>
          <p:nvPr/>
        </p:nvSpPr>
        <p:spPr>
          <a:xfrm>
            <a:off x="1876607" y="264675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C391479D-513B-3501-2A74-87EB4A7AA322}"/>
              </a:ext>
            </a:extLst>
          </p:cNvPr>
          <p:cNvSpPr txBox="1">
            <a:spLocks/>
          </p:cNvSpPr>
          <p:nvPr/>
        </p:nvSpPr>
        <p:spPr>
          <a:xfrm>
            <a:off x="8182461" y="144419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07D024D4-A1DC-0273-58B0-EBF6AA992011}"/>
              </a:ext>
            </a:extLst>
          </p:cNvPr>
          <p:cNvSpPr txBox="1">
            <a:spLocks/>
          </p:cNvSpPr>
          <p:nvPr/>
        </p:nvSpPr>
        <p:spPr>
          <a:xfrm>
            <a:off x="1093504" y="26467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B16E9913-57B2-8A66-3473-E03664412030}"/>
              </a:ext>
            </a:extLst>
          </p:cNvPr>
          <p:cNvSpPr txBox="1">
            <a:spLocks/>
          </p:cNvSpPr>
          <p:nvPr/>
        </p:nvSpPr>
        <p:spPr>
          <a:xfrm>
            <a:off x="1166513" y="3409336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F8318135-B81B-BDAF-4928-F2B40A3EE7B7}"/>
              </a:ext>
            </a:extLst>
          </p:cNvPr>
          <p:cNvSpPr txBox="1">
            <a:spLocks/>
          </p:cNvSpPr>
          <p:nvPr/>
        </p:nvSpPr>
        <p:spPr>
          <a:xfrm>
            <a:off x="1588444" y="144419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FE890F6A-14D5-C660-01C3-1B12F076CBEB}"/>
              </a:ext>
            </a:extLst>
          </p:cNvPr>
          <p:cNvSpPr txBox="1">
            <a:spLocks/>
          </p:cNvSpPr>
          <p:nvPr/>
        </p:nvSpPr>
        <p:spPr>
          <a:xfrm>
            <a:off x="3143284" y="144419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7105FED7-BC6F-71B0-B89F-1A81C49B166F}"/>
              </a:ext>
            </a:extLst>
          </p:cNvPr>
          <p:cNvSpPr txBox="1">
            <a:spLocks/>
          </p:cNvSpPr>
          <p:nvPr/>
        </p:nvSpPr>
        <p:spPr>
          <a:xfrm>
            <a:off x="2659710" y="264675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60104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5CF757-E09B-F1CA-E2A8-2E28025456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4CCEBB2-A83D-C3A3-20FA-EDE476C3CED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640452B-68B2-DCA9-F48A-FCF8B066B0E9}"/>
              </a:ext>
            </a:extLst>
          </p:cNvPr>
          <p:cNvSpPr txBox="1">
            <a:spLocks/>
          </p:cNvSpPr>
          <p:nvPr/>
        </p:nvSpPr>
        <p:spPr>
          <a:xfrm>
            <a:off x="952500" y="1681767"/>
            <a:ext cx="11239500" cy="186512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loup impitoyable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poursuivait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moutons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br>
              <a:rPr lang="fr-FR" sz="36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</a:br>
            <a:endParaRPr lang="fr-FR" sz="3600" b="1" u="heavy" dirty="0">
              <a:solidFill>
                <a:srgbClr val="0070C0"/>
              </a:solidFill>
              <a:uFill>
                <a:solidFill>
                  <a:srgbClr val="92D050"/>
                </a:solidFill>
              </a:u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la vallée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EFE9757-5899-DEDB-B93D-2A4EF6D9893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F6101BD-F85E-CD49-525B-EBC1705EDB0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55A8FF1-661A-6E1A-C0ED-387A66473D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3FFDCDFC-D6BB-EE31-036D-0B348D716915}"/>
              </a:ext>
            </a:extLst>
          </p:cNvPr>
          <p:cNvSpPr txBox="1">
            <a:spLocks/>
          </p:cNvSpPr>
          <p:nvPr/>
        </p:nvSpPr>
        <p:spPr>
          <a:xfrm>
            <a:off x="5407358" y="221604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605FCD8-F1B0-613F-2225-84D240AA6E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109199"/>
              </p:ext>
            </p:extLst>
          </p:nvPr>
        </p:nvGraphicFramePr>
        <p:xfrm>
          <a:off x="952500" y="4101579"/>
          <a:ext cx="11239500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 loup impitoyable / les moutons /</a:t>
                      </a:r>
                      <a:b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</a:b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la vallée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F8F1ECE5-6BE8-9EA2-19EC-758BE7888D2D}"/>
              </a:ext>
            </a:extLst>
          </p:cNvPr>
          <p:cNvSpPr txBox="1">
            <a:spLocks/>
          </p:cNvSpPr>
          <p:nvPr/>
        </p:nvSpPr>
        <p:spPr>
          <a:xfrm>
            <a:off x="820851" y="144419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B578F0F6-3986-6EFF-3190-F42D86FDCAAB}"/>
              </a:ext>
            </a:extLst>
          </p:cNvPr>
          <p:cNvSpPr txBox="1">
            <a:spLocks/>
          </p:cNvSpPr>
          <p:nvPr/>
        </p:nvSpPr>
        <p:spPr>
          <a:xfrm>
            <a:off x="2233366" y="221604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42F5E0FE-8D88-E1B8-8B82-4101C4126FF8}"/>
              </a:ext>
            </a:extLst>
          </p:cNvPr>
          <p:cNvSpPr txBox="1">
            <a:spLocks/>
          </p:cNvSpPr>
          <p:nvPr/>
        </p:nvSpPr>
        <p:spPr>
          <a:xfrm>
            <a:off x="7027063" y="1444190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6FA77AAC-98F1-055C-982B-F7476B1F7FA9}"/>
              </a:ext>
            </a:extLst>
          </p:cNvPr>
          <p:cNvSpPr txBox="1">
            <a:spLocks/>
          </p:cNvSpPr>
          <p:nvPr/>
        </p:nvSpPr>
        <p:spPr>
          <a:xfrm>
            <a:off x="7167714" y="2216040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A480DA68-0E2D-9A1D-7D3B-3764527DAD51}"/>
              </a:ext>
            </a:extLst>
          </p:cNvPr>
          <p:cNvSpPr txBox="1">
            <a:spLocks/>
          </p:cNvSpPr>
          <p:nvPr/>
        </p:nvSpPr>
        <p:spPr>
          <a:xfrm>
            <a:off x="5528624" y="144419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D1F33FAC-9B70-2697-3968-1C7E74A3C24D}"/>
              </a:ext>
            </a:extLst>
          </p:cNvPr>
          <p:cNvSpPr txBox="1">
            <a:spLocks/>
          </p:cNvSpPr>
          <p:nvPr/>
        </p:nvSpPr>
        <p:spPr>
          <a:xfrm>
            <a:off x="1876607" y="264675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931A3D55-1113-3DB5-A331-8DAF67B4A2C5}"/>
              </a:ext>
            </a:extLst>
          </p:cNvPr>
          <p:cNvSpPr txBox="1">
            <a:spLocks/>
          </p:cNvSpPr>
          <p:nvPr/>
        </p:nvSpPr>
        <p:spPr>
          <a:xfrm>
            <a:off x="8182461" y="144419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9123BD44-37BE-4D03-9FEF-516AD4FC7523}"/>
              </a:ext>
            </a:extLst>
          </p:cNvPr>
          <p:cNvSpPr txBox="1">
            <a:spLocks/>
          </p:cNvSpPr>
          <p:nvPr/>
        </p:nvSpPr>
        <p:spPr>
          <a:xfrm>
            <a:off x="1093504" y="26467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49D65103-5D97-5467-C0D4-954A89398368}"/>
              </a:ext>
            </a:extLst>
          </p:cNvPr>
          <p:cNvSpPr txBox="1">
            <a:spLocks/>
          </p:cNvSpPr>
          <p:nvPr/>
        </p:nvSpPr>
        <p:spPr>
          <a:xfrm>
            <a:off x="1166513" y="3409336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AB005C5F-D99C-2C5E-D7EF-BFDD92C598F8}"/>
              </a:ext>
            </a:extLst>
          </p:cNvPr>
          <p:cNvSpPr txBox="1">
            <a:spLocks/>
          </p:cNvSpPr>
          <p:nvPr/>
        </p:nvSpPr>
        <p:spPr>
          <a:xfrm>
            <a:off x="1588444" y="144419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36BA510C-15FC-10C2-6CF6-C4FC31283E21}"/>
              </a:ext>
            </a:extLst>
          </p:cNvPr>
          <p:cNvSpPr txBox="1">
            <a:spLocks/>
          </p:cNvSpPr>
          <p:nvPr/>
        </p:nvSpPr>
        <p:spPr>
          <a:xfrm>
            <a:off x="3143284" y="144419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73E314F1-28B2-6332-1AF0-59DB1527BEE2}"/>
              </a:ext>
            </a:extLst>
          </p:cNvPr>
          <p:cNvSpPr txBox="1">
            <a:spLocks/>
          </p:cNvSpPr>
          <p:nvPr/>
        </p:nvSpPr>
        <p:spPr>
          <a:xfrm>
            <a:off x="2659710" y="264675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18000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AE6F4-B1A9-A3C9-E86A-587AE6E87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A4EEDA9-58FD-B6EB-07CF-BABE747C8D20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Explications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991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85317B-A898-B2B6-3C56-1E6353D505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6BFB43D-6A5B-FDF0-84EB-29F6222E3A2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2D08D91-2897-A002-7C65-0E081B4F8202}"/>
              </a:ext>
            </a:extLst>
          </p:cNvPr>
          <p:cNvSpPr txBox="1">
            <a:spLocks/>
          </p:cNvSpPr>
          <p:nvPr/>
        </p:nvSpPr>
        <p:spPr>
          <a:xfrm>
            <a:off x="952500" y="1681767"/>
            <a:ext cx="11239500" cy="186512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loup impitoyable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poursuivait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moutons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br>
              <a:rPr lang="fr-FR" sz="36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</a:br>
            <a:endParaRPr lang="fr-FR" sz="3600" b="1" u="heavy" dirty="0">
              <a:solidFill>
                <a:srgbClr val="0070C0"/>
              </a:solidFill>
              <a:uFill>
                <a:solidFill>
                  <a:srgbClr val="92D050"/>
                </a:solidFill>
              </a:u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la vallée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FC87E26-215E-C954-5425-A8BD063F6F0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AB3B180-4411-6752-0F02-99B5627FC1C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passé composé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0459EF6-BC8C-50BF-2CBB-D84FC76415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3A6A83E-6572-C857-2D94-90381B68D650}"/>
              </a:ext>
            </a:extLst>
          </p:cNvPr>
          <p:cNvSpPr txBox="1">
            <a:spLocks/>
          </p:cNvSpPr>
          <p:nvPr/>
        </p:nvSpPr>
        <p:spPr>
          <a:xfrm>
            <a:off x="5407358" y="221604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4743852-FDDE-9C5A-A435-75943DF75D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138400"/>
              </p:ext>
            </p:extLst>
          </p:nvPr>
        </p:nvGraphicFramePr>
        <p:xfrm>
          <a:off x="952500" y="4101579"/>
          <a:ext cx="11239500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 loup impitoyable / les moutons /</a:t>
                      </a:r>
                      <a:b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</a:b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la vallée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3C1773F2-783C-E397-1296-B3E1BB8B07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8D218068-D47A-4D88-672E-F5F7560F39D0}"/>
              </a:ext>
            </a:extLst>
          </p:cNvPr>
          <p:cNvSpPr txBox="1">
            <a:spLocks/>
          </p:cNvSpPr>
          <p:nvPr/>
        </p:nvSpPr>
        <p:spPr>
          <a:xfrm>
            <a:off x="820851" y="144419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3B327C20-58B0-CA1E-60F4-DD6C576C0B87}"/>
              </a:ext>
            </a:extLst>
          </p:cNvPr>
          <p:cNvSpPr txBox="1">
            <a:spLocks/>
          </p:cNvSpPr>
          <p:nvPr/>
        </p:nvSpPr>
        <p:spPr>
          <a:xfrm>
            <a:off x="2233366" y="221604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25C5132D-0BCB-1CCB-4151-411C46B4DE6D}"/>
              </a:ext>
            </a:extLst>
          </p:cNvPr>
          <p:cNvSpPr txBox="1">
            <a:spLocks/>
          </p:cNvSpPr>
          <p:nvPr/>
        </p:nvSpPr>
        <p:spPr>
          <a:xfrm>
            <a:off x="7027063" y="1444190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2474DAEB-616D-D1F4-9CA5-1325FCC9B36A}"/>
              </a:ext>
            </a:extLst>
          </p:cNvPr>
          <p:cNvSpPr txBox="1">
            <a:spLocks/>
          </p:cNvSpPr>
          <p:nvPr/>
        </p:nvSpPr>
        <p:spPr>
          <a:xfrm>
            <a:off x="7167714" y="2216040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06169448-E5B9-CD67-6B6A-8343772950B5}"/>
              </a:ext>
            </a:extLst>
          </p:cNvPr>
          <p:cNvSpPr txBox="1">
            <a:spLocks/>
          </p:cNvSpPr>
          <p:nvPr/>
        </p:nvSpPr>
        <p:spPr>
          <a:xfrm>
            <a:off x="5528624" y="144419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33DA4D4D-8E2E-A9CC-BB39-EC99B8B454B0}"/>
              </a:ext>
            </a:extLst>
          </p:cNvPr>
          <p:cNvSpPr txBox="1">
            <a:spLocks/>
          </p:cNvSpPr>
          <p:nvPr/>
        </p:nvSpPr>
        <p:spPr>
          <a:xfrm>
            <a:off x="1876607" y="264675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B98F3611-916F-F98C-52DE-932B54FF4D92}"/>
              </a:ext>
            </a:extLst>
          </p:cNvPr>
          <p:cNvSpPr txBox="1">
            <a:spLocks/>
          </p:cNvSpPr>
          <p:nvPr/>
        </p:nvSpPr>
        <p:spPr>
          <a:xfrm>
            <a:off x="8182461" y="144419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F0FB5B30-B765-5021-7FFC-E06D6C917AA1}"/>
              </a:ext>
            </a:extLst>
          </p:cNvPr>
          <p:cNvSpPr txBox="1">
            <a:spLocks/>
          </p:cNvSpPr>
          <p:nvPr/>
        </p:nvSpPr>
        <p:spPr>
          <a:xfrm>
            <a:off x="1093504" y="26467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C454A4A-56D7-6BE4-6BDE-6052CFF65D6B}"/>
              </a:ext>
            </a:extLst>
          </p:cNvPr>
          <p:cNvSpPr txBox="1">
            <a:spLocks/>
          </p:cNvSpPr>
          <p:nvPr/>
        </p:nvSpPr>
        <p:spPr>
          <a:xfrm>
            <a:off x="1166513" y="3409336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7B386CE4-2654-E09A-7152-5969CF32BDB9}"/>
              </a:ext>
            </a:extLst>
          </p:cNvPr>
          <p:cNvSpPr txBox="1">
            <a:spLocks/>
          </p:cNvSpPr>
          <p:nvPr/>
        </p:nvSpPr>
        <p:spPr>
          <a:xfrm>
            <a:off x="1588444" y="144419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650BC0AF-09E8-3738-24CB-C26FE46D1036}"/>
              </a:ext>
            </a:extLst>
          </p:cNvPr>
          <p:cNvSpPr txBox="1">
            <a:spLocks/>
          </p:cNvSpPr>
          <p:nvPr/>
        </p:nvSpPr>
        <p:spPr>
          <a:xfrm>
            <a:off x="3143284" y="144419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C42F8F37-88B6-68AF-48D6-C0B6E65C1932}"/>
              </a:ext>
            </a:extLst>
          </p:cNvPr>
          <p:cNvSpPr txBox="1">
            <a:spLocks/>
          </p:cNvSpPr>
          <p:nvPr/>
        </p:nvSpPr>
        <p:spPr>
          <a:xfrm>
            <a:off x="2659710" y="264675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488654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59225D-1007-5BAB-44C5-9F8E7B3B46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4989807-ED29-7905-2F42-2E5571ACDB6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16A776-9990-7D13-F8B0-367C569DDEF3}"/>
              </a:ext>
            </a:extLst>
          </p:cNvPr>
          <p:cNvSpPr txBox="1">
            <a:spLocks/>
          </p:cNvSpPr>
          <p:nvPr/>
        </p:nvSpPr>
        <p:spPr>
          <a:xfrm>
            <a:off x="952500" y="1681767"/>
            <a:ext cx="11239500" cy="186512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loup impitoyable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poursuivait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moutons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br>
              <a:rPr lang="fr-FR" sz="36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</a:br>
            <a:endParaRPr lang="fr-FR" sz="3600" b="1" u="heavy" dirty="0">
              <a:solidFill>
                <a:srgbClr val="0070C0"/>
              </a:solidFill>
              <a:uFill>
                <a:solidFill>
                  <a:srgbClr val="92D050"/>
                </a:solidFill>
              </a:u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la vallée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8B3CCB5-73DB-5947-009E-5D160E77DC0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BFEFB08-26B5-16C5-230C-E357F6C8678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passé composé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ACFCADA-E970-3259-B03E-6110E05FB6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2EDCE60B-167C-6823-5633-A1BCDB576D38}"/>
              </a:ext>
            </a:extLst>
          </p:cNvPr>
          <p:cNvSpPr txBox="1">
            <a:spLocks/>
          </p:cNvSpPr>
          <p:nvPr/>
        </p:nvSpPr>
        <p:spPr>
          <a:xfrm>
            <a:off x="5407358" y="221604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D85E19E-3DDD-4D5A-9939-9235C0EB858D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 loup impitoyable / les moutons /</a:t>
                      </a:r>
                      <a:b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</a:b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la vallée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Le loup impitoyable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poursuivi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les moutons dans la vallée.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298249AB-828C-A2CF-09A7-E44B2FEA43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A11ADB51-CB83-9C31-9F61-F7B1A8474676}"/>
              </a:ext>
            </a:extLst>
          </p:cNvPr>
          <p:cNvSpPr txBox="1">
            <a:spLocks/>
          </p:cNvSpPr>
          <p:nvPr/>
        </p:nvSpPr>
        <p:spPr>
          <a:xfrm>
            <a:off x="820851" y="144419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92AD3B19-B7CD-B013-9A1B-68BCB36CECEC}"/>
              </a:ext>
            </a:extLst>
          </p:cNvPr>
          <p:cNvSpPr txBox="1">
            <a:spLocks/>
          </p:cNvSpPr>
          <p:nvPr/>
        </p:nvSpPr>
        <p:spPr>
          <a:xfrm>
            <a:off x="2233366" y="221604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D2FC3588-B063-7405-3794-EFE83A43E837}"/>
              </a:ext>
            </a:extLst>
          </p:cNvPr>
          <p:cNvSpPr txBox="1">
            <a:spLocks/>
          </p:cNvSpPr>
          <p:nvPr/>
        </p:nvSpPr>
        <p:spPr>
          <a:xfrm>
            <a:off x="7027063" y="1444190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5DEF40C3-92FA-2D16-A20D-71E8BC443C33}"/>
              </a:ext>
            </a:extLst>
          </p:cNvPr>
          <p:cNvSpPr txBox="1">
            <a:spLocks/>
          </p:cNvSpPr>
          <p:nvPr/>
        </p:nvSpPr>
        <p:spPr>
          <a:xfrm>
            <a:off x="7167714" y="2216040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0028244C-3FE2-39A8-8DF6-4BEE9398308E}"/>
              </a:ext>
            </a:extLst>
          </p:cNvPr>
          <p:cNvSpPr txBox="1">
            <a:spLocks/>
          </p:cNvSpPr>
          <p:nvPr/>
        </p:nvSpPr>
        <p:spPr>
          <a:xfrm>
            <a:off x="5528624" y="144419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7B60818E-9C80-6BB3-3321-A8FCA4063559}"/>
              </a:ext>
            </a:extLst>
          </p:cNvPr>
          <p:cNvSpPr txBox="1">
            <a:spLocks/>
          </p:cNvSpPr>
          <p:nvPr/>
        </p:nvSpPr>
        <p:spPr>
          <a:xfrm>
            <a:off x="1876607" y="264675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433AA16D-2C34-3EF9-4CE0-1183C6E45385}"/>
              </a:ext>
            </a:extLst>
          </p:cNvPr>
          <p:cNvSpPr txBox="1">
            <a:spLocks/>
          </p:cNvSpPr>
          <p:nvPr/>
        </p:nvSpPr>
        <p:spPr>
          <a:xfrm>
            <a:off x="8182461" y="144419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668FEE8F-C5FF-2106-7B8C-918C39061935}"/>
              </a:ext>
            </a:extLst>
          </p:cNvPr>
          <p:cNvSpPr txBox="1">
            <a:spLocks/>
          </p:cNvSpPr>
          <p:nvPr/>
        </p:nvSpPr>
        <p:spPr>
          <a:xfrm>
            <a:off x="1093504" y="26467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0E1CB3DF-7832-C3DB-8ACA-3D976A9048E4}"/>
              </a:ext>
            </a:extLst>
          </p:cNvPr>
          <p:cNvSpPr txBox="1">
            <a:spLocks/>
          </p:cNvSpPr>
          <p:nvPr/>
        </p:nvSpPr>
        <p:spPr>
          <a:xfrm>
            <a:off x="1166513" y="3409336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FCA000B5-4E5D-AB41-4D9F-95D4916963E6}"/>
              </a:ext>
            </a:extLst>
          </p:cNvPr>
          <p:cNvSpPr txBox="1">
            <a:spLocks/>
          </p:cNvSpPr>
          <p:nvPr/>
        </p:nvSpPr>
        <p:spPr>
          <a:xfrm>
            <a:off x="1588444" y="144419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50E654F8-2EE0-86C9-6E0C-5B9FE758B07B}"/>
              </a:ext>
            </a:extLst>
          </p:cNvPr>
          <p:cNvSpPr txBox="1">
            <a:spLocks/>
          </p:cNvSpPr>
          <p:nvPr/>
        </p:nvSpPr>
        <p:spPr>
          <a:xfrm>
            <a:off x="3143284" y="144419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51F06460-8A3F-0A23-3AD8-71555A43EE60}"/>
              </a:ext>
            </a:extLst>
          </p:cNvPr>
          <p:cNvSpPr txBox="1">
            <a:spLocks/>
          </p:cNvSpPr>
          <p:nvPr/>
        </p:nvSpPr>
        <p:spPr>
          <a:xfrm>
            <a:off x="2659710" y="264675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40361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02D4F-B6B4-21D6-6526-8FF5E0020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262DDA-662F-6876-A489-2B6AFB77759F}"/>
              </a:ext>
            </a:extLst>
          </p:cNvPr>
          <p:cNvSpPr txBox="1">
            <a:spLocks/>
          </p:cNvSpPr>
          <p:nvPr/>
        </p:nvSpPr>
        <p:spPr>
          <a:xfrm>
            <a:off x="1277208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079EA-FFA6-2D99-152F-D2283967471B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3367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B5CFA-C921-148F-B19A-629E90B04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EEC2FC7-D92E-F5B4-C5DD-2486C53A4717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3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6543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8E6AD8-DFED-ED7C-5433-C8AFC862AF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B2F3CB5-B042-C2FF-F2C5-4EF27BF73C7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69F17B5-BE76-E15A-C127-837569AE26E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petits cousins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planteront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des fleurs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au printemps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FE11E27-5E15-C674-024E-F203C2EF1F7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D712606-7ECD-E4E0-3AF0-05ED07ED39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6880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BAF0C2-8ECB-182F-C1D2-DD5B9A7DB8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F22D8DB-DA49-B098-65B3-96889F7F550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8F6F272-E228-321E-96DF-B23DB1CD091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petits cousins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planteront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des fleurs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au printemps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17FE10E-EC56-2491-D521-B65880F76EC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ED2683C-AA26-956B-6384-483A7FCD643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D0C9C66-566E-18BC-797A-5F90C9E889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2165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3AC466-7402-5CFA-5365-C7A06E1F1C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174160D-A1F0-2E3B-D167-E40591B2F33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D1CF63-909A-A93D-66DD-DF9916E11A1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petits cousins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planteront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des fleurs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au printemps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6C303AA-28DB-4088-63AF-2033CA281DB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F03821B-1A7F-CE22-82CA-65D8B4485CB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51E407E-9424-47D8-F58B-BDA7234EFC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251B8C0-82C5-40A4-6919-2E2F9B28F2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389524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17725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BC2FB4-BC02-D242-D39C-82FBCE2901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B6D2881-D25F-1647-6ED1-315E57DE3E8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908CD9D-C82B-537D-2687-BF3EB67522A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petits cousins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planteront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des fleurs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au printemps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08DE1B1-8A0A-91E6-8F4E-59D703BB4DA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A5E177D-7320-05A7-ABE1-61713C963AC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32542C1-01B4-510A-AFB0-214B309FCC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DD413AD-4A02-E3A5-A129-C9D1E43803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728565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82311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AF6FCC-4CF5-1BF9-5BCC-CBC8EA58F2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7E74F98-37A5-8734-1DE5-D450F5A9A47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CE7E70D-EA98-3EC7-CB68-8D140B30657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petits cousins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planteront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des fleurs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au printemps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17295CF-71DC-0F94-5F14-96B6EAABBCC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CA59011-C68D-FAEC-72E4-E2D70AE9A37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5B1DE00-0322-A88D-011E-9A7F30C491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9D72705-632F-0C17-250D-E1EAEEF620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775861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619514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8CDC29-6310-4247-B4AB-525A3B36CC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8CB6C5F-9D28-AE19-9B23-90798165388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8A08B85-AB2E-B6CA-BC92-D3A6719AC01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petits cousins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planteront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des fleurs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au printemps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D4164A3-B970-DDB6-B1B9-5C309A15380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D701FE4-7050-44CE-06B5-5D1EF3119C7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AFD4D6E-B106-4016-B339-22B538871D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92AD2BE-06A3-0739-0E15-419861B859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170853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529AC254-3D37-313F-7E78-570794C7597D}"/>
              </a:ext>
            </a:extLst>
          </p:cNvPr>
          <p:cNvSpPr txBox="1">
            <a:spLocks/>
          </p:cNvSpPr>
          <p:nvPr/>
        </p:nvSpPr>
        <p:spPr>
          <a:xfrm>
            <a:off x="1145312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95D0BFF7-5C31-06E8-612A-80C171C27E70}"/>
              </a:ext>
            </a:extLst>
          </p:cNvPr>
          <p:cNvSpPr txBox="1">
            <a:spLocks/>
          </p:cNvSpPr>
          <p:nvPr/>
        </p:nvSpPr>
        <p:spPr>
          <a:xfrm>
            <a:off x="3670330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60401C4E-BE8C-35DE-5AE1-CC2C4C0CA800}"/>
              </a:ext>
            </a:extLst>
          </p:cNvPr>
          <p:cNvSpPr txBox="1">
            <a:spLocks/>
          </p:cNvSpPr>
          <p:nvPr/>
        </p:nvSpPr>
        <p:spPr>
          <a:xfrm>
            <a:off x="2257612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E97A8E2B-3F47-C322-DD0E-39AACFAD5698}"/>
              </a:ext>
            </a:extLst>
          </p:cNvPr>
          <p:cNvSpPr txBox="1">
            <a:spLocks/>
          </p:cNvSpPr>
          <p:nvPr/>
        </p:nvSpPr>
        <p:spPr>
          <a:xfrm>
            <a:off x="7199514" y="170950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22A0E3A9-6748-56A1-C8B2-73998919E4DB}"/>
              </a:ext>
            </a:extLst>
          </p:cNvPr>
          <p:cNvSpPr txBox="1">
            <a:spLocks/>
          </p:cNvSpPr>
          <p:nvPr/>
        </p:nvSpPr>
        <p:spPr>
          <a:xfrm>
            <a:off x="8118834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AA06BCDC-9D33-859E-F6C7-FC0C9705A108}"/>
              </a:ext>
            </a:extLst>
          </p:cNvPr>
          <p:cNvSpPr txBox="1">
            <a:spLocks/>
          </p:cNvSpPr>
          <p:nvPr/>
        </p:nvSpPr>
        <p:spPr>
          <a:xfrm>
            <a:off x="554988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C46C60DB-DB1C-83A8-225F-63782FFFE27B}"/>
              </a:ext>
            </a:extLst>
          </p:cNvPr>
          <p:cNvSpPr txBox="1">
            <a:spLocks/>
          </p:cNvSpPr>
          <p:nvPr/>
        </p:nvSpPr>
        <p:spPr>
          <a:xfrm>
            <a:off x="1025980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BD86BC38-6DEB-701D-6746-E8186CD3C108}"/>
              </a:ext>
            </a:extLst>
          </p:cNvPr>
          <p:cNvSpPr txBox="1">
            <a:spLocks/>
          </p:cNvSpPr>
          <p:nvPr/>
        </p:nvSpPr>
        <p:spPr>
          <a:xfrm>
            <a:off x="9044293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43677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AF046-4890-3BB1-4A94-39F88B1BF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A18613B9-D60D-4409-0235-5F674F6CDE2C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Explications</a:t>
            </a:r>
            <a:r>
              <a:rPr lang="fr-FR" sz="2400" b="1" dirty="0">
                <a:solidFill>
                  <a:schemeClr val="tx1"/>
                </a:solidFill>
                <a:latin typeface="Calibri"/>
              </a:rPr>
              <a:t>			    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Période 2</a:t>
            </a:r>
            <a:endParaRPr kumimoji="0" lang="fr-FR" sz="10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 recopie</a:t>
            </a:r>
            <a:r>
              <a:rPr kumimoji="0" lang="fr-FR" sz="24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la phrase, puis…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lvl="0" algn="l"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Temps de conjugaison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temps de conjugaison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verbe. 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b)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Nature des mots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nature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de chaque mot de la phrase.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Fonctions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repère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verbe conjugué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le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compléments d’objets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</a:t>
            </a:r>
            <a:b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</a:b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et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compléments circonstanciels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s’il y en a.</a:t>
            </a:r>
            <a:endParaRPr kumimoji="0" lang="fr-FR" sz="2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d)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Groupes nominaux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groupes nominaux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.</a:t>
            </a:r>
          </a:p>
          <a:p>
            <a:pPr lvl="0" algn="l">
              <a:defRPr/>
            </a:pPr>
            <a:endParaRPr lang="fr-FR" sz="1100" baseline="0" dirty="0">
              <a:solidFill>
                <a:schemeClr val="tx1"/>
              </a:solidFill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   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</a:t>
            </a:r>
            <a:r>
              <a:rPr kumimoji="0" lang="fr-FR" sz="2400" b="1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Changement de temps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transforme la phrase en utilisant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le temps proposé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Graphique 3" descr="Badge à suivre avec un remplissage uni">
            <a:extLst>
              <a:ext uri="{FF2B5EF4-FFF2-40B4-BE49-F238E27FC236}">
                <a16:creationId xmlns:a16="http://schemas.microsoft.com/office/drawing/2014/main" id="{A279B8D2-6E0D-1710-8FCC-9CCC179A5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00" y="5164057"/>
            <a:ext cx="371475" cy="371475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Zoom de diapositive 7"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5515487"/>
                  </p:ext>
                </p:extLst>
              </p:nvPr>
            </p:nvGraphicFramePr>
            <p:xfrm>
              <a:off x="10046970" y="5611648"/>
              <a:ext cx="1695186" cy="953542"/>
            </p:xfrm>
            <a:graphic>
              <a:graphicData uri="http://schemas.microsoft.com/office/powerpoint/2016/slidezoom">
                <pslz:sldZm>
                  <pslz:sldZmObj sldId="257" cId="2990151595">
                    <pslz:zmPr id="{3E721E99-97D3-4014-9A14-1BB3F85E0E2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5186" cy="953542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Zoom de diapositive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46970" y="5611648"/>
                <a:ext cx="1695186" cy="95354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6884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E8E444-E06F-B0F1-9B5D-1968A99494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F2BFA6E-74A4-D91F-C6B5-79D520F5578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F07B0D9-B502-37D6-6871-45A5C850362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petits cousins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planteront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des fleurs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au printemps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7936D15-A0F9-0B7E-A911-3A6D092F942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00C565C-0D65-97E7-3F25-1BF209285D8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94161D0-D870-DA39-B46B-7328C22D34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D20FFD0-3078-00AF-06EB-AAA465B67A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469215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EA7BA64D-F928-E41A-F11D-206D95968AF6}"/>
              </a:ext>
            </a:extLst>
          </p:cNvPr>
          <p:cNvSpPr txBox="1">
            <a:spLocks/>
          </p:cNvSpPr>
          <p:nvPr/>
        </p:nvSpPr>
        <p:spPr>
          <a:xfrm>
            <a:off x="1145312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468A0EDA-3B1D-520D-ADAC-3A3B571FABB1}"/>
              </a:ext>
            </a:extLst>
          </p:cNvPr>
          <p:cNvSpPr txBox="1">
            <a:spLocks/>
          </p:cNvSpPr>
          <p:nvPr/>
        </p:nvSpPr>
        <p:spPr>
          <a:xfrm>
            <a:off x="3670330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DCF93D8A-E274-2409-7B38-0E39C3A59F69}"/>
              </a:ext>
            </a:extLst>
          </p:cNvPr>
          <p:cNvSpPr txBox="1">
            <a:spLocks/>
          </p:cNvSpPr>
          <p:nvPr/>
        </p:nvSpPr>
        <p:spPr>
          <a:xfrm>
            <a:off x="2257612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54431A86-5592-8579-43D8-7D546AFFDB0B}"/>
              </a:ext>
            </a:extLst>
          </p:cNvPr>
          <p:cNvSpPr txBox="1">
            <a:spLocks/>
          </p:cNvSpPr>
          <p:nvPr/>
        </p:nvSpPr>
        <p:spPr>
          <a:xfrm>
            <a:off x="7199514" y="170950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3C01C1F3-6BEA-DF01-1BA7-A0E74D4F495B}"/>
              </a:ext>
            </a:extLst>
          </p:cNvPr>
          <p:cNvSpPr txBox="1">
            <a:spLocks/>
          </p:cNvSpPr>
          <p:nvPr/>
        </p:nvSpPr>
        <p:spPr>
          <a:xfrm>
            <a:off x="8118834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23C25201-52C9-16E9-203E-B9D1B3E7765D}"/>
              </a:ext>
            </a:extLst>
          </p:cNvPr>
          <p:cNvSpPr txBox="1">
            <a:spLocks/>
          </p:cNvSpPr>
          <p:nvPr/>
        </p:nvSpPr>
        <p:spPr>
          <a:xfrm>
            <a:off x="554988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72D33C3F-1373-458D-76D5-746DEED91DC5}"/>
              </a:ext>
            </a:extLst>
          </p:cNvPr>
          <p:cNvSpPr txBox="1">
            <a:spLocks/>
          </p:cNvSpPr>
          <p:nvPr/>
        </p:nvSpPr>
        <p:spPr>
          <a:xfrm>
            <a:off x="1025980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B02EA8E4-6ED0-CDB3-BC63-8C5400421F6D}"/>
              </a:ext>
            </a:extLst>
          </p:cNvPr>
          <p:cNvSpPr txBox="1">
            <a:spLocks/>
          </p:cNvSpPr>
          <p:nvPr/>
        </p:nvSpPr>
        <p:spPr>
          <a:xfrm>
            <a:off x="9044293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7245540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68E857-CE00-BDB9-EDD7-C7BDEA55A2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DE791B8-0199-3357-186D-DEA87426A99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496DD23-5CF6-04B8-665D-A208E5B46DC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petits cousins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planteront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des fleurs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au printemps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CEB96F1-6CF8-3AC1-3EA2-83735AC7FE8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69CEEB5-0917-7B53-589F-25C7B4A8BFE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03BA635-99C4-93E5-75A7-5302BF607E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2A7C071D-4D72-5CB5-F5F4-03D031D1A505}"/>
              </a:ext>
            </a:extLst>
          </p:cNvPr>
          <p:cNvSpPr txBox="1">
            <a:spLocks/>
          </p:cNvSpPr>
          <p:nvPr/>
        </p:nvSpPr>
        <p:spPr>
          <a:xfrm>
            <a:off x="5470661" y="253459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AD80B79-B28C-DE94-F806-0759E180E5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891017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74E4F3B7-DA88-6797-53E9-472869A91AF0}"/>
              </a:ext>
            </a:extLst>
          </p:cNvPr>
          <p:cNvSpPr txBox="1">
            <a:spLocks/>
          </p:cNvSpPr>
          <p:nvPr/>
        </p:nvSpPr>
        <p:spPr>
          <a:xfrm>
            <a:off x="1145312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910F2302-FFA0-2200-2A6C-CB8953CF6D16}"/>
              </a:ext>
            </a:extLst>
          </p:cNvPr>
          <p:cNvSpPr txBox="1">
            <a:spLocks/>
          </p:cNvSpPr>
          <p:nvPr/>
        </p:nvSpPr>
        <p:spPr>
          <a:xfrm>
            <a:off x="2468815" y="253459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6457C944-399B-C5C7-94A0-DBABF50523B0}"/>
              </a:ext>
            </a:extLst>
          </p:cNvPr>
          <p:cNvSpPr txBox="1">
            <a:spLocks/>
          </p:cNvSpPr>
          <p:nvPr/>
        </p:nvSpPr>
        <p:spPr>
          <a:xfrm>
            <a:off x="3670330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82EEB818-92C2-61FD-A108-F6A6DD25EDF0}"/>
              </a:ext>
            </a:extLst>
          </p:cNvPr>
          <p:cNvSpPr txBox="1">
            <a:spLocks/>
          </p:cNvSpPr>
          <p:nvPr/>
        </p:nvSpPr>
        <p:spPr>
          <a:xfrm>
            <a:off x="2257612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01BB36F2-1B6D-5024-1D8E-195F0D750964}"/>
              </a:ext>
            </a:extLst>
          </p:cNvPr>
          <p:cNvSpPr txBox="1">
            <a:spLocks/>
          </p:cNvSpPr>
          <p:nvPr/>
        </p:nvSpPr>
        <p:spPr>
          <a:xfrm>
            <a:off x="7199514" y="170950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73F9F3AA-33C5-48AB-2551-540781FE21FD}"/>
              </a:ext>
            </a:extLst>
          </p:cNvPr>
          <p:cNvSpPr txBox="1">
            <a:spLocks/>
          </p:cNvSpPr>
          <p:nvPr/>
        </p:nvSpPr>
        <p:spPr>
          <a:xfrm>
            <a:off x="8118834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439B1B99-C399-D4B2-B179-7C088F04540B}"/>
              </a:ext>
            </a:extLst>
          </p:cNvPr>
          <p:cNvSpPr txBox="1">
            <a:spLocks/>
          </p:cNvSpPr>
          <p:nvPr/>
        </p:nvSpPr>
        <p:spPr>
          <a:xfrm>
            <a:off x="9419301" y="2534595"/>
            <a:ext cx="230872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ED1B6C24-F910-9474-A76B-395FCDE101CD}"/>
              </a:ext>
            </a:extLst>
          </p:cNvPr>
          <p:cNvSpPr txBox="1">
            <a:spLocks/>
          </p:cNvSpPr>
          <p:nvPr/>
        </p:nvSpPr>
        <p:spPr>
          <a:xfrm>
            <a:off x="554988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04374206-EF81-E72D-B1B3-96B7D69AB964}"/>
              </a:ext>
            </a:extLst>
          </p:cNvPr>
          <p:cNvSpPr txBox="1">
            <a:spLocks/>
          </p:cNvSpPr>
          <p:nvPr/>
        </p:nvSpPr>
        <p:spPr>
          <a:xfrm>
            <a:off x="1025980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46FDF5C-C422-3CFE-EDF2-31C5101DF1C7}"/>
              </a:ext>
            </a:extLst>
          </p:cNvPr>
          <p:cNvSpPr txBox="1">
            <a:spLocks/>
          </p:cNvSpPr>
          <p:nvPr/>
        </p:nvSpPr>
        <p:spPr>
          <a:xfrm>
            <a:off x="9044293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2CD09EF2-1ED9-9AC1-AB67-91A2D12D6E06}"/>
              </a:ext>
            </a:extLst>
          </p:cNvPr>
          <p:cNvSpPr txBox="1">
            <a:spLocks/>
          </p:cNvSpPr>
          <p:nvPr/>
        </p:nvSpPr>
        <p:spPr>
          <a:xfrm>
            <a:off x="7186458" y="2534595"/>
            <a:ext cx="1888702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1469077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5AC68D-A443-8F03-122D-65BDA113AC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E5F2201-74B5-38B0-3D9C-696068386C2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91223C9-A8EF-9730-5931-E61B75D6E5B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petits cousins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planteront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des fleurs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au printemps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E3A940A-169B-8D98-73F3-7C2B1F7ADCB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8620FF0-4BA6-CC8F-372E-4C8C8B2758A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6D3FFCC-F225-DA7C-41A9-2539C4D8B3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FDBBF5BC-D47C-E797-0F4A-0EDEFBC97DF9}"/>
              </a:ext>
            </a:extLst>
          </p:cNvPr>
          <p:cNvSpPr txBox="1">
            <a:spLocks/>
          </p:cNvSpPr>
          <p:nvPr/>
        </p:nvSpPr>
        <p:spPr>
          <a:xfrm>
            <a:off x="5470661" y="253459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0CB4592-9FFE-7B60-31E6-E73482081B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530182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563189F9-9E00-8D90-3B38-A116423D503E}"/>
              </a:ext>
            </a:extLst>
          </p:cNvPr>
          <p:cNvSpPr txBox="1">
            <a:spLocks/>
          </p:cNvSpPr>
          <p:nvPr/>
        </p:nvSpPr>
        <p:spPr>
          <a:xfrm>
            <a:off x="1145312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7CBF4381-1619-2A02-612A-7E84BCE028BA}"/>
              </a:ext>
            </a:extLst>
          </p:cNvPr>
          <p:cNvSpPr txBox="1">
            <a:spLocks/>
          </p:cNvSpPr>
          <p:nvPr/>
        </p:nvSpPr>
        <p:spPr>
          <a:xfrm>
            <a:off x="2468815" y="253459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89413075-25D5-7AED-7743-BA4A06283D89}"/>
              </a:ext>
            </a:extLst>
          </p:cNvPr>
          <p:cNvSpPr txBox="1">
            <a:spLocks/>
          </p:cNvSpPr>
          <p:nvPr/>
        </p:nvSpPr>
        <p:spPr>
          <a:xfrm>
            <a:off x="3670330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C6DEA58B-6244-B776-D4C1-459A90BF3D7B}"/>
              </a:ext>
            </a:extLst>
          </p:cNvPr>
          <p:cNvSpPr txBox="1">
            <a:spLocks/>
          </p:cNvSpPr>
          <p:nvPr/>
        </p:nvSpPr>
        <p:spPr>
          <a:xfrm>
            <a:off x="2257612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48171DDF-6446-4B3F-6C77-472D63D08DB8}"/>
              </a:ext>
            </a:extLst>
          </p:cNvPr>
          <p:cNvSpPr txBox="1">
            <a:spLocks/>
          </p:cNvSpPr>
          <p:nvPr/>
        </p:nvSpPr>
        <p:spPr>
          <a:xfrm>
            <a:off x="7199514" y="170950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784A95A6-6BCA-CCE3-AD8D-481B62869AA9}"/>
              </a:ext>
            </a:extLst>
          </p:cNvPr>
          <p:cNvSpPr txBox="1">
            <a:spLocks/>
          </p:cNvSpPr>
          <p:nvPr/>
        </p:nvSpPr>
        <p:spPr>
          <a:xfrm>
            <a:off x="8118834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D414FE2-9939-F780-0E1A-E3E195CD251F}"/>
              </a:ext>
            </a:extLst>
          </p:cNvPr>
          <p:cNvSpPr txBox="1">
            <a:spLocks/>
          </p:cNvSpPr>
          <p:nvPr/>
        </p:nvSpPr>
        <p:spPr>
          <a:xfrm>
            <a:off x="9419301" y="2534595"/>
            <a:ext cx="230872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918F9D67-E19D-1854-D6DB-83BD16706EF8}"/>
              </a:ext>
            </a:extLst>
          </p:cNvPr>
          <p:cNvSpPr txBox="1">
            <a:spLocks/>
          </p:cNvSpPr>
          <p:nvPr/>
        </p:nvSpPr>
        <p:spPr>
          <a:xfrm>
            <a:off x="554988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A2E9B62C-23E0-7D6F-B352-90BEA74DA4E3}"/>
              </a:ext>
            </a:extLst>
          </p:cNvPr>
          <p:cNvSpPr txBox="1">
            <a:spLocks/>
          </p:cNvSpPr>
          <p:nvPr/>
        </p:nvSpPr>
        <p:spPr>
          <a:xfrm>
            <a:off x="1025980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3FA6AB98-F386-9633-5E8C-AE63C50F48A5}"/>
              </a:ext>
            </a:extLst>
          </p:cNvPr>
          <p:cNvSpPr txBox="1">
            <a:spLocks/>
          </p:cNvSpPr>
          <p:nvPr/>
        </p:nvSpPr>
        <p:spPr>
          <a:xfrm>
            <a:off x="9044293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452AA375-C86D-9B00-DD08-DB4B9CD06D95}"/>
              </a:ext>
            </a:extLst>
          </p:cNvPr>
          <p:cNvSpPr txBox="1">
            <a:spLocks/>
          </p:cNvSpPr>
          <p:nvPr/>
        </p:nvSpPr>
        <p:spPr>
          <a:xfrm>
            <a:off x="7186458" y="2534595"/>
            <a:ext cx="1888702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8042762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E802A1-706E-CF05-7974-EF0D99D0D0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95216E0-B2F1-8345-41F5-6BB1ACFC593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C09ECF1-9A78-E52E-BFDE-58E6C26C47B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petits cousins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planteront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des fleurs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au printemps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BB43DDD-AFD1-E1B6-F6E9-67F085F22E4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291559C-B835-C72B-98BE-9AE3F3570BC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35E2E5E-62D7-9014-C670-0132C36AF0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F6AFED35-0665-E50F-94EE-44F626373479}"/>
              </a:ext>
            </a:extLst>
          </p:cNvPr>
          <p:cNvSpPr txBox="1">
            <a:spLocks/>
          </p:cNvSpPr>
          <p:nvPr/>
        </p:nvSpPr>
        <p:spPr>
          <a:xfrm>
            <a:off x="5470661" y="253459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E4B1CD2-529A-E674-CE43-784C8F908F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039295"/>
              </p:ext>
            </p:extLst>
          </p:nvPr>
        </p:nvGraphicFramePr>
        <p:xfrm>
          <a:off x="952500" y="4101579"/>
          <a:ext cx="11239500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Mes petits cousins / des fleurs / </a:t>
                      </a:r>
                      <a:b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</a:b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au printemps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DC9BF770-FE06-B3E5-6DA5-C9692B0195F6}"/>
              </a:ext>
            </a:extLst>
          </p:cNvPr>
          <p:cNvSpPr txBox="1">
            <a:spLocks/>
          </p:cNvSpPr>
          <p:nvPr/>
        </p:nvSpPr>
        <p:spPr>
          <a:xfrm>
            <a:off x="1145312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D86813A3-BC3D-7B86-4BD5-501B61D1D8DE}"/>
              </a:ext>
            </a:extLst>
          </p:cNvPr>
          <p:cNvSpPr txBox="1">
            <a:spLocks/>
          </p:cNvSpPr>
          <p:nvPr/>
        </p:nvSpPr>
        <p:spPr>
          <a:xfrm>
            <a:off x="2468815" y="253459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C86E84D0-12DC-82A4-43AE-D85D45A2A586}"/>
              </a:ext>
            </a:extLst>
          </p:cNvPr>
          <p:cNvSpPr txBox="1">
            <a:spLocks/>
          </p:cNvSpPr>
          <p:nvPr/>
        </p:nvSpPr>
        <p:spPr>
          <a:xfrm>
            <a:off x="3670330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09B262D3-4FA0-F032-5983-10C950045F02}"/>
              </a:ext>
            </a:extLst>
          </p:cNvPr>
          <p:cNvSpPr txBox="1">
            <a:spLocks/>
          </p:cNvSpPr>
          <p:nvPr/>
        </p:nvSpPr>
        <p:spPr>
          <a:xfrm>
            <a:off x="2257612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B41E1E6-2BF8-3215-1402-11CE04D0C4A3}"/>
              </a:ext>
            </a:extLst>
          </p:cNvPr>
          <p:cNvSpPr txBox="1">
            <a:spLocks/>
          </p:cNvSpPr>
          <p:nvPr/>
        </p:nvSpPr>
        <p:spPr>
          <a:xfrm>
            <a:off x="7199514" y="170950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D4C1004A-A80C-69D7-7FD7-196B24A6B9E7}"/>
              </a:ext>
            </a:extLst>
          </p:cNvPr>
          <p:cNvSpPr txBox="1">
            <a:spLocks/>
          </p:cNvSpPr>
          <p:nvPr/>
        </p:nvSpPr>
        <p:spPr>
          <a:xfrm>
            <a:off x="8118834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61F9D5E7-FE6F-6F74-2BC0-EC336B994C70}"/>
              </a:ext>
            </a:extLst>
          </p:cNvPr>
          <p:cNvSpPr txBox="1">
            <a:spLocks/>
          </p:cNvSpPr>
          <p:nvPr/>
        </p:nvSpPr>
        <p:spPr>
          <a:xfrm>
            <a:off x="9419301" y="2534595"/>
            <a:ext cx="230872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22AE298D-F835-DB82-C5F0-C04E8558F343}"/>
              </a:ext>
            </a:extLst>
          </p:cNvPr>
          <p:cNvSpPr txBox="1">
            <a:spLocks/>
          </p:cNvSpPr>
          <p:nvPr/>
        </p:nvSpPr>
        <p:spPr>
          <a:xfrm>
            <a:off x="554988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FA1B06F7-11C1-6C98-FD2B-1E897F72F7AF}"/>
              </a:ext>
            </a:extLst>
          </p:cNvPr>
          <p:cNvSpPr txBox="1">
            <a:spLocks/>
          </p:cNvSpPr>
          <p:nvPr/>
        </p:nvSpPr>
        <p:spPr>
          <a:xfrm>
            <a:off x="1025980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C1332B1D-B824-49A3-B33D-9C2223659828}"/>
              </a:ext>
            </a:extLst>
          </p:cNvPr>
          <p:cNvSpPr txBox="1">
            <a:spLocks/>
          </p:cNvSpPr>
          <p:nvPr/>
        </p:nvSpPr>
        <p:spPr>
          <a:xfrm>
            <a:off x="9044293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0A55C10F-EF01-8CA7-64DD-EDC721DAA75B}"/>
              </a:ext>
            </a:extLst>
          </p:cNvPr>
          <p:cNvSpPr txBox="1">
            <a:spLocks/>
          </p:cNvSpPr>
          <p:nvPr/>
        </p:nvSpPr>
        <p:spPr>
          <a:xfrm>
            <a:off x="7186458" y="2534595"/>
            <a:ext cx="1888702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5046705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C33018-88D8-0BE5-E0BF-C22947A182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6A0F88C-D0FB-7C43-86C0-E0C6A6E8767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0D2216-4665-5C16-9FA5-E83617F30E9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petits cousins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planteront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des fleurs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au printemps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9FDFE81-2036-863A-70A0-6F7EA60A704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BF1BE9B-5AB3-1757-7BC2-08122CEFBA4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imparfait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3E8758F-B859-D737-D2AB-49A32A04F4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AABC5D38-249C-D11D-5A98-09BE350B271C}"/>
              </a:ext>
            </a:extLst>
          </p:cNvPr>
          <p:cNvSpPr txBox="1">
            <a:spLocks/>
          </p:cNvSpPr>
          <p:nvPr/>
        </p:nvSpPr>
        <p:spPr>
          <a:xfrm>
            <a:off x="5470661" y="253459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D34C670-2832-F0FA-AC0D-E83A452955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2880728"/>
              </p:ext>
            </p:extLst>
          </p:nvPr>
        </p:nvGraphicFramePr>
        <p:xfrm>
          <a:off x="952500" y="4101579"/>
          <a:ext cx="11239500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Mes petits cousins / des fleurs / </a:t>
                      </a:r>
                      <a:b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</a:b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au printemps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CBBC6FA9-FBC1-590F-B9DD-FA4C589FC0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19666E46-577F-F1A1-94FD-3715FE47083E}"/>
              </a:ext>
            </a:extLst>
          </p:cNvPr>
          <p:cNvSpPr txBox="1">
            <a:spLocks/>
          </p:cNvSpPr>
          <p:nvPr/>
        </p:nvSpPr>
        <p:spPr>
          <a:xfrm>
            <a:off x="1145312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0F10DCCA-4761-7E93-B084-6A9FAEF3CE16}"/>
              </a:ext>
            </a:extLst>
          </p:cNvPr>
          <p:cNvSpPr txBox="1">
            <a:spLocks/>
          </p:cNvSpPr>
          <p:nvPr/>
        </p:nvSpPr>
        <p:spPr>
          <a:xfrm>
            <a:off x="2468815" y="253459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8E0AF4D8-D4A3-4DED-B21C-15555B2EEF9F}"/>
              </a:ext>
            </a:extLst>
          </p:cNvPr>
          <p:cNvSpPr txBox="1">
            <a:spLocks/>
          </p:cNvSpPr>
          <p:nvPr/>
        </p:nvSpPr>
        <p:spPr>
          <a:xfrm>
            <a:off x="3670330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2554C007-E918-EB46-4ABE-6C67EE722DE7}"/>
              </a:ext>
            </a:extLst>
          </p:cNvPr>
          <p:cNvSpPr txBox="1">
            <a:spLocks/>
          </p:cNvSpPr>
          <p:nvPr/>
        </p:nvSpPr>
        <p:spPr>
          <a:xfrm>
            <a:off x="2257612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C48B8B56-3043-1130-22E5-C596BE208A23}"/>
              </a:ext>
            </a:extLst>
          </p:cNvPr>
          <p:cNvSpPr txBox="1">
            <a:spLocks/>
          </p:cNvSpPr>
          <p:nvPr/>
        </p:nvSpPr>
        <p:spPr>
          <a:xfrm>
            <a:off x="7199514" y="170950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091038F0-F4B8-D058-2C3B-963350DBFA6E}"/>
              </a:ext>
            </a:extLst>
          </p:cNvPr>
          <p:cNvSpPr txBox="1">
            <a:spLocks/>
          </p:cNvSpPr>
          <p:nvPr/>
        </p:nvSpPr>
        <p:spPr>
          <a:xfrm>
            <a:off x="8118834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A072F875-6E3A-BCE4-80A2-6E3FB3A00E79}"/>
              </a:ext>
            </a:extLst>
          </p:cNvPr>
          <p:cNvSpPr txBox="1">
            <a:spLocks/>
          </p:cNvSpPr>
          <p:nvPr/>
        </p:nvSpPr>
        <p:spPr>
          <a:xfrm>
            <a:off x="9419301" y="2534595"/>
            <a:ext cx="230872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BCC83612-2D70-819E-B545-64C0DDE6FEB3}"/>
              </a:ext>
            </a:extLst>
          </p:cNvPr>
          <p:cNvSpPr txBox="1">
            <a:spLocks/>
          </p:cNvSpPr>
          <p:nvPr/>
        </p:nvSpPr>
        <p:spPr>
          <a:xfrm>
            <a:off x="554988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098F9AA8-A2B7-6C1D-B234-E2A37318EED6}"/>
              </a:ext>
            </a:extLst>
          </p:cNvPr>
          <p:cNvSpPr txBox="1">
            <a:spLocks/>
          </p:cNvSpPr>
          <p:nvPr/>
        </p:nvSpPr>
        <p:spPr>
          <a:xfrm>
            <a:off x="1025980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3152D702-CCCB-C531-A45D-B65A50D2C9F0}"/>
              </a:ext>
            </a:extLst>
          </p:cNvPr>
          <p:cNvSpPr txBox="1">
            <a:spLocks/>
          </p:cNvSpPr>
          <p:nvPr/>
        </p:nvSpPr>
        <p:spPr>
          <a:xfrm>
            <a:off x="9044293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08D94F0F-C3E4-811C-BEA8-1CB8B84C888A}"/>
              </a:ext>
            </a:extLst>
          </p:cNvPr>
          <p:cNvSpPr txBox="1">
            <a:spLocks/>
          </p:cNvSpPr>
          <p:nvPr/>
        </p:nvSpPr>
        <p:spPr>
          <a:xfrm>
            <a:off x="7186458" y="2534595"/>
            <a:ext cx="1888702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790704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299FD0-20EC-3F2C-91D4-C9D8EB5C07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56EBF1A-1AE4-A7CD-AE8C-50E81AF463F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89760D1-BC38-FAED-34E5-B87FD9D8A7F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petits cousins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planteront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des fleurs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au printemps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7813EF8-D1FC-F621-0B80-ABDC60AEA43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A4F59CA-4502-B3C7-A0C6-6C3DC86CDF7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imparfait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9CFCD34-B177-CEEE-91D0-6EE980CE6C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7E6FEE16-45C3-755A-8188-421B42EC46F5}"/>
              </a:ext>
            </a:extLst>
          </p:cNvPr>
          <p:cNvSpPr txBox="1">
            <a:spLocks/>
          </p:cNvSpPr>
          <p:nvPr/>
        </p:nvSpPr>
        <p:spPr>
          <a:xfrm>
            <a:off x="5470661" y="253459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487F7A4-D576-EEB6-1F9D-56333BE0739D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Mes petits cousins / des fleurs / </a:t>
                      </a:r>
                      <a:b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</a:b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au printemps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Mes petits cousins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plantaient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des fleurs au printemps.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CF2584AF-2064-07C1-B6CC-422F3D7953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6BEBCBA8-FB3C-2F4B-679C-7302BBA444FA}"/>
              </a:ext>
            </a:extLst>
          </p:cNvPr>
          <p:cNvSpPr txBox="1">
            <a:spLocks/>
          </p:cNvSpPr>
          <p:nvPr/>
        </p:nvSpPr>
        <p:spPr>
          <a:xfrm>
            <a:off x="1145312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F8C8307E-2191-1A9A-35C0-C34DE0C3BE34}"/>
              </a:ext>
            </a:extLst>
          </p:cNvPr>
          <p:cNvSpPr txBox="1">
            <a:spLocks/>
          </p:cNvSpPr>
          <p:nvPr/>
        </p:nvSpPr>
        <p:spPr>
          <a:xfrm>
            <a:off x="2468815" y="253459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E8F1BD37-22BE-2BC4-0F64-AD1BA46683E0}"/>
              </a:ext>
            </a:extLst>
          </p:cNvPr>
          <p:cNvSpPr txBox="1">
            <a:spLocks/>
          </p:cNvSpPr>
          <p:nvPr/>
        </p:nvSpPr>
        <p:spPr>
          <a:xfrm>
            <a:off x="3670330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A23EB8BB-C1A1-5D92-37C8-63BBF57A3C8A}"/>
              </a:ext>
            </a:extLst>
          </p:cNvPr>
          <p:cNvSpPr txBox="1">
            <a:spLocks/>
          </p:cNvSpPr>
          <p:nvPr/>
        </p:nvSpPr>
        <p:spPr>
          <a:xfrm>
            <a:off x="2257612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0D7A3F5A-80A0-0DAB-A91A-9767AC3868A8}"/>
              </a:ext>
            </a:extLst>
          </p:cNvPr>
          <p:cNvSpPr txBox="1">
            <a:spLocks/>
          </p:cNvSpPr>
          <p:nvPr/>
        </p:nvSpPr>
        <p:spPr>
          <a:xfrm>
            <a:off x="7199514" y="170950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3FF39AF4-81C4-4CED-39DC-DD84F734B7CC}"/>
              </a:ext>
            </a:extLst>
          </p:cNvPr>
          <p:cNvSpPr txBox="1">
            <a:spLocks/>
          </p:cNvSpPr>
          <p:nvPr/>
        </p:nvSpPr>
        <p:spPr>
          <a:xfrm>
            <a:off x="8118834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8F0D5823-D698-E9A5-333A-007D97A7B5AE}"/>
              </a:ext>
            </a:extLst>
          </p:cNvPr>
          <p:cNvSpPr txBox="1">
            <a:spLocks/>
          </p:cNvSpPr>
          <p:nvPr/>
        </p:nvSpPr>
        <p:spPr>
          <a:xfrm>
            <a:off x="9419301" y="2534595"/>
            <a:ext cx="230872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A3D8BB2B-E953-CC81-7C2E-00D65206B374}"/>
              </a:ext>
            </a:extLst>
          </p:cNvPr>
          <p:cNvSpPr txBox="1">
            <a:spLocks/>
          </p:cNvSpPr>
          <p:nvPr/>
        </p:nvSpPr>
        <p:spPr>
          <a:xfrm>
            <a:off x="554988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27CCB6CF-6BE4-3428-F73A-DCE3AF707501}"/>
              </a:ext>
            </a:extLst>
          </p:cNvPr>
          <p:cNvSpPr txBox="1">
            <a:spLocks/>
          </p:cNvSpPr>
          <p:nvPr/>
        </p:nvSpPr>
        <p:spPr>
          <a:xfrm>
            <a:off x="1025980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B9357577-835A-2BE1-7369-CD9E222FB84E}"/>
              </a:ext>
            </a:extLst>
          </p:cNvPr>
          <p:cNvSpPr txBox="1">
            <a:spLocks/>
          </p:cNvSpPr>
          <p:nvPr/>
        </p:nvSpPr>
        <p:spPr>
          <a:xfrm>
            <a:off x="9044293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ADB200B5-C5F2-F2B4-9930-8C741EE8853F}"/>
              </a:ext>
            </a:extLst>
          </p:cNvPr>
          <p:cNvSpPr txBox="1">
            <a:spLocks/>
          </p:cNvSpPr>
          <p:nvPr/>
        </p:nvSpPr>
        <p:spPr>
          <a:xfrm>
            <a:off x="7186458" y="2534595"/>
            <a:ext cx="1888702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875759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D671B-EC34-CADF-6016-3C114F130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7D4B3A-7411-A4D5-5D49-F7E605FA9A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EE569D-40F8-8140-A8A9-D17563DDFC56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9589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B355E-CC12-650B-EBE6-1F9586983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9B3B9F-9453-8BE4-50DF-025101D1A8A5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4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1402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235EC5-3F08-542E-4A6B-80B97BDC4F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A87C041-251B-03B4-8E92-4C20F16E70B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47993C7-D280-E616-6658-E81FDC7F807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sommes partis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l’orage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A80C6AE-D469-B5ED-D2FC-0A102B36EE7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8DD6EB9-FF23-D7DC-2FF0-9EF86A451F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65845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A70B12-D655-4FCD-47C5-7CCCBB4640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08A1626-4C3E-22F4-23BC-657CB0AC153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9359865-0F31-1736-4232-1D57ECFC644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sommes partis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l’orage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325D0DD-D41C-F7FA-631F-F2C577A800F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D14D754-910A-CBE3-AE79-21DD4E494A7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566C3B9-0718-EB2A-52FA-61F97475D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984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E5938-0E73-2310-578C-4A80E78C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BCC224F-E846-E91D-276B-974C1EE1BBEC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1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5756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7A4D6B-D85D-EB1A-F066-2A3E5387DD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F629E19-5BB8-806C-C97C-33513206B7D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C4B21B3-04CC-81BC-2871-AE3FBA0B758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sommes partis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l’orage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AD6ECF9-5345-D4CA-B7E2-A89838FE6F6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4E9B89C-01BC-E056-3156-1025CCD5950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5C53F59-154C-B5C2-3561-24F51012B7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AAB4D55-58B8-19A3-8CB8-EB5B67BCE5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761149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376931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AFFF52-CC30-0CA7-F4E7-93888455E7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8D9C9B3-7EF4-DCF1-CA4A-DDA9E365C6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1CC4098-C9F1-931D-2733-DC5B5D1F60E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sommes partis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l’orage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F3468B9-7CE6-438F-EAE2-23690C4624D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6E9890E-FFDA-CFA5-7CE6-16980C6247F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D185D84-574D-305F-C10D-1268068FF7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8DBD82A-30C9-76E2-53CF-03C767A5E0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445990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617474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18FD11-FDC8-E363-CC55-AFCE0419B5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F33FE5F-70ED-1C8F-C08B-77493B1A7F1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44BB2DC-B11B-4254-931F-D4F2215CE77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sommes partis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l’orage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7927B5B-B998-E3DF-1D96-EE6CD995D7F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3B7C821-A297-5A1C-E5B4-45145183C29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8B70AEC-188C-1F27-1386-41607D1DAD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C49CE01-C0A2-D05E-E570-D774250E68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965707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710106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042F43-C3EE-4CB0-C0DE-D0BAA84BFA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2AE044D-A2C0-0A5C-BEFC-1B8D3DEAD07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90CE4E6-4AF5-D676-2398-99357BC5971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sommes partis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l’orage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358C2A1-1E5E-4D77-CBA0-BC99D630F30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FFDCE1A-250C-FDDF-D18F-295B9BCBA32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93EF3DF-26C1-BD25-A5B7-4A4FCDA13D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7B5E328-219D-604A-EA26-9A5AB654EC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212455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20" name="Sous-titre 2">
            <a:extLst>
              <a:ext uri="{FF2B5EF4-FFF2-40B4-BE49-F238E27FC236}">
                <a16:creationId xmlns:a16="http://schemas.microsoft.com/office/drawing/2014/main" id="{58BAAB20-825E-3B02-FEE3-2CB87A4DE4D5}"/>
              </a:ext>
            </a:extLst>
          </p:cNvPr>
          <p:cNvSpPr txBox="1">
            <a:spLocks/>
          </p:cNvSpPr>
          <p:nvPr/>
        </p:nvSpPr>
        <p:spPr>
          <a:xfrm>
            <a:off x="3620302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8B71660A-3AC3-D226-12DB-5ADEDFCA8346}"/>
              </a:ext>
            </a:extLst>
          </p:cNvPr>
          <p:cNvSpPr txBox="1">
            <a:spLocks/>
          </p:cNvSpPr>
          <p:nvPr/>
        </p:nvSpPr>
        <p:spPr>
          <a:xfrm>
            <a:off x="8772678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337978B2-9D57-208B-4809-9AEC0837E8AC}"/>
              </a:ext>
            </a:extLst>
          </p:cNvPr>
          <p:cNvSpPr txBox="1">
            <a:spLocks/>
          </p:cNvSpPr>
          <p:nvPr/>
        </p:nvSpPr>
        <p:spPr>
          <a:xfrm>
            <a:off x="5640372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0EBC7DCD-273B-3088-A796-1F6CFD21CF24}"/>
              </a:ext>
            </a:extLst>
          </p:cNvPr>
          <p:cNvSpPr txBox="1">
            <a:spLocks/>
          </p:cNvSpPr>
          <p:nvPr/>
        </p:nvSpPr>
        <p:spPr>
          <a:xfrm>
            <a:off x="9460933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0B9B94BB-0C05-B5F2-B9BD-9EC2C77878D4}"/>
              </a:ext>
            </a:extLst>
          </p:cNvPr>
          <p:cNvSpPr txBox="1">
            <a:spLocks/>
          </p:cNvSpPr>
          <p:nvPr/>
        </p:nvSpPr>
        <p:spPr>
          <a:xfrm>
            <a:off x="1843759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1F6F3048-E747-5065-6927-B35536C977BB}"/>
              </a:ext>
            </a:extLst>
          </p:cNvPr>
          <p:cNvSpPr txBox="1">
            <a:spLocks/>
          </p:cNvSpPr>
          <p:nvPr/>
        </p:nvSpPr>
        <p:spPr>
          <a:xfrm>
            <a:off x="10342148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AF8F60ED-BEF2-3671-BFBB-9CCC4AAF51C2}"/>
              </a:ext>
            </a:extLst>
          </p:cNvPr>
          <p:cNvSpPr txBox="1">
            <a:spLocks/>
          </p:cNvSpPr>
          <p:nvPr/>
        </p:nvSpPr>
        <p:spPr>
          <a:xfrm>
            <a:off x="7434524" y="158488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DC211B7A-0F26-665E-3826-BBBCB800DF62}"/>
              </a:ext>
            </a:extLst>
          </p:cNvPr>
          <p:cNvCxnSpPr>
            <a:cxnSpLocks/>
          </p:cNvCxnSpPr>
          <p:nvPr/>
        </p:nvCxnSpPr>
        <p:spPr>
          <a:xfrm>
            <a:off x="6909995" y="2055960"/>
            <a:ext cx="1800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210599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120156-B781-F435-EED0-40B27AEB30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A85C6A0-5959-F90B-6A71-A6091B3E7AD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0D34A8A-E889-DE42-B16E-DAE79EC46D9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sommes partis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l’orage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3106DCA-FA6E-23D2-92CB-4AEC4B51278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56CC4E0-C7C2-02E7-0A48-288F3116DC5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CD9A7F9-5846-FF1D-B6F9-D431CE38F2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A020EDD-0684-6BE1-59A1-BC09AAA06F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560558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20" name="Sous-titre 2">
            <a:extLst>
              <a:ext uri="{FF2B5EF4-FFF2-40B4-BE49-F238E27FC236}">
                <a16:creationId xmlns:a16="http://schemas.microsoft.com/office/drawing/2014/main" id="{521909E0-1100-94AE-EE5A-9496B10283F8}"/>
              </a:ext>
            </a:extLst>
          </p:cNvPr>
          <p:cNvSpPr txBox="1">
            <a:spLocks/>
          </p:cNvSpPr>
          <p:nvPr/>
        </p:nvSpPr>
        <p:spPr>
          <a:xfrm>
            <a:off x="3620302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D93039A9-1400-7562-0734-15C88DA9CC1D}"/>
              </a:ext>
            </a:extLst>
          </p:cNvPr>
          <p:cNvSpPr txBox="1">
            <a:spLocks/>
          </p:cNvSpPr>
          <p:nvPr/>
        </p:nvSpPr>
        <p:spPr>
          <a:xfrm>
            <a:off x="8772678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BAB0A01B-71A8-44B4-2A41-9B03D66B21F9}"/>
              </a:ext>
            </a:extLst>
          </p:cNvPr>
          <p:cNvSpPr txBox="1">
            <a:spLocks/>
          </p:cNvSpPr>
          <p:nvPr/>
        </p:nvSpPr>
        <p:spPr>
          <a:xfrm>
            <a:off x="5640372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103A17ED-B204-FC84-B565-C646C0997B24}"/>
              </a:ext>
            </a:extLst>
          </p:cNvPr>
          <p:cNvSpPr txBox="1">
            <a:spLocks/>
          </p:cNvSpPr>
          <p:nvPr/>
        </p:nvSpPr>
        <p:spPr>
          <a:xfrm>
            <a:off x="9460933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191850C1-CE09-E7A4-05F6-01BB735A77BF}"/>
              </a:ext>
            </a:extLst>
          </p:cNvPr>
          <p:cNvSpPr txBox="1">
            <a:spLocks/>
          </p:cNvSpPr>
          <p:nvPr/>
        </p:nvSpPr>
        <p:spPr>
          <a:xfrm>
            <a:off x="1843759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56B9AC1A-76DA-F4F8-BAAD-C6EC2FD3F3B1}"/>
              </a:ext>
            </a:extLst>
          </p:cNvPr>
          <p:cNvSpPr txBox="1">
            <a:spLocks/>
          </p:cNvSpPr>
          <p:nvPr/>
        </p:nvSpPr>
        <p:spPr>
          <a:xfrm>
            <a:off x="10342148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32ECA2BA-0130-270E-A049-8B82A1496E27}"/>
              </a:ext>
            </a:extLst>
          </p:cNvPr>
          <p:cNvSpPr txBox="1">
            <a:spLocks/>
          </p:cNvSpPr>
          <p:nvPr/>
        </p:nvSpPr>
        <p:spPr>
          <a:xfrm>
            <a:off x="7434524" y="158488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70489C9A-DD1C-9BA0-A6A0-E027B74C84E3}"/>
              </a:ext>
            </a:extLst>
          </p:cNvPr>
          <p:cNvCxnSpPr>
            <a:cxnSpLocks/>
          </p:cNvCxnSpPr>
          <p:nvPr/>
        </p:nvCxnSpPr>
        <p:spPr>
          <a:xfrm>
            <a:off x="6909995" y="2055960"/>
            <a:ext cx="1800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289539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2B8E5A-0311-5BEB-4F9B-2C40209256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F007103-F0ED-D182-4516-A5420C29755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BF7B890-1BA6-457A-84AF-F31BDDA636A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sommes partis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l’orage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592C8EE-6BE2-8474-87DD-686760B2714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9E5B338-EA97-66BB-1EE5-059025AEA37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07926BC-C281-2C17-08AE-0C700B4BE4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0921FBDE-7C85-8C7A-CF6C-EC8367BA605A}"/>
              </a:ext>
            </a:extLst>
          </p:cNvPr>
          <p:cNvSpPr txBox="1">
            <a:spLocks/>
          </p:cNvSpPr>
          <p:nvPr/>
        </p:nvSpPr>
        <p:spPr>
          <a:xfrm>
            <a:off x="4315977" y="265729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5D66B13-12E1-0C5B-5889-4B88AFED7C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854970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F141C376-D13A-4107-1E2C-6997ED0C55A7}"/>
              </a:ext>
            </a:extLst>
          </p:cNvPr>
          <p:cNvSpPr txBox="1">
            <a:spLocks/>
          </p:cNvSpPr>
          <p:nvPr/>
        </p:nvSpPr>
        <p:spPr>
          <a:xfrm>
            <a:off x="1707146" y="265729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A3CE113D-3790-F44D-4E4C-285B21585F13}"/>
              </a:ext>
            </a:extLst>
          </p:cNvPr>
          <p:cNvSpPr txBox="1">
            <a:spLocks/>
          </p:cNvSpPr>
          <p:nvPr/>
        </p:nvSpPr>
        <p:spPr>
          <a:xfrm>
            <a:off x="3620302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56D47677-540B-CE8D-4042-BC3C40155AA4}"/>
              </a:ext>
            </a:extLst>
          </p:cNvPr>
          <p:cNvSpPr txBox="1">
            <a:spLocks/>
          </p:cNvSpPr>
          <p:nvPr/>
        </p:nvSpPr>
        <p:spPr>
          <a:xfrm>
            <a:off x="7922185" y="2657292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cause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7679A07A-ECB4-D9E2-4E8D-C239F93A410C}"/>
              </a:ext>
            </a:extLst>
          </p:cNvPr>
          <p:cNvSpPr txBox="1">
            <a:spLocks/>
          </p:cNvSpPr>
          <p:nvPr/>
        </p:nvSpPr>
        <p:spPr>
          <a:xfrm>
            <a:off x="8772678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97D12BEF-C786-26FD-7D8A-F73DF73F6095}"/>
              </a:ext>
            </a:extLst>
          </p:cNvPr>
          <p:cNvSpPr txBox="1">
            <a:spLocks/>
          </p:cNvSpPr>
          <p:nvPr/>
        </p:nvSpPr>
        <p:spPr>
          <a:xfrm>
            <a:off x="5640372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1EF53AB8-7609-00C9-F4C5-2D74E5172CD5}"/>
              </a:ext>
            </a:extLst>
          </p:cNvPr>
          <p:cNvSpPr txBox="1">
            <a:spLocks/>
          </p:cNvSpPr>
          <p:nvPr/>
        </p:nvSpPr>
        <p:spPr>
          <a:xfrm>
            <a:off x="9460933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FC03998F-B795-F9A6-1DC7-52125E1AA6EE}"/>
              </a:ext>
            </a:extLst>
          </p:cNvPr>
          <p:cNvSpPr txBox="1">
            <a:spLocks/>
          </p:cNvSpPr>
          <p:nvPr/>
        </p:nvSpPr>
        <p:spPr>
          <a:xfrm>
            <a:off x="1843759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23DE9A98-6579-01FF-02AA-B9AF3F59FD18}"/>
              </a:ext>
            </a:extLst>
          </p:cNvPr>
          <p:cNvSpPr txBox="1">
            <a:spLocks/>
          </p:cNvSpPr>
          <p:nvPr/>
        </p:nvSpPr>
        <p:spPr>
          <a:xfrm>
            <a:off x="10342148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A05DDA67-4EF5-5CD6-1AB2-A87BAA64FD98}"/>
              </a:ext>
            </a:extLst>
          </p:cNvPr>
          <p:cNvSpPr txBox="1">
            <a:spLocks/>
          </p:cNvSpPr>
          <p:nvPr/>
        </p:nvSpPr>
        <p:spPr>
          <a:xfrm>
            <a:off x="7434524" y="158488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D1DDDE88-F343-9420-A5B6-76FEB6A8BD1F}"/>
              </a:ext>
            </a:extLst>
          </p:cNvPr>
          <p:cNvCxnSpPr>
            <a:cxnSpLocks/>
          </p:cNvCxnSpPr>
          <p:nvPr/>
        </p:nvCxnSpPr>
        <p:spPr>
          <a:xfrm>
            <a:off x="6909995" y="2055960"/>
            <a:ext cx="1800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844405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2EF079-72CC-3F99-2DD8-10D32DEAC9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F4BBBA9-DB62-5713-F977-54D6F2D265B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59929AE-AC28-718D-A3C0-5F790415FE6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sommes partis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l’orage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3AF52CE-4C26-0592-F78F-A0ED8C36A5E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B2B3077-832C-F909-3EFC-14CB623BFDB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B4F891A-26EA-85E2-9CF1-00FED5A27B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3F9FE233-A86D-46FD-7E43-6D9958077737}"/>
              </a:ext>
            </a:extLst>
          </p:cNvPr>
          <p:cNvSpPr txBox="1">
            <a:spLocks/>
          </p:cNvSpPr>
          <p:nvPr/>
        </p:nvSpPr>
        <p:spPr>
          <a:xfrm>
            <a:off x="4315977" y="266712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6583644-0B5A-B618-F890-D046EC3409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211003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C3E1BCF6-0076-62ED-B9C1-C1BA9B86FBCB}"/>
              </a:ext>
            </a:extLst>
          </p:cNvPr>
          <p:cNvSpPr txBox="1">
            <a:spLocks/>
          </p:cNvSpPr>
          <p:nvPr/>
        </p:nvSpPr>
        <p:spPr>
          <a:xfrm>
            <a:off x="1707146" y="266712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DF30819B-0EC0-24AE-F566-5978A8F63B9B}"/>
              </a:ext>
            </a:extLst>
          </p:cNvPr>
          <p:cNvSpPr txBox="1">
            <a:spLocks/>
          </p:cNvSpPr>
          <p:nvPr/>
        </p:nvSpPr>
        <p:spPr>
          <a:xfrm>
            <a:off x="3620302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287AEAB5-DFA7-87EB-4A4E-B80EE943B45E}"/>
              </a:ext>
            </a:extLst>
          </p:cNvPr>
          <p:cNvSpPr txBox="1">
            <a:spLocks/>
          </p:cNvSpPr>
          <p:nvPr/>
        </p:nvSpPr>
        <p:spPr>
          <a:xfrm>
            <a:off x="7922185" y="2667124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cause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9EC0B0B3-2C0E-B35E-3C36-AAC95D74984A}"/>
              </a:ext>
            </a:extLst>
          </p:cNvPr>
          <p:cNvSpPr txBox="1">
            <a:spLocks/>
          </p:cNvSpPr>
          <p:nvPr/>
        </p:nvSpPr>
        <p:spPr>
          <a:xfrm>
            <a:off x="8772678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6E218F4A-778F-0D38-B5C2-1C811DDCD508}"/>
              </a:ext>
            </a:extLst>
          </p:cNvPr>
          <p:cNvSpPr txBox="1">
            <a:spLocks/>
          </p:cNvSpPr>
          <p:nvPr/>
        </p:nvSpPr>
        <p:spPr>
          <a:xfrm>
            <a:off x="5640372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1E7FE149-D909-5D99-6FA4-541B4DBA001D}"/>
              </a:ext>
            </a:extLst>
          </p:cNvPr>
          <p:cNvSpPr txBox="1">
            <a:spLocks/>
          </p:cNvSpPr>
          <p:nvPr/>
        </p:nvSpPr>
        <p:spPr>
          <a:xfrm>
            <a:off x="9460933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779B460E-9926-025C-F28A-BE4869139872}"/>
              </a:ext>
            </a:extLst>
          </p:cNvPr>
          <p:cNvSpPr txBox="1">
            <a:spLocks/>
          </p:cNvSpPr>
          <p:nvPr/>
        </p:nvSpPr>
        <p:spPr>
          <a:xfrm>
            <a:off x="1843759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4C7089F9-7759-58D7-F3C7-761251AC6656}"/>
              </a:ext>
            </a:extLst>
          </p:cNvPr>
          <p:cNvSpPr txBox="1">
            <a:spLocks/>
          </p:cNvSpPr>
          <p:nvPr/>
        </p:nvSpPr>
        <p:spPr>
          <a:xfrm>
            <a:off x="10342148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4B8A747-0B24-EFBC-823F-F94269472580}"/>
              </a:ext>
            </a:extLst>
          </p:cNvPr>
          <p:cNvSpPr txBox="1">
            <a:spLocks/>
          </p:cNvSpPr>
          <p:nvPr/>
        </p:nvSpPr>
        <p:spPr>
          <a:xfrm>
            <a:off x="7434524" y="158488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95E66DE1-9E51-0A48-E14B-8AC9B5D92724}"/>
              </a:ext>
            </a:extLst>
          </p:cNvPr>
          <p:cNvCxnSpPr>
            <a:cxnSpLocks/>
          </p:cNvCxnSpPr>
          <p:nvPr/>
        </p:nvCxnSpPr>
        <p:spPr>
          <a:xfrm>
            <a:off x="6909995" y="2055960"/>
            <a:ext cx="1800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244919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865995-6C27-38EC-3E2F-04B1D6B9D6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65AB306-B8B7-C6FA-F34E-B5FD9141528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991F1E4-198C-6E5A-B340-C069CCBF002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sommes partis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l’orage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CE91026-3533-06BE-9B61-9EF861B4512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23E079C-961D-7ED2-5755-BB98370905B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5E06C7F-E737-EBBA-D8AD-1EF03A1250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3C952FB-123A-3833-C0BF-62D92D651245}"/>
              </a:ext>
            </a:extLst>
          </p:cNvPr>
          <p:cNvSpPr txBox="1">
            <a:spLocks/>
          </p:cNvSpPr>
          <p:nvPr/>
        </p:nvSpPr>
        <p:spPr>
          <a:xfrm>
            <a:off x="4315977" y="266712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CAED30D-F939-1DEF-AA2B-D1999B2588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182425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l’orage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A5FBC37B-5264-254E-9E28-E4CDDBC60857}"/>
              </a:ext>
            </a:extLst>
          </p:cNvPr>
          <p:cNvSpPr txBox="1">
            <a:spLocks/>
          </p:cNvSpPr>
          <p:nvPr/>
        </p:nvSpPr>
        <p:spPr>
          <a:xfrm>
            <a:off x="1707146" y="266712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FD9D7161-EDDC-5BC9-26F6-1E2FCF8AB34B}"/>
              </a:ext>
            </a:extLst>
          </p:cNvPr>
          <p:cNvSpPr txBox="1">
            <a:spLocks/>
          </p:cNvSpPr>
          <p:nvPr/>
        </p:nvSpPr>
        <p:spPr>
          <a:xfrm>
            <a:off x="3620302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AD8CE31B-B7EC-58C6-A980-094809BBF022}"/>
              </a:ext>
            </a:extLst>
          </p:cNvPr>
          <p:cNvSpPr txBox="1">
            <a:spLocks/>
          </p:cNvSpPr>
          <p:nvPr/>
        </p:nvSpPr>
        <p:spPr>
          <a:xfrm>
            <a:off x="7922185" y="2667124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cause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34AA7B33-3A9F-1366-9621-80900CA5FAB5}"/>
              </a:ext>
            </a:extLst>
          </p:cNvPr>
          <p:cNvSpPr txBox="1">
            <a:spLocks/>
          </p:cNvSpPr>
          <p:nvPr/>
        </p:nvSpPr>
        <p:spPr>
          <a:xfrm>
            <a:off x="8772678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E273F0C1-A640-19DC-AE45-F5A5196EAC78}"/>
              </a:ext>
            </a:extLst>
          </p:cNvPr>
          <p:cNvSpPr txBox="1">
            <a:spLocks/>
          </p:cNvSpPr>
          <p:nvPr/>
        </p:nvSpPr>
        <p:spPr>
          <a:xfrm>
            <a:off x="5640372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5C99D24B-9F86-3B51-15BD-9BEAA0EA96D3}"/>
              </a:ext>
            </a:extLst>
          </p:cNvPr>
          <p:cNvSpPr txBox="1">
            <a:spLocks/>
          </p:cNvSpPr>
          <p:nvPr/>
        </p:nvSpPr>
        <p:spPr>
          <a:xfrm>
            <a:off x="9460933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B4DBDEB8-F710-7A02-0205-7F68338F07A0}"/>
              </a:ext>
            </a:extLst>
          </p:cNvPr>
          <p:cNvSpPr txBox="1">
            <a:spLocks/>
          </p:cNvSpPr>
          <p:nvPr/>
        </p:nvSpPr>
        <p:spPr>
          <a:xfrm>
            <a:off x="1843759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A476F5E8-3C6E-FD90-A947-45CD6D3CC5CC}"/>
              </a:ext>
            </a:extLst>
          </p:cNvPr>
          <p:cNvSpPr txBox="1">
            <a:spLocks/>
          </p:cNvSpPr>
          <p:nvPr/>
        </p:nvSpPr>
        <p:spPr>
          <a:xfrm>
            <a:off x="10342148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F40209E1-D71F-73A9-E30E-099BC4FF1DA0}"/>
              </a:ext>
            </a:extLst>
          </p:cNvPr>
          <p:cNvSpPr txBox="1">
            <a:spLocks/>
          </p:cNvSpPr>
          <p:nvPr/>
        </p:nvSpPr>
        <p:spPr>
          <a:xfrm>
            <a:off x="7434524" y="158488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3ED69F31-BA3F-A2B9-834A-29EE6618C252}"/>
              </a:ext>
            </a:extLst>
          </p:cNvPr>
          <p:cNvCxnSpPr>
            <a:cxnSpLocks/>
          </p:cNvCxnSpPr>
          <p:nvPr/>
        </p:nvCxnSpPr>
        <p:spPr>
          <a:xfrm>
            <a:off x="6909995" y="2055960"/>
            <a:ext cx="1800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392496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828244-95D6-66D8-C68C-6A81744C7D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B0F22B9-BD87-7D84-1E82-C4E234D3C34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9445C61-9D98-CCE7-740B-3AB0FB03DC5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sommes partis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l’orage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6053336-B049-EC53-DF9A-96D86F76266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D968A62-D72B-58CE-0F9D-7C862C90D97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présent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7D20522-6C3B-F228-87E5-0AD237BA34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842AD342-E85F-0D03-77F4-9E059E0B823C}"/>
              </a:ext>
            </a:extLst>
          </p:cNvPr>
          <p:cNvSpPr txBox="1">
            <a:spLocks/>
          </p:cNvSpPr>
          <p:nvPr/>
        </p:nvSpPr>
        <p:spPr>
          <a:xfrm>
            <a:off x="4315977" y="266712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3E1D9B2-F24C-4D0D-EFE2-FED5607012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766180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l’orage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1BAB66C0-6030-B065-7F58-4EB42BA958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A9B3044B-87A8-30E9-EAD0-F6E6ED72FDDA}"/>
              </a:ext>
            </a:extLst>
          </p:cNvPr>
          <p:cNvSpPr txBox="1">
            <a:spLocks/>
          </p:cNvSpPr>
          <p:nvPr/>
        </p:nvSpPr>
        <p:spPr>
          <a:xfrm>
            <a:off x="1707146" y="266712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C0F8DDDC-5821-1FB2-8E7A-3F5CE8085F43}"/>
              </a:ext>
            </a:extLst>
          </p:cNvPr>
          <p:cNvSpPr txBox="1">
            <a:spLocks/>
          </p:cNvSpPr>
          <p:nvPr/>
        </p:nvSpPr>
        <p:spPr>
          <a:xfrm>
            <a:off x="3620302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F8D362AE-407D-ABF0-0FD5-516330C3B456}"/>
              </a:ext>
            </a:extLst>
          </p:cNvPr>
          <p:cNvSpPr txBox="1">
            <a:spLocks/>
          </p:cNvSpPr>
          <p:nvPr/>
        </p:nvSpPr>
        <p:spPr>
          <a:xfrm>
            <a:off x="7922185" y="2667124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cause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92FF0E4E-E546-60D9-E5D7-9653E75E54BA}"/>
              </a:ext>
            </a:extLst>
          </p:cNvPr>
          <p:cNvSpPr txBox="1">
            <a:spLocks/>
          </p:cNvSpPr>
          <p:nvPr/>
        </p:nvSpPr>
        <p:spPr>
          <a:xfrm>
            <a:off x="8772678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A5ECFD95-AB7C-3385-30C4-3A27C4704826}"/>
              </a:ext>
            </a:extLst>
          </p:cNvPr>
          <p:cNvSpPr txBox="1">
            <a:spLocks/>
          </p:cNvSpPr>
          <p:nvPr/>
        </p:nvSpPr>
        <p:spPr>
          <a:xfrm>
            <a:off x="5640372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9E28A316-A4CC-6369-4FF2-2EB87E0233FB}"/>
              </a:ext>
            </a:extLst>
          </p:cNvPr>
          <p:cNvSpPr txBox="1">
            <a:spLocks/>
          </p:cNvSpPr>
          <p:nvPr/>
        </p:nvSpPr>
        <p:spPr>
          <a:xfrm>
            <a:off x="9460933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8E2637E0-1C3E-D8ED-06DD-51C98C1A3FAA}"/>
              </a:ext>
            </a:extLst>
          </p:cNvPr>
          <p:cNvSpPr txBox="1">
            <a:spLocks/>
          </p:cNvSpPr>
          <p:nvPr/>
        </p:nvSpPr>
        <p:spPr>
          <a:xfrm>
            <a:off x="1843759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F027A5F6-7E84-0998-0DC9-4158AFEB75E3}"/>
              </a:ext>
            </a:extLst>
          </p:cNvPr>
          <p:cNvSpPr txBox="1">
            <a:spLocks/>
          </p:cNvSpPr>
          <p:nvPr/>
        </p:nvSpPr>
        <p:spPr>
          <a:xfrm>
            <a:off x="10342148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EC984129-3145-9402-226F-8973A828913F}"/>
              </a:ext>
            </a:extLst>
          </p:cNvPr>
          <p:cNvSpPr txBox="1">
            <a:spLocks/>
          </p:cNvSpPr>
          <p:nvPr/>
        </p:nvSpPr>
        <p:spPr>
          <a:xfrm>
            <a:off x="7434524" y="158488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04DC18A9-1D1B-E194-7533-E8C4A74298D0}"/>
              </a:ext>
            </a:extLst>
          </p:cNvPr>
          <p:cNvCxnSpPr>
            <a:cxnSpLocks/>
          </p:cNvCxnSpPr>
          <p:nvPr/>
        </p:nvCxnSpPr>
        <p:spPr>
          <a:xfrm>
            <a:off x="6909995" y="2055960"/>
            <a:ext cx="1800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164762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DA33C4-03FF-1455-8A61-4ACE59BE61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6B0A179-7CBA-CA1E-12F7-0F8AE387766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4C956D6-D947-7013-FC4B-1CB0DC44A25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sommes partis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l’orage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C6D9699-4781-3F2D-1864-736B647F78E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E31A28F-81A6-6353-00F4-BA3D635AE9B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présent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69F0FA9-0E60-A7CA-8B1E-A469DEEB1B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6FBE54C2-AE9F-ACB7-462D-36EC2FB8AF26}"/>
              </a:ext>
            </a:extLst>
          </p:cNvPr>
          <p:cNvSpPr txBox="1">
            <a:spLocks/>
          </p:cNvSpPr>
          <p:nvPr/>
        </p:nvSpPr>
        <p:spPr>
          <a:xfrm>
            <a:off x="4315977" y="266712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DEFA1CF-4918-15D1-BF93-05A1EA9B8E91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l’orage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Nous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partons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à cause de l’orage.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0397D60D-E4CA-637E-1318-ED8E9E63BA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1360A362-A80B-3313-E211-FAC9701CAAC9}"/>
              </a:ext>
            </a:extLst>
          </p:cNvPr>
          <p:cNvSpPr txBox="1">
            <a:spLocks/>
          </p:cNvSpPr>
          <p:nvPr/>
        </p:nvSpPr>
        <p:spPr>
          <a:xfrm>
            <a:off x="1707146" y="266712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92B19B3D-B447-86CA-3F98-1648C5C7A0D2}"/>
              </a:ext>
            </a:extLst>
          </p:cNvPr>
          <p:cNvSpPr txBox="1">
            <a:spLocks/>
          </p:cNvSpPr>
          <p:nvPr/>
        </p:nvSpPr>
        <p:spPr>
          <a:xfrm>
            <a:off x="3620302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F7B035CC-0A4C-AFBA-3B45-99A22EBF5C9C}"/>
              </a:ext>
            </a:extLst>
          </p:cNvPr>
          <p:cNvSpPr txBox="1">
            <a:spLocks/>
          </p:cNvSpPr>
          <p:nvPr/>
        </p:nvSpPr>
        <p:spPr>
          <a:xfrm>
            <a:off x="7922185" y="2667124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cause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1E49B1F0-B316-85C0-6D94-E66F74844F2A}"/>
              </a:ext>
            </a:extLst>
          </p:cNvPr>
          <p:cNvSpPr txBox="1">
            <a:spLocks/>
          </p:cNvSpPr>
          <p:nvPr/>
        </p:nvSpPr>
        <p:spPr>
          <a:xfrm>
            <a:off x="8772678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E157D139-9C42-1E70-C848-5CA220D5AF07}"/>
              </a:ext>
            </a:extLst>
          </p:cNvPr>
          <p:cNvSpPr txBox="1">
            <a:spLocks/>
          </p:cNvSpPr>
          <p:nvPr/>
        </p:nvSpPr>
        <p:spPr>
          <a:xfrm>
            <a:off x="5640372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B9FC8827-5EA4-4441-CCAF-A38E9719A8B3}"/>
              </a:ext>
            </a:extLst>
          </p:cNvPr>
          <p:cNvSpPr txBox="1">
            <a:spLocks/>
          </p:cNvSpPr>
          <p:nvPr/>
        </p:nvSpPr>
        <p:spPr>
          <a:xfrm>
            <a:off x="9460933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9991A6F6-C290-8DE8-2F1F-084C61F5C543}"/>
              </a:ext>
            </a:extLst>
          </p:cNvPr>
          <p:cNvSpPr txBox="1">
            <a:spLocks/>
          </p:cNvSpPr>
          <p:nvPr/>
        </p:nvSpPr>
        <p:spPr>
          <a:xfrm>
            <a:off x="1843759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C0592E22-504D-4519-73AD-6BBB2D71E2AF}"/>
              </a:ext>
            </a:extLst>
          </p:cNvPr>
          <p:cNvSpPr txBox="1">
            <a:spLocks/>
          </p:cNvSpPr>
          <p:nvPr/>
        </p:nvSpPr>
        <p:spPr>
          <a:xfrm>
            <a:off x="10342148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51D5ADC-E7F3-E1EB-2D58-D868347DA0D3}"/>
              </a:ext>
            </a:extLst>
          </p:cNvPr>
          <p:cNvSpPr txBox="1">
            <a:spLocks/>
          </p:cNvSpPr>
          <p:nvPr/>
        </p:nvSpPr>
        <p:spPr>
          <a:xfrm>
            <a:off x="7434524" y="158488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EDE61847-244D-492C-705F-C32C5BB1F374}"/>
              </a:ext>
            </a:extLst>
          </p:cNvPr>
          <p:cNvCxnSpPr>
            <a:cxnSpLocks/>
          </p:cNvCxnSpPr>
          <p:nvPr/>
        </p:nvCxnSpPr>
        <p:spPr>
          <a:xfrm>
            <a:off x="6909995" y="2055960"/>
            <a:ext cx="1800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5937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08281F-BD0B-808A-1947-8D2F002B4D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2049316-ABD4-D2D3-A4F3-5804992CABA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9FDE24C-274B-D023-F5B0-FCB5A65DEF4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avez rangé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pinceaux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dans la grande armoire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B2881DD-1B2D-1151-A5B0-157EE088EEB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6C225E2-82D9-6C18-9BC0-E04EDEBDF8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3828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11DE-1FD5-3782-80C3-7588A7ACB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39DFDB-CF5E-6BDB-8CCB-9EEA61126F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F81463-F859-8854-7977-FE3125C9A530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230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7103E6-3A3F-2358-8B2E-53A5EF813A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B5A911A-C1FE-0622-F5A2-AA3C76E18EC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283E4EC-8A59-AFFA-5EF6-9A75981185A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avez rangé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pinceaux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dans la grande armoire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F5F5944-22F0-7052-0EA8-09E490DDA52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9C3713E-D388-A803-23D1-BBF002814C8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5D41303-CDF9-D325-13AC-8B689BDF62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076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0788FA-8180-01FC-1630-705434E483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26ED295-DD2C-B7FD-3049-97F7AB99694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7D9B208-C289-1BEE-7812-0C0BFA7B964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avez rangé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pinceaux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dans la grande armoire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B9CF25B-173F-2F57-80F2-6310B93A415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938B167-AC76-C909-1EA9-870A62DD551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A738A4F-F8CE-931D-0DB2-92085F7A3F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C1F6985-FC9F-7FDB-0067-8221F15AD3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151963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596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E630AF-9E3A-A8CD-F6FA-F22948B160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062C2A4-20AC-0032-02FF-99B0403BDDE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9629E8-22E0-6864-D0AC-6207381B941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avez rangé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pinceaux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dans la grande armoire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0DA183B-0B3C-29C6-573D-D47E9E1DAA3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B973722-F054-EE0C-2A09-EF6E3BD7133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070F84C-7F33-A911-230D-320E8D33A9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096A7B4-DA33-12E9-8257-16E518D2AB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119722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80876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TM03457485[[fn=Maillage]]</Template>
  <TotalTime>944</TotalTime>
  <Words>2568</Words>
  <Application>Microsoft Office PowerPoint</Application>
  <PresentationFormat>Grand écran</PresentationFormat>
  <Paragraphs>748</Paragraphs>
  <Slides>60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60</vt:i4>
      </vt:variant>
    </vt:vector>
  </HeadingPairs>
  <TitlesOfParts>
    <vt:vector size="65" baseType="lpstr">
      <vt:lpstr>Aptos</vt:lpstr>
      <vt:lpstr>Arial</vt:lpstr>
      <vt:lpstr>Aptos Display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Maxime Paul</dc:creator>
  <cp:lastModifiedBy>Maxime Paul</cp:lastModifiedBy>
  <cp:revision>43</cp:revision>
  <dcterms:created xsi:type="dcterms:W3CDTF">2024-11-28T14:19:02Z</dcterms:created>
  <dcterms:modified xsi:type="dcterms:W3CDTF">2025-06-30T14:10:13Z</dcterms:modified>
</cp:coreProperties>
</file>