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49" r:id="rId7"/>
    <p:sldId id="883" r:id="rId8"/>
    <p:sldId id="884" r:id="rId9"/>
    <p:sldId id="885" r:id="rId10"/>
    <p:sldId id="886" r:id="rId11"/>
    <p:sldId id="887" r:id="rId12"/>
    <p:sldId id="888" r:id="rId13"/>
    <p:sldId id="889" r:id="rId14"/>
    <p:sldId id="890" r:id="rId15"/>
    <p:sldId id="891" r:id="rId16"/>
    <p:sldId id="892" r:id="rId17"/>
    <p:sldId id="893" r:id="rId18"/>
    <p:sldId id="275" r:id="rId19"/>
    <p:sldId id="290" r:id="rId20"/>
    <p:sldId id="860" r:id="rId21"/>
    <p:sldId id="894" r:id="rId22"/>
    <p:sldId id="895" r:id="rId23"/>
    <p:sldId id="896" r:id="rId24"/>
    <p:sldId id="897" r:id="rId25"/>
    <p:sldId id="898" r:id="rId26"/>
    <p:sldId id="899" r:id="rId27"/>
    <p:sldId id="900" r:id="rId28"/>
    <p:sldId id="901" r:id="rId29"/>
    <p:sldId id="902" r:id="rId30"/>
    <p:sldId id="903" r:id="rId31"/>
    <p:sldId id="904" r:id="rId32"/>
    <p:sldId id="288" r:id="rId33"/>
    <p:sldId id="291" r:id="rId34"/>
    <p:sldId id="871" r:id="rId35"/>
    <p:sldId id="905" r:id="rId36"/>
    <p:sldId id="906" r:id="rId37"/>
    <p:sldId id="907" r:id="rId38"/>
    <p:sldId id="908" r:id="rId39"/>
    <p:sldId id="909" r:id="rId40"/>
    <p:sldId id="910" r:id="rId41"/>
    <p:sldId id="911" r:id="rId42"/>
    <p:sldId id="912" r:id="rId43"/>
    <p:sldId id="913" r:id="rId44"/>
    <p:sldId id="914" r:id="rId45"/>
    <p:sldId id="915" r:id="rId46"/>
    <p:sldId id="304" r:id="rId47"/>
    <p:sldId id="305" r:id="rId48"/>
    <p:sldId id="882" r:id="rId49"/>
    <p:sldId id="916" r:id="rId50"/>
    <p:sldId id="917" r:id="rId51"/>
    <p:sldId id="918" r:id="rId52"/>
    <p:sldId id="919" r:id="rId53"/>
    <p:sldId id="920" r:id="rId54"/>
    <p:sldId id="921" r:id="rId55"/>
    <p:sldId id="922" r:id="rId56"/>
    <p:sldId id="923" r:id="rId57"/>
    <p:sldId id="924" r:id="rId58"/>
    <p:sldId id="925" r:id="rId59"/>
    <p:sldId id="926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P2/S5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P2/S5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5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D9C16-35F8-84A2-397C-B14621776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B0915B-DEBB-1C0D-D7A0-A1AB908B94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8ACC01-8544-EF42-56B9-D05B73BED3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216FBC-70A8-E6A0-48FE-4F5C85289B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8961A6-B9AA-2FA3-A46A-7CB4283980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1F8DAED-EC6D-F84A-D08C-0891BA0F8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BC906B-258C-1BE4-A643-7D15884F4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55645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7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C8B2D-CDE3-B775-19CB-152FA1A75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570695-A69C-EBB6-7DEA-DAC1503336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B8D13C-CCD8-A949-AC40-2D13090C2A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7FFCAB-CA74-E3FB-69E7-C55CC25613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44D189-5DE4-9601-1E26-9BB728B749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BCFA7F2-D916-59C1-8364-56DF55876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1E0E33-032A-F437-3444-E57A206F7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93900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8DC8E1A-632B-A5AA-C93D-62682319E733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A8254B3-E779-69A7-BB75-6A46AF624635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8A9001E-12D6-5673-2F64-44BC9FEF24B9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5C70029-6924-6A7A-8C4C-A0CE946973A7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2DB18C7-C62B-D177-D289-4B93B35669E6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27D7CDE-DA0E-0409-7CDE-EE4D87B33F3D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52B5B97-57FD-50C3-AE78-C367F66D395C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7EC876D-8206-00DA-6D92-CD0999E55825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BDA5D83-9CBC-A949-3396-7A4D54A58846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222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C61C1-2507-F8F0-D8B8-C5FCE174E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163D34-326A-8CF0-5B8F-1DE97C2184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0FAF0B-3F62-455D-73AC-86EF47B133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9BB21B-27D3-7AA4-9582-E7C52C6AD8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9D350F-6F61-A715-796F-BE39037775A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686AC8-010B-4DDD-6945-7A883D7E3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AF7ED64-F86B-40CB-81D7-CFCE858F0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5511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59AF551-AF04-D72E-DC86-69F0DE553EC2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4764E61-2FE0-6309-FD39-864DC76AD34E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9363802-2700-D178-3714-496B1BB530C2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7B8A584-3A92-5A45-CB2B-25A50A30D2A3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E7922D5-7A35-6601-00F1-9E5FC5799CC3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46C9F1D-A10C-EEE3-A5AF-42496F2E40C4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D2529D1-25C3-60B1-CB9A-363324BE5DF6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A90DC3C-8D6B-01B9-7B30-9D97A16ADEC7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7A4D42D-12EE-CA03-7820-8E3129E0DBFD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63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517A6-8CCF-7A07-CBF0-92EC13DC5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1C1BE3-6C0A-F8D1-E701-123D5D99DD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6E82E1-1AB5-EE89-54ED-4AB08750E8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soufflé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5DAC19-9C87-E133-D2CE-30A2013ED7E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515F9C-185B-83A5-2FFD-AECF3849853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AD4B265-19AB-82E8-9AD9-B32C8FB20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C23449E-186F-45E1-BACE-853959E388EB}"/>
              </a:ext>
            </a:extLst>
          </p:cNvPr>
          <p:cNvSpPr txBox="1">
            <a:spLocks/>
          </p:cNvSpPr>
          <p:nvPr/>
        </p:nvSpPr>
        <p:spPr>
          <a:xfrm>
            <a:off x="5192857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4BB9AF-CEF1-F086-E18B-67E3C5A6C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56871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E0AAC39-BEC9-59FC-B76B-EBF5D5873F68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769000F-1881-3548-9259-A3B524D2F0A6}"/>
              </a:ext>
            </a:extLst>
          </p:cNvPr>
          <p:cNvSpPr txBox="1">
            <a:spLocks/>
          </p:cNvSpPr>
          <p:nvPr/>
        </p:nvSpPr>
        <p:spPr>
          <a:xfrm>
            <a:off x="2512005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A193180-0A24-E6D1-3813-F527C5BEA9CB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BEC1C45-2ECC-FAAC-98DA-167637458628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B2FFCE5-174E-964F-3606-105F2B196034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661F594-2A5B-D0B0-3B67-11F09BFF00A6}"/>
              </a:ext>
            </a:extLst>
          </p:cNvPr>
          <p:cNvSpPr txBox="1">
            <a:spLocks/>
          </p:cNvSpPr>
          <p:nvPr/>
        </p:nvSpPr>
        <p:spPr>
          <a:xfrm>
            <a:off x="7245837" y="260378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AB0E5FA-0560-CB4D-6C6B-69F225DFE8E9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EC99D19-9752-EA29-E2F2-EC2458081B88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1CFB753-EE2B-2F03-5B65-A91ED6F24FEB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0775E75-59DC-6F56-8B94-052393388385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A3E7F2A-A2FE-7CB9-9112-C2C0142A2B02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9381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D82F1-9880-1756-DD8C-6A9F538C8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BAD944-3B2E-DA5E-538F-C5CD0D190D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A621AD-749B-7D7F-185C-2DDA26C474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soufflé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62D0D2-A38C-4848-6E9D-C4DFF06AFA3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B43B6ED-8F77-1942-989C-C7632528E0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6D0D4A-2506-09D0-0740-F514DDAE8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3A264F2-E733-5DB0-C619-4FAAD37EE298}"/>
              </a:ext>
            </a:extLst>
          </p:cNvPr>
          <p:cNvSpPr txBox="1">
            <a:spLocks/>
          </p:cNvSpPr>
          <p:nvPr/>
        </p:nvSpPr>
        <p:spPr>
          <a:xfrm>
            <a:off x="5192857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2FA70B2-D856-FD1A-C0DE-7B875F54A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6071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9310919-2CA0-9819-D16C-E2BC5BD28C37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84C41BF-D41C-8EC2-2560-BBE09E166BF3}"/>
              </a:ext>
            </a:extLst>
          </p:cNvPr>
          <p:cNvSpPr txBox="1">
            <a:spLocks/>
          </p:cNvSpPr>
          <p:nvPr/>
        </p:nvSpPr>
        <p:spPr>
          <a:xfrm>
            <a:off x="2512005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E0154C1-FFDB-6AC0-E33F-4A487B15FAE6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FDE60F5-3847-9CC4-E7B3-A611C0CED9B5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F2B2268-C362-1F4E-C414-1E358857B15F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DE6EA4C-D8E7-EC88-5EAE-E4E9FD1AB0DE}"/>
              </a:ext>
            </a:extLst>
          </p:cNvPr>
          <p:cNvSpPr txBox="1">
            <a:spLocks/>
          </p:cNvSpPr>
          <p:nvPr/>
        </p:nvSpPr>
        <p:spPr>
          <a:xfrm>
            <a:off x="7245837" y="260378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81535B7-3CB9-7B3B-270B-14B4620C5281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10BB1E5-E108-8F30-062D-2888C6A62687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2723FED-01B9-18A1-A380-6E3C9EFCFE6A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604BC5CD-F75A-E28A-56CD-E84BF8D76F76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FB90F4D-957A-B443-4F95-F36E80C0D0B3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3727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46AC2-468D-F095-8030-8A117D919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9538F7-0022-97C2-BF86-18F7C18135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E620D7-847B-9EBD-9B08-5E76BCFDA0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soufflé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32C921-3675-AB65-C967-4F6394AFC2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7F616E1-BC39-2E7F-A83A-DFD8C07958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BFC6EFC-3B3F-0B8B-7892-03CFAB3D3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2FACE20-B053-41B7-9222-B0925F8CEB8D}"/>
              </a:ext>
            </a:extLst>
          </p:cNvPr>
          <p:cNvSpPr txBox="1">
            <a:spLocks/>
          </p:cNvSpPr>
          <p:nvPr/>
        </p:nvSpPr>
        <p:spPr>
          <a:xfrm>
            <a:off x="5192857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8D30EB-FE0F-D1A4-2F5D-D44388FF0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65504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vent glacial / la colline déserte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3681348-9E23-007F-9BBA-C477251F2B0D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6262AF6-D0D1-F069-D2F4-19E65A8D9E88}"/>
              </a:ext>
            </a:extLst>
          </p:cNvPr>
          <p:cNvSpPr txBox="1">
            <a:spLocks/>
          </p:cNvSpPr>
          <p:nvPr/>
        </p:nvSpPr>
        <p:spPr>
          <a:xfrm>
            <a:off x="2512005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2F818CA-D79B-8749-5455-82F2E674D193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969419C-B5FD-0569-9179-D291F001DCE2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A44396B-C58B-349F-E073-97FB64D5C33E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2861961-8DE8-69D6-F3C9-6FD1B60AEB6F}"/>
              </a:ext>
            </a:extLst>
          </p:cNvPr>
          <p:cNvSpPr txBox="1">
            <a:spLocks/>
          </p:cNvSpPr>
          <p:nvPr/>
        </p:nvSpPr>
        <p:spPr>
          <a:xfrm>
            <a:off x="7245837" y="260378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98EE495-7043-1BD6-81B2-F7B74F490185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D3C1FAD-8734-A8DD-57E2-917192F5C9AF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BF8A4F5-11C6-732D-6AEB-881FF1A12E77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88266B7-DC90-F977-D9A3-8A207516A1E2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4D2D294-B574-CD65-A277-3045955FCABD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3369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C0646A-23E9-05CB-824F-79FD12AD5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EAD7D8-859B-E466-4A98-FE2A8EDFC0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A0CC16-DF20-DDB8-8057-E1C1C32144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soufflé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AB200D-AF3E-C964-7D82-20696F7185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273F44-114A-B1BE-06BB-BAE12BF2C42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15A8CE-4684-C3BC-7925-A8697C04D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2EB9DC1-006E-DF4A-8D19-E80DE57878F0}"/>
              </a:ext>
            </a:extLst>
          </p:cNvPr>
          <p:cNvSpPr txBox="1">
            <a:spLocks/>
          </p:cNvSpPr>
          <p:nvPr/>
        </p:nvSpPr>
        <p:spPr>
          <a:xfrm>
            <a:off x="5192857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A5AC36E-B511-95D6-8BF4-0BEFB3D1F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58229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vent glacial / la colline déserte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B55EC6C-EE69-D5AA-747F-D60A96DD6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2A5E3403-FA6F-28BF-E6F3-79BDDAFF32B7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FD92A3F-DDFB-4BC8-3DF7-8E9100E7E75D}"/>
              </a:ext>
            </a:extLst>
          </p:cNvPr>
          <p:cNvSpPr txBox="1">
            <a:spLocks/>
          </p:cNvSpPr>
          <p:nvPr/>
        </p:nvSpPr>
        <p:spPr>
          <a:xfrm>
            <a:off x="2512005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C6B0530-00F6-9D1B-821A-25859C4B6564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5695A12-50AE-DB61-5A67-199B67B97365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4A7C7E1-94AB-D9D6-ED9F-9E2F5DEC79C3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21C924E-583F-30C9-5C4B-9E1EA235B912}"/>
              </a:ext>
            </a:extLst>
          </p:cNvPr>
          <p:cNvSpPr txBox="1">
            <a:spLocks/>
          </p:cNvSpPr>
          <p:nvPr/>
        </p:nvSpPr>
        <p:spPr>
          <a:xfrm>
            <a:off x="7245837" y="260378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FEFB8ED-492E-3CF3-92D4-49214ED4D36E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8F94892-6579-B69E-998D-7774CC0CE9E8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EC2F854-C052-4DEB-E52E-36EDCD9F24E7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354DF8E-4884-F443-3C97-338EEC9F643D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FCEE7A0-4C2C-D89B-CFA2-66637DD8A7B3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9853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8281F-BD0B-808A-1947-8D2F002B4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049316-ABD4-D2D3-A4F3-5804992CAB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FDE24C-274B-D023-F5B0-FCB5A65DEF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soufflé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D9F38F-7A14-43D5-797C-4DCF51AE26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2881DD-1B2D-1151-A5B0-157EE088EE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C225E2-82D9-6C18-9BC0-E04EDEBDF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97864A7-DD67-1B40-55F6-EAA6BF699A11}"/>
              </a:ext>
            </a:extLst>
          </p:cNvPr>
          <p:cNvSpPr txBox="1">
            <a:spLocks/>
          </p:cNvSpPr>
          <p:nvPr/>
        </p:nvSpPr>
        <p:spPr>
          <a:xfrm>
            <a:off x="5192857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A4273B4-C901-474B-8E17-CF972AAA4AF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vent glacial / la colline déserte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vent glacial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soufflera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sur la colline déserte.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63E9944-DEB3-A5AA-AA44-5C3F23B2B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D6BA5CC-75D8-3D51-89A3-8C8E13D4C396}"/>
              </a:ext>
            </a:extLst>
          </p:cNvPr>
          <p:cNvSpPr txBox="1">
            <a:spLocks/>
          </p:cNvSpPr>
          <p:nvPr/>
        </p:nvSpPr>
        <p:spPr>
          <a:xfrm>
            <a:off x="548931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2717817-5E92-5C39-457C-7CCA40288DCD}"/>
              </a:ext>
            </a:extLst>
          </p:cNvPr>
          <p:cNvSpPr txBox="1">
            <a:spLocks/>
          </p:cNvSpPr>
          <p:nvPr/>
        </p:nvSpPr>
        <p:spPr>
          <a:xfrm>
            <a:off x="2512005" y="2603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0BE3FE9-C730-9821-C82A-BD325DE6A1E0}"/>
              </a:ext>
            </a:extLst>
          </p:cNvPr>
          <p:cNvSpPr txBox="1">
            <a:spLocks/>
          </p:cNvSpPr>
          <p:nvPr/>
        </p:nvSpPr>
        <p:spPr>
          <a:xfrm>
            <a:off x="680173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F655B2C-DFF0-854A-9C20-E2339675690B}"/>
              </a:ext>
            </a:extLst>
          </p:cNvPr>
          <p:cNvSpPr txBox="1">
            <a:spLocks/>
          </p:cNvSpPr>
          <p:nvPr/>
        </p:nvSpPr>
        <p:spPr>
          <a:xfrm>
            <a:off x="117292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F3B242F-9D86-4E20-B5E5-7953C7F13CDF}"/>
              </a:ext>
            </a:extLst>
          </p:cNvPr>
          <p:cNvSpPr txBox="1">
            <a:spLocks/>
          </p:cNvSpPr>
          <p:nvPr/>
        </p:nvSpPr>
        <p:spPr>
          <a:xfrm>
            <a:off x="205113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F30DD22-C8AF-1652-1C1D-35F767D5B456}"/>
              </a:ext>
            </a:extLst>
          </p:cNvPr>
          <p:cNvSpPr txBox="1">
            <a:spLocks/>
          </p:cNvSpPr>
          <p:nvPr/>
        </p:nvSpPr>
        <p:spPr>
          <a:xfrm>
            <a:off x="7245837" y="260378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94EEAFB-496F-9157-0988-5EB7681E72D0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E94067F-A031-192E-DB56-E296AB37CF6A}"/>
              </a:ext>
            </a:extLst>
          </p:cNvPr>
          <p:cNvSpPr txBox="1">
            <a:spLocks/>
          </p:cNvSpPr>
          <p:nvPr/>
        </p:nvSpPr>
        <p:spPr>
          <a:xfrm>
            <a:off x="446142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DD75E3C-AA68-8953-DF77-D77995FCCC5C}"/>
              </a:ext>
            </a:extLst>
          </p:cNvPr>
          <p:cNvSpPr txBox="1">
            <a:spLocks/>
          </p:cNvSpPr>
          <p:nvPr/>
        </p:nvSpPr>
        <p:spPr>
          <a:xfrm>
            <a:off x="74817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B07E76A-DD0B-572C-CBBF-04DE8476BF14}"/>
              </a:ext>
            </a:extLst>
          </p:cNvPr>
          <p:cNvSpPr txBox="1">
            <a:spLocks/>
          </p:cNvSpPr>
          <p:nvPr/>
        </p:nvSpPr>
        <p:spPr>
          <a:xfrm>
            <a:off x="860630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794C0DD-A9FF-B680-ECEF-28E0A86BFA38}"/>
              </a:ext>
            </a:extLst>
          </p:cNvPr>
          <p:cNvSpPr txBox="1">
            <a:spLocks/>
          </p:cNvSpPr>
          <p:nvPr/>
        </p:nvSpPr>
        <p:spPr>
          <a:xfrm>
            <a:off x="1036095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538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82491-17C0-C3A2-124E-0E96D1E88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7ABB573-36C4-BBEA-BD2D-C0C74EFAA4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5D6988-D70A-DBCA-F2C5-B1FFD30909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9B51E9-3900-7B2C-07C8-63709FCE0F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1437C15-9001-A1EF-9BBC-2135C9EDC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35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87B11-F5C2-9D47-C140-D3E149D5B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EAB410-46F4-C912-E9BD-973605F890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534FB8-4665-D661-5330-349D632B4A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663A198-CBDD-545E-C67A-DE83431005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D03CD2-E9AB-9C7D-2784-C58B5330C86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96550C7-0E5C-3A77-E625-D36AF8BEF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47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2AE41-ED8C-AB19-BEB6-199AB1D6B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8960E6-D3B1-26D0-442E-DD9692AE5B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8908C7-E515-75D6-6154-8BA0D89CB6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449407-ECDF-BAB1-CE0F-0AD25B1A66D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8CEC89-7A10-64B4-FBC0-0AA06D7DA9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36ED56-EC68-1660-E56C-4B1CB00A0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4734C3C-7E07-6142-3F15-A8CF2AF8E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755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586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563B5-AE5D-12CF-AD75-87C6E7450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FFBE36-96BA-58B5-52D0-A3D9C874786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1B7D6B-5F00-3A2F-C1D6-A487A77EB2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3C1379-C2C6-8E87-C851-F953BE078E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92138F-F883-E1EA-F2BD-6823009466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601137A-0565-95FC-0308-DF9867E20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611704-8140-F968-9909-94F2FEA37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77633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579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E4F24-8629-4D5C-0D7F-813270B7D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ABFD3D-51B2-FB21-2D9E-4FF25C21E8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200C08-0B96-5E75-D807-02C2B12341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C86455-1E0F-8D28-8CD3-21145140D0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79D4D8-117B-E5BE-D062-DF4AC2684E2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166009-084F-A8F0-B433-0B4F4B79E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15D650E-2636-47BD-856C-50C9E2822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74538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87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68469-AFF0-2EFB-D9AB-5FDCE4A6E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80717BD-721C-BA05-982D-8CE705FDD4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A891A3-FD57-8293-B993-D088BB6348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F128558-20B5-AF8A-1384-1E1AB88D07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C3CB695-EF0C-D77D-950B-EF909C2AA91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AEE4F5-E754-2444-C0E0-F61723DBF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979C7F-BD54-6733-2231-D93B00CA1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6137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2F7DDCD9-4BAB-6C57-7975-C26F2F0572CD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D950608-9DD8-4DEF-4DDA-59C9447087FF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B00D6A8-22C6-7C59-41E8-DFCAD95DED92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584E75D-12E1-30D6-7E20-5C219B46BB04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B5FD0BA-9127-77C2-C10C-D71AC61DEDCF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43F6BAF-1AFD-00C1-24C0-FCB564154045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4B094E9-3C34-992E-F9D5-A23529170950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0877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5DB38-D238-B130-EBB2-D284FB2AA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2A2027-AA74-7065-C780-3BC3C55DE3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65DCC9-B1BD-9CF9-3C79-1C3F358B7E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refusons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B5A32C4-D594-308E-48D6-5BC52B31D4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1885A9-3D8F-6C6E-9608-A52C2A18EF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FE9A70B-7643-AD7F-9911-D8DD7F7A7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445467-3993-8B18-17FC-01A7566BB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21548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7897177-0F94-0F63-8C7A-7F506AAAF97C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82D57C0-6A67-3535-61FD-E9E3959643F8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E43CA06-1D4F-CE9D-15C9-F00EE1DF5055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5AAE4A7-1682-56F2-0649-CCB3B9775D13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67D37E7-BAFE-B079-23C8-9885C6A19D0C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C3AB6F8-52CB-C65E-AE77-1E9335529ED6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94CE2D5-ECFA-BA40-C096-4D5BD3D69FD6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3896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2EE23-40CE-5A42-B708-4C4CE52A5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A16EDD-E653-85BF-20E3-20FB8AD4CD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038FF1-7882-BD2F-3999-B5CD0EE2BA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refusons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A67D66-88D5-6EFD-3F89-852F8E8F4D0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82972EC-97E9-698E-A485-AC88202D93E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719FF4-4D8F-960E-406C-76CD5D66B2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1730552-8425-5553-1B8B-C032BD7CDC73}"/>
              </a:ext>
            </a:extLst>
          </p:cNvPr>
          <p:cNvSpPr txBox="1">
            <a:spLocks/>
          </p:cNvSpPr>
          <p:nvPr/>
        </p:nvSpPr>
        <p:spPr>
          <a:xfrm>
            <a:off x="3549059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593FEC5-640E-C1E5-0424-F14A3EA0F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448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2015174E-2988-F71D-02E6-C6F8F6A7F102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6F58436-43CE-E3A2-2CA6-74310D4001A6}"/>
              </a:ext>
            </a:extLst>
          </p:cNvPr>
          <p:cNvSpPr txBox="1">
            <a:spLocks/>
          </p:cNvSpPr>
          <p:nvPr/>
        </p:nvSpPr>
        <p:spPr>
          <a:xfrm>
            <a:off x="1781082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C8615FF-0A4D-0D67-4FEF-812D2973BC75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159DA95-410D-B2F6-83F1-F8626BB83F01}"/>
              </a:ext>
            </a:extLst>
          </p:cNvPr>
          <p:cNvSpPr txBox="1">
            <a:spLocks/>
          </p:cNvSpPr>
          <p:nvPr/>
        </p:nvSpPr>
        <p:spPr>
          <a:xfrm>
            <a:off x="7157881" y="2658581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4119B17-62AF-C2C7-2FE9-CCC8FE06ED62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AB24716-1570-B468-14C5-87ED4334E16E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897A889-97C5-E860-52DD-DA79D27999A7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0EB5E23-A05A-FD9C-0293-57D1380BB529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AAFC5EE-0A18-EF18-2089-6A6D0BBF5BD4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6410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DCE67-2FA6-6B67-8D21-AF005B2E13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1627A1F-4D63-6FD7-F102-E3D878B500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B7903F-870A-E87F-A7EA-1B8BABB5DC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refusons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3E12846-6A3E-2DCE-6EF8-FBD4D20B46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2D9145-48D0-BBC2-5F15-9C3699FD147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7229911-CCDA-B694-CF97-D2F4E26F70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F6952E4-2836-2DD0-A5A1-FBF578EEF775}"/>
              </a:ext>
            </a:extLst>
          </p:cNvPr>
          <p:cNvSpPr txBox="1">
            <a:spLocks/>
          </p:cNvSpPr>
          <p:nvPr/>
        </p:nvSpPr>
        <p:spPr>
          <a:xfrm>
            <a:off x="3549059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F46D705-84C4-A5BA-DF3C-14708B37B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5096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627CAA8-D0FA-D07E-D891-576BACE70F58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A7F362B-67F9-3E8D-2DFA-2369858147F2}"/>
              </a:ext>
            </a:extLst>
          </p:cNvPr>
          <p:cNvSpPr txBox="1">
            <a:spLocks/>
          </p:cNvSpPr>
          <p:nvPr/>
        </p:nvSpPr>
        <p:spPr>
          <a:xfrm>
            <a:off x="1781082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95F4992-4985-A6F1-940C-DFD2E7D553EF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6ABFB2F-7DC2-E3C9-7D5F-3F070A077EA4}"/>
              </a:ext>
            </a:extLst>
          </p:cNvPr>
          <p:cNvSpPr txBox="1">
            <a:spLocks/>
          </p:cNvSpPr>
          <p:nvPr/>
        </p:nvSpPr>
        <p:spPr>
          <a:xfrm>
            <a:off x="7157881" y="2658581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5916A17-A7F0-E06D-E051-1ABB7520F89B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4DCB697-707E-48E6-81EC-7118172F3D51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3B52AB3-5F03-4EBF-18E3-0B33CFA3647F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6F58CD2-B7EE-C8F3-C4E2-21FF1E98C060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2D6A4F0-AECC-6519-8F44-4D7C06D0B5CF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7501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A38CA-0500-9A5B-D062-3FCF12376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79E2C8-7121-CED8-9424-AEC29CE82B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639450-541D-E739-525A-3EB50675BE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refusons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463705-D3AF-B6AC-FDA1-423C24FCC74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0B2B77A-8669-6392-EB2B-1C89CC46AD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8248372-AD4D-C811-D9B9-D654492BF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01C4ABF-05F3-F1B9-E64A-3EB43EBF147E}"/>
              </a:ext>
            </a:extLst>
          </p:cNvPr>
          <p:cNvSpPr txBox="1">
            <a:spLocks/>
          </p:cNvSpPr>
          <p:nvPr/>
        </p:nvSpPr>
        <p:spPr>
          <a:xfrm>
            <a:off x="3549059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4C1C33-2BC5-6904-FDEE-CEA9E328E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54218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crainte / la météo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6B3A7461-062C-D500-71DE-EEBC27B6905C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86BF8AB-0EBD-9519-3BE7-EE87E33C8992}"/>
              </a:ext>
            </a:extLst>
          </p:cNvPr>
          <p:cNvSpPr txBox="1">
            <a:spLocks/>
          </p:cNvSpPr>
          <p:nvPr/>
        </p:nvSpPr>
        <p:spPr>
          <a:xfrm>
            <a:off x="1781082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24B83D9-CEC7-4CE6-4959-FFA3DFB3724E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708E3BE-576B-079A-8668-3A02AEAB9EA6}"/>
              </a:ext>
            </a:extLst>
          </p:cNvPr>
          <p:cNvSpPr txBox="1">
            <a:spLocks/>
          </p:cNvSpPr>
          <p:nvPr/>
        </p:nvSpPr>
        <p:spPr>
          <a:xfrm>
            <a:off x="7157881" y="2658581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43AA194-972D-B938-E5C3-BD48E1C23781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53AC32C-2D7D-4CB9-F2EC-4542BDC1D5BC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2EE6CBF-DBEF-4176-9B42-9202E15FD7EB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10B1398-B2E2-2385-DC26-16A02224506F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87236A6-EAFA-CE75-21D9-4D46A14B5824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526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D780E-CC0E-FA94-BDF4-EB615E2D8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5F599C-B019-2A82-5D16-C3FA4A33F01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EAC914-817A-8E0E-F5C3-21509C02CA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refusons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3624325-FB11-BD64-2E4C-5982F849A08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440858-B5EA-C3BD-6184-9E5D956466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62D613-4EF2-4DB9-BE64-0A88494CC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8F3D5DE-1036-5BE0-8C92-638783386F6D}"/>
              </a:ext>
            </a:extLst>
          </p:cNvPr>
          <p:cNvSpPr txBox="1">
            <a:spLocks/>
          </p:cNvSpPr>
          <p:nvPr/>
        </p:nvSpPr>
        <p:spPr>
          <a:xfrm>
            <a:off x="3549059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1EA0C2E-0DBD-7BEE-2CAD-09611D642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94549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crainte / la météo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1A613C5-EFF9-93EA-2F32-D39BBF9A4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D81AAA51-CB08-5B01-3F82-9724CA5D4AC5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99E21F8-4207-C5B8-076E-156BC5D2181E}"/>
              </a:ext>
            </a:extLst>
          </p:cNvPr>
          <p:cNvSpPr txBox="1">
            <a:spLocks/>
          </p:cNvSpPr>
          <p:nvPr/>
        </p:nvSpPr>
        <p:spPr>
          <a:xfrm>
            <a:off x="1781082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2CC43C2-BB19-A6DA-39D1-94949CDE38C2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B2DDA2F-8909-ED8F-9D83-D3BB371395DE}"/>
              </a:ext>
            </a:extLst>
          </p:cNvPr>
          <p:cNvSpPr txBox="1">
            <a:spLocks/>
          </p:cNvSpPr>
          <p:nvPr/>
        </p:nvSpPr>
        <p:spPr>
          <a:xfrm>
            <a:off x="7157881" y="2658581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5C9C606-0326-1182-BEFF-F5D197873738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09911BE-68DE-45CF-DC34-E1CE226AB968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D54D84C-FE47-B6E9-45E4-71BD29BBF49D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C7185C3-FB66-6DDF-8D00-1AA3F78DE190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BF934B7-F08E-12EA-7065-1B79B9F2EB4B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98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80F90-8B4D-9588-C8A3-D03F45783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4B90F0-1899-659A-1E62-BAB454C39D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83D796-B040-970B-E75D-7EDD3A1400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refusons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crainte de la météo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1C54D5-3C4B-3E7A-88C5-F0367B3673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95BCE0-AF71-DCAF-CD39-8FFF6390C91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BB0803-3CC2-C6F0-3080-0B76B3201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1EBBC83-9BF1-ED87-BA4F-228D1C90836A}"/>
              </a:ext>
            </a:extLst>
          </p:cNvPr>
          <p:cNvSpPr txBox="1">
            <a:spLocks/>
          </p:cNvSpPr>
          <p:nvPr/>
        </p:nvSpPr>
        <p:spPr>
          <a:xfrm>
            <a:off x="3549059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5EBD88-2402-775A-FE71-9C145B27A2E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crainte / la météo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Nous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refusé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par crainte de la météo.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2684197-6837-2576-802E-0608427E4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62BA7C13-B245-131E-F4F5-2F410CA16F93}"/>
              </a:ext>
            </a:extLst>
          </p:cNvPr>
          <p:cNvSpPr txBox="1">
            <a:spLocks/>
          </p:cNvSpPr>
          <p:nvPr/>
        </p:nvSpPr>
        <p:spPr>
          <a:xfrm>
            <a:off x="1902399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FEE1FC2-B5A5-A940-4C0B-87383BE10158}"/>
              </a:ext>
            </a:extLst>
          </p:cNvPr>
          <p:cNvSpPr txBox="1">
            <a:spLocks/>
          </p:cNvSpPr>
          <p:nvPr/>
        </p:nvSpPr>
        <p:spPr>
          <a:xfrm>
            <a:off x="1781082" y="26585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3FFAC14-9895-3B5E-4198-57A70CA32465}"/>
              </a:ext>
            </a:extLst>
          </p:cNvPr>
          <p:cNvSpPr txBox="1">
            <a:spLocks/>
          </p:cNvSpPr>
          <p:nvPr/>
        </p:nvSpPr>
        <p:spPr>
          <a:xfrm>
            <a:off x="6909074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B83D096-05CD-AF91-439B-2F4132229EC4}"/>
              </a:ext>
            </a:extLst>
          </p:cNvPr>
          <p:cNvSpPr txBox="1">
            <a:spLocks/>
          </p:cNvSpPr>
          <p:nvPr/>
        </p:nvSpPr>
        <p:spPr>
          <a:xfrm>
            <a:off x="7157881" y="2658581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365D767-F64B-8130-FEBC-E939A43DCB8C}"/>
              </a:ext>
            </a:extLst>
          </p:cNvPr>
          <p:cNvSpPr txBox="1">
            <a:spLocks/>
          </p:cNvSpPr>
          <p:nvPr/>
        </p:nvSpPr>
        <p:spPr>
          <a:xfrm>
            <a:off x="3739152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E595FB1-6CAB-D4D1-F3FB-D7DC2D9AE325}"/>
              </a:ext>
            </a:extLst>
          </p:cNvPr>
          <p:cNvSpPr txBox="1">
            <a:spLocks/>
          </p:cNvSpPr>
          <p:nvPr/>
        </p:nvSpPr>
        <p:spPr>
          <a:xfrm>
            <a:off x="5433437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5E598C2-A11C-2EC1-AD47-781AEF419203}"/>
              </a:ext>
            </a:extLst>
          </p:cNvPr>
          <p:cNvSpPr txBox="1">
            <a:spLocks/>
          </p:cNvSpPr>
          <p:nvPr/>
        </p:nvSpPr>
        <p:spPr>
          <a:xfrm>
            <a:off x="10139366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75BE07C-9012-D883-48A7-8C098D2A8C8A}"/>
              </a:ext>
            </a:extLst>
          </p:cNvPr>
          <p:cNvSpPr txBox="1">
            <a:spLocks/>
          </p:cNvSpPr>
          <p:nvPr/>
        </p:nvSpPr>
        <p:spPr>
          <a:xfrm>
            <a:off x="8182461" y="173915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1769790-CBD7-7DC1-8E3C-9F469D2FFD14}"/>
              </a:ext>
            </a:extLst>
          </p:cNvPr>
          <p:cNvSpPr txBox="1">
            <a:spLocks/>
          </p:cNvSpPr>
          <p:nvPr/>
        </p:nvSpPr>
        <p:spPr>
          <a:xfrm>
            <a:off x="8948223" y="173915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6439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B2DC7-A0BC-162D-E654-25FCD8ABE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B6DEB9-58D7-DF89-F331-E6EC962615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03D9EE-2134-9373-E177-8A88FC70C7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FA41DC9-8B26-CC62-2ADC-5DD36F639F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7355814-9DA5-107E-D341-6A6AFDE44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98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8E15D-7D62-7A6D-0044-02A3F7A11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D4DB38-AC14-8F39-5888-FBF10A3F4D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787FF8-6231-C641-F366-422C91BA59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58A2C84-2553-7931-604B-F51C83D22C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9A0C93-30D9-D274-6AD6-3CF1F66387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344572-C631-FB2B-71CB-6BEA83314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6915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3FB1D2-6FB2-B1C0-312D-5BD3CAC315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756C41-A008-B91A-D411-5E116DD1ED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10FED4-5F23-DF6E-68F2-A07BE8D8F4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89EC6A-FB6F-7DBC-2206-3637E0C76D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E70ACD-9058-30A2-3A68-114A28402B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2B0DD09-1CF3-8900-507D-6D2C44307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4A27A7-33D4-F7DB-653F-1EC9A1E07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98741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217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ED943-B00C-44D2-9543-BF986733C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2C6E084-2B02-C56B-E83A-81271C01FB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E87DEA-D0D5-AED5-BC55-09A866FF6B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2E8F455-8420-6B35-8988-7D209DFC5A3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5C1B9B-BCDC-D592-1BF2-4C7B4442720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F79065-AE9C-3497-F9CF-B6B277EA4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F05BDFC-E5C1-758A-742B-A799E6C55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8667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204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A005B-ADE2-93F8-64D6-2B5210251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E30D05-11CB-7A10-87B7-72B8E2E4EC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DBBB0B-E2D1-38AE-C7B7-DA95460607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805428-6B8F-CE52-1DE3-B81B21AD9F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165D93-F77F-47B3-2949-1B7D71C6DA1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ACBDB4-7AA7-2E42-C662-20ACE7A12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4D5B05-FCBD-79B9-2EF7-2F8E39DBA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7228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949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1D21C-DFDE-CDBF-9126-8A11855674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09CC7E-718D-9AED-2082-A34F42BF10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1A1385-BA14-0AC1-263E-CB60A874DBB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F48CD7B-EE64-AF13-31C6-A38C4F011E2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320425-82A4-3CC1-6FD5-3E3285BAA2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4D70A2-D741-D1F2-D9C3-B46B0599A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EEBEA4E-0508-A8C5-A5CA-AB2F27F37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0620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F2E1907C-6967-3945-FBF2-F2DB7CB3B3E2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AD66FBD-8B66-7EF1-5688-7AA409240447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F7DADCD-7A30-D5FC-2622-25CD54D0A27B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4942C28-3F6B-4170-D8B2-C8A14EAE245F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97276D2-C1A1-B11B-E000-9AE869B69652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E245CFD-11F6-F1C8-DC31-30B4401E94C1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FDFD8FC-032B-2222-5952-6E6D26F230E4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A56B15B-0111-DF87-CC8F-E25F88B78D50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416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7339A-1B4C-C023-C4F0-E89A52244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CA7DDE-E469-98CE-C89B-AD6641FFF7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B6764A-D447-4F08-9006-0290B4DB87B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arriveront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25E525-98BB-45BD-65EA-19BB1F104D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59DB22-419F-A82D-CA50-22675A7CA6C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761048-419B-2030-DB33-4D9D0DE04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9A1F3C-C863-F787-B022-1A5A86E8B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72868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4E530715-D4BE-E092-C66B-710AD75A1422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8273392-3291-75D2-EA30-AF9DCB6A4AC6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AC453FF-BAEF-339D-BF9D-CE3E05B6822B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BCCE3B5-0ED4-5A53-C217-E42307DB8132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CA77755-18FD-AD8A-6E14-0BF3AA58820F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41D29ED-DB19-0FDA-2159-94B84A161207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FC53BD4-101E-EBDA-681C-429A6674E45E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D07B435-2C78-2D27-0348-7B8F78A737DA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55076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A1EC67-5FAD-A7B4-C54C-05FF626A9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B2A3C5-533A-4EB8-D662-AF459090C9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12F31C-80AD-161F-79D8-D54E74B4E66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39541B-8412-6FE3-35CF-B73B3222AB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34B9410-F2C5-36FD-FA80-BC3F25FB7CB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25B8D38-6FB9-0196-C61C-2CCA9F0D0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CE06940-36E3-3FA0-93E3-B0DD10749C9B}"/>
              </a:ext>
            </a:extLst>
          </p:cNvPr>
          <p:cNvSpPr txBox="1">
            <a:spLocks/>
          </p:cNvSpPr>
          <p:nvPr/>
        </p:nvSpPr>
        <p:spPr>
          <a:xfrm>
            <a:off x="7791079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8406C17-A5F9-DD2E-D7A3-7CDEC592D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16959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FB7AAC89-C1FF-775A-97FF-5D26F40053E6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12523A5-D9DF-EF76-3B69-64D72369463E}"/>
              </a:ext>
            </a:extLst>
          </p:cNvPr>
          <p:cNvSpPr txBox="1">
            <a:spLocks/>
          </p:cNvSpPr>
          <p:nvPr/>
        </p:nvSpPr>
        <p:spPr>
          <a:xfrm>
            <a:off x="4838393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3815B9B-9F6F-5F02-E7B8-3592D72396C7}"/>
              </a:ext>
            </a:extLst>
          </p:cNvPr>
          <p:cNvSpPr txBox="1">
            <a:spLocks/>
          </p:cNvSpPr>
          <p:nvPr/>
        </p:nvSpPr>
        <p:spPr>
          <a:xfrm>
            <a:off x="1230800" y="2657131"/>
            <a:ext cx="227931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3B76E39-949C-AF38-0991-A45D477F0CD5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62E2B1E-1D96-AA74-6F4A-15B91315352F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979CE63-D9B7-FDC1-E972-75317A0C37F8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9923440-D6FC-318F-2CFC-9C44C1C6EE86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C9CF06B-E098-0E35-20B4-80D31E739904}"/>
              </a:ext>
            </a:extLst>
          </p:cNvPr>
          <p:cNvSpPr txBox="1">
            <a:spLocks/>
          </p:cNvSpPr>
          <p:nvPr/>
        </p:nvSpPr>
        <p:spPr>
          <a:xfrm>
            <a:off x="9655277" y="2657131"/>
            <a:ext cx="219074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0451059-1E59-FADE-23C0-BFE10874FC6C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83C8757-25E5-C276-9D8A-4B51FA39F5C8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1A2A1A5-AD3A-8C03-E47C-409489F37581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30617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A2863-AA24-DFB6-3EF5-1058A7F34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3A1964F-EB6A-7354-269A-B79D6C50A6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EE2F33-B34C-5BD1-5002-5FC1C06CE9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0B1C0B-63D6-1864-2427-BE6BAD9E39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4DA4F5-5E41-2DB6-26F6-A0DEF886D69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DDF46CB-7083-0472-C1AD-9563D3123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48866B9-BD02-7816-E304-9021958E0D65}"/>
              </a:ext>
            </a:extLst>
          </p:cNvPr>
          <p:cNvSpPr txBox="1">
            <a:spLocks/>
          </p:cNvSpPr>
          <p:nvPr/>
        </p:nvSpPr>
        <p:spPr>
          <a:xfrm>
            <a:off x="7791079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DFF829-C0C3-58CD-0185-F6CDBE021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97833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07A8868-2595-8004-1A81-63E0DA1969E8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A64EA2A-40DB-F02F-98CB-09F74BDC9226}"/>
              </a:ext>
            </a:extLst>
          </p:cNvPr>
          <p:cNvSpPr txBox="1">
            <a:spLocks/>
          </p:cNvSpPr>
          <p:nvPr/>
        </p:nvSpPr>
        <p:spPr>
          <a:xfrm>
            <a:off x="4838393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6944DD9-36F3-3545-8B66-0AA074370698}"/>
              </a:ext>
            </a:extLst>
          </p:cNvPr>
          <p:cNvSpPr txBox="1">
            <a:spLocks/>
          </p:cNvSpPr>
          <p:nvPr/>
        </p:nvSpPr>
        <p:spPr>
          <a:xfrm>
            <a:off x="1230800" y="2657131"/>
            <a:ext cx="227931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597F575-7B09-94A6-99A5-D8B9A1AE99C4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B9FFCA8-D97B-A814-0079-33C5E2F6A2C9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3D68F25-1123-FB7B-B872-614D22566338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849BD8B-E1D3-E69A-BE33-E2C308CFF463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354E84A-B31D-6AEF-5F97-34C5ACA15AC2}"/>
              </a:ext>
            </a:extLst>
          </p:cNvPr>
          <p:cNvSpPr txBox="1">
            <a:spLocks/>
          </p:cNvSpPr>
          <p:nvPr/>
        </p:nvSpPr>
        <p:spPr>
          <a:xfrm>
            <a:off x="9655277" y="2657131"/>
            <a:ext cx="219074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A89EE1D-9B49-D2DA-377E-79415D02F09B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11FB3B2C-5B21-5EB6-BBC2-B1BF2F5CFCD1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18F27EF-29A6-6601-4E53-416C57A12693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06517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6AB8A-1FB7-DC27-1907-DB2B18B67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84D812-30F9-AAD0-AF9D-2A8666F22F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E2F68C-B0A0-30CD-DCC7-0EBDDADA08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67B1FF2-1FC2-2299-856D-AF6CCF1925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2D1DEE-9CE3-68F9-1588-C0D5CCB96E6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42A727-FE65-7A44-29A5-8406035D2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064F811-C5F7-8879-FC2E-972F777F5F9E}"/>
              </a:ext>
            </a:extLst>
          </p:cNvPr>
          <p:cNvSpPr txBox="1">
            <a:spLocks/>
          </p:cNvSpPr>
          <p:nvPr/>
        </p:nvSpPr>
        <p:spPr>
          <a:xfrm>
            <a:off x="7791079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9278A1-2C9D-7263-A403-C9A611723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63716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midi / les touristes / l’hôtel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21D9F230-E5E1-980C-9D96-786B4A0D1C03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50879AD-F4F6-9FE2-970E-01AFCDF113B0}"/>
              </a:ext>
            </a:extLst>
          </p:cNvPr>
          <p:cNvSpPr txBox="1">
            <a:spLocks/>
          </p:cNvSpPr>
          <p:nvPr/>
        </p:nvSpPr>
        <p:spPr>
          <a:xfrm>
            <a:off x="4838393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4486C8F-B031-A13C-E3C1-9E88BC316234}"/>
              </a:ext>
            </a:extLst>
          </p:cNvPr>
          <p:cNvSpPr txBox="1">
            <a:spLocks/>
          </p:cNvSpPr>
          <p:nvPr/>
        </p:nvSpPr>
        <p:spPr>
          <a:xfrm>
            <a:off x="1230800" y="2657131"/>
            <a:ext cx="227931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F93459F-077B-F68E-F1EB-7A4F3F517947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11DC386-6791-0A94-C239-453C2D8ADE50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BA0ACDF-D4B7-056F-59D3-2933A4F52285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66731A0-E038-5DAC-313A-F1669517FBBE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C4BDD1C-F544-B6B5-0400-6A543F091040}"/>
              </a:ext>
            </a:extLst>
          </p:cNvPr>
          <p:cNvSpPr txBox="1">
            <a:spLocks/>
          </p:cNvSpPr>
          <p:nvPr/>
        </p:nvSpPr>
        <p:spPr>
          <a:xfrm>
            <a:off x="9655277" y="2657131"/>
            <a:ext cx="219074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C02ED26-A743-0C1C-99E1-B4A01D100F34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F018719-729C-9DA0-1E54-368D7AFAFD2F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353734C-2776-8C09-915D-545A3463254B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70460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FDF74-B6C6-7D3D-D69A-C51C3C1EC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876F0E-0BCE-AF1B-C673-A46D2421A0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D10FC8-CFDB-1FFE-AF06-4E58D4E468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B5CDAE-D50C-470E-7EF9-E55D729F7A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BC0B85-AADB-D28E-E7E3-FB22606C09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DC3430-DBAF-28B7-6735-DC907E9B4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6E1BFB8-05F1-698D-AF48-1C66852DC2C0}"/>
              </a:ext>
            </a:extLst>
          </p:cNvPr>
          <p:cNvSpPr txBox="1">
            <a:spLocks/>
          </p:cNvSpPr>
          <p:nvPr/>
        </p:nvSpPr>
        <p:spPr>
          <a:xfrm>
            <a:off x="7791079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3AFEFA6-B9F4-7396-7B22-1AD32D7C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5305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midi / les touristes / l’hôtel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9F8F418-A1A5-DDDB-FFD6-CEA12BE50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33205C92-C11B-DBF8-3A21-A6639A7C208E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F016D06-F18F-3111-B88E-4D763C364622}"/>
              </a:ext>
            </a:extLst>
          </p:cNvPr>
          <p:cNvSpPr txBox="1">
            <a:spLocks/>
          </p:cNvSpPr>
          <p:nvPr/>
        </p:nvSpPr>
        <p:spPr>
          <a:xfrm>
            <a:off x="4838393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AED4D2C-87DC-0689-CD87-1CA63CE0BF73}"/>
              </a:ext>
            </a:extLst>
          </p:cNvPr>
          <p:cNvSpPr txBox="1">
            <a:spLocks/>
          </p:cNvSpPr>
          <p:nvPr/>
        </p:nvSpPr>
        <p:spPr>
          <a:xfrm>
            <a:off x="1230800" y="2657131"/>
            <a:ext cx="227931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1E1759E-F590-FFBF-A976-628F1621D9DA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10EEE98-4087-C92B-C052-A5905896DDD1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FB1F201-36C2-7BAF-1BB9-AF527C2DF547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C845F79-5EAF-0D58-B3A0-528E6A8F067D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F84D40C-EF10-B43C-08FF-DDFBC3917949}"/>
              </a:ext>
            </a:extLst>
          </p:cNvPr>
          <p:cNvSpPr txBox="1">
            <a:spLocks/>
          </p:cNvSpPr>
          <p:nvPr/>
        </p:nvSpPr>
        <p:spPr>
          <a:xfrm>
            <a:off x="9655277" y="2657131"/>
            <a:ext cx="219074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86A0DD1-A8D7-FC0D-EF7A-46F53638200F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A4D97CB-72EB-27B6-534C-26F3B7EC7DAE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2B1B604-2500-26DC-FD8B-EF9B50F8F0C5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9409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E6AD8-DFED-ED7C-5433-C8AFC862A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2F3CB5-B042-C2FF-F2C5-4EF27BF73C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9F17B5-BE76-E15A-C127-837569AE26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midi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touristes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l’hôtel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B25319-855E-D5B2-91E1-D93ECC044F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E11E27-5E15-C674-024E-F203C2EF1F7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712606-7ECD-E4E0-3AF0-05ED07ED3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3C16B95-8528-5B1B-5D0D-CC7A382969C0}"/>
              </a:ext>
            </a:extLst>
          </p:cNvPr>
          <p:cNvSpPr txBox="1">
            <a:spLocks/>
          </p:cNvSpPr>
          <p:nvPr/>
        </p:nvSpPr>
        <p:spPr>
          <a:xfrm>
            <a:off x="7791079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2CA0C14-4D50-64FE-C5F9-280365A6A00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midi / les touristes / l’hôtel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Vers midi, les touristes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arrivaient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l’hôtel.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4D957EF-7BA5-B286-70C3-D7FE0F811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0F8F7FE6-C030-354B-F0F7-3F622AEEC130}"/>
              </a:ext>
            </a:extLst>
          </p:cNvPr>
          <p:cNvSpPr txBox="1">
            <a:spLocks/>
          </p:cNvSpPr>
          <p:nvPr/>
        </p:nvSpPr>
        <p:spPr>
          <a:xfrm>
            <a:off x="133212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90354A0-0E53-00C5-56CE-A25831214D36}"/>
              </a:ext>
            </a:extLst>
          </p:cNvPr>
          <p:cNvSpPr txBox="1">
            <a:spLocks/>
          </p:cNvSpPr>
          <p:nvPr/>
        </p:nvSpPr>
        <p:spPr>
          <a:xfrm>
            <a:off x="4838393" y="26571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937BF2C-4B34-EE12-EF69-89A665A9243A}"/>
              </a:ext>
            </a:extLst>
          </p:cNvPr>
          <p:cNvSpPr txBox="1">
            <a:spLocks/>
          </p:cNvSpPr>
          <p:nvPr/>
        </p:nvSpPr>
        <p:spPr>
          <a:xfrm>
            <a:off x="1230800" y="2657131"/>
            <a:ext cx="227931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516062C-7284-C93A-D007-BA5212CD9B0E}"/>
              </a:ext>
            </a:extLst>
          </p:cNvPr>
          <p:cNvSpPr txBox="1">
            <a:spLocks/>
          </p:cNvSpPr>
          <p:nvPr/>
        </p:nvSpPr>
        <p:spPr>
          <a:xfrm>
            <a:off x="374898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54336C0-0E6B-6E0F-AE75-9EE1D70BD227}"/>
              </a:ext>
            </a:extLst>
          </p:cNvPr>
          <p:cNvSpPr txBox="1">
            <a:spLocks/>
          </p:cNvSpPr>
          <p:nvPr/>
        </p:nvSpPr>
        <p:spPr>
          <a:xfrm>
            <a:off x="2562415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4C4AF48-2D99-E183-A200-56C99B6EB961}"/>
              </a:ext>
            </a:extLst>
          </p:cNvPr>
          <p:cNvSpPr txBox="1">
            <a:spLocks/>
          </p:cNvSpPr>
          <p:nvPr/>
        </p:nvSpPr>
        <p:spPr>
          <a:xfrm>
            <a:off x="788777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25F02FD-0720-4939-5E7D-0B6CEEEA44B3}"/>
              </a:ext>
            </a:extLst>
          </p:cNvPr>
          <p:cNvSpPr txBox="1">
            <a:spLocks/>
          </p:cNvSpPr>
          <p:nvPr/>
        </p:nvSpPr>
        <p:spPr>
          <a:xfrm>
            <a:off x="926921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ABAE4E3-F8BB-E9E2-E177-AD758304D5A4}"/>
              </a:ext>
            </a:extLst>
          </p:cNvPr>
          <p:cNvSpPr txBox="1">
            <a:spLocks/>
          </p:cNvSpPr>
          <p:nvPr/>
        </p:nvSpPr>
        <p:spPr>
          <a:xfrm>
            <a:off x="9655277" y="2657131"/>
            <a:ext cx="219074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9185854-85DA-C805-4981-8ADD4B07619C}"/>
              </a:ext>
            </a:extLst>
          </p:cNvPr>
          <p:cNvSpPr txBox="1">
            <a:spLocks/>
          </p:cNvSpPr>
          <p:nvPr/>
        </p:nvSpPr>
        <p:spPr>
          <a:xfrm>
            <a:off x="5353241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4C6CE71-5C0E-8877-DE24-BBE6E1E04314}"/>
              </a:ext>
            </a:extLst>
          </p:cNvPr>
          <p:cNvSpPr txBox="1">
            <a:spLocks/>
          </p:cNvSpPr>
          <p:nvPr/>
        </p:nvSpPr>
        <p:spPr>
          <a:xfrm>
            <a:off x="1071209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20C0114-B982-3545-81BD-80A8302DD5ED}"/>
              </a:ext>
            </a:extLst>
          </p:cNvPr>
          <p:cNvSpPr txBox="1">
            <a:spLocks/>
          </p:cNvSpPr>
          <p:nvPr/>
        </p:nvSpPr>
        <p:spPr>
          <a:xfrm>
            <a:off x="988003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86880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F2468-1552-7EA4-AB41-1BDE057E0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DD8EF0-4394-C9CC-92B5-925E330E50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3FF748-5EED-4F40-987F-3B106A6C53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E754C5-4295-DFAB-8B8A-FB0B3765B26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AD98CB-73C5-9861-11DE-7BE20A01F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2969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C5108-1865-355B-D58C-6A64035CE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3B6D8F-4D20-6308-03B1-C0C74B09F2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4028DD-6775-EA72-4340-4E9F51BF02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7308F2-FEB5-D8DC-2C25-DEC7F0ED3D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3E74BD-A02A-448E-741E-E3BFAD9348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A57C28C-B825-43FC-CEE2-F428A33CD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03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95284-76C5-0369-2645-34141C5E8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740C19-621D-C561-4AE0-54ECC90CD7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15537D-D07C-1CA7-1D91-72F7570252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10669E-DFD3-192F-20AC-040C6CB5EA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E2C59EE-D32B-6726-DC9A-4F821E0D3D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6F28C7-D018-D1AD-EB0A-DADACC3AD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407472-DAAB-3244-2AB3-7C2A46389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3650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6235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F0E94-8C2B-FE41-1E13-0FDA5A1A0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12E786-E4EB-D88B-7B1D-68D8A50299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6CB506-163B-AC33-8D08-531447D2B0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A78EA9-E089-1BCC-47DE-87F7BE65C1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B371DB-2DC6-EF90-B280-9BA1828A7C1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AA4821-27E0-18BE-ED75-EC9834111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0563BC2-F911-CDD4-68CE-C5D576485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1845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0917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B445A-5649-AF9D-796E-16C04219D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DA1C810-8B36-6F26-AD17-DEED0410E2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240CC7-AA01-7051-1BCB-0FCC71B72C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77ED178-8DBE-65BB-298C-2007E16F4F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2630D3-39B4-8627-448C-5143BA8BAE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FDDF95F-9325-07DB-DBEB-FA6B8BD22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35B96BD-25EE-FFCB-B842-6B9E9CF4C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02544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7773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B11AB-DD19-3DB0-6482-ED1277404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F199E5-7996-A4EC-3A0C-ED861378EA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976EF6-737A-C990-8507-A3E22F8DAB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6112B8-BA48-A1FC-282B-66DAEC97C2A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7B358AA-9AD6-11A5-141E-2977F399A71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2466903-AAF0-5F03-6EC9-880E34F37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0573AA-6AC7-7DBE-EC5A-1255AED28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7460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20" name="Sous-titre 2">
            <a:extLst>
              <a:ext uri="{FF2B5EF4-FFF2-40B4-BE49-F238E27FC236}">
                <a16:creationId xmlns:a16="http://schemas.microsoft.com/office/drawing/2014/main" id="{98817008-07B6-03F4-F2F1-5D853A3B4676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4AA577A-02B4-1F35-FB2F-56B4D438E241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4D104D8-B931-5773-794A-41A5F40BEC1E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7762C2F-01C5-D741-BF34-9854F091CB6C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6F9DEA0-98EC-C15E-DE83-9F78E6B63177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A5E72FA-F143-C5D9-363F-64B9EA8EB6BD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6F98EAD-819D-971F-BD0D-BDC25A4D2646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9DDA42D0-05DE-7384-4FAC-CFFD2B3346F2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E1FA718-F873-9769-E9B7-C029DE794D94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89973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B9E71-E68A-4C42-A5ED-C241A3F5C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C82291-52C1-FD4F-307E-3FF72F07F5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0177F6-AAA0-5ED4-8EB2-041BFED5E68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regardait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B6DD72-6849-D102-7500-676C05B0FA3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04FD92-B925-A40F-D563-E7EA2D6FAD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32AAFF-215F-6400-06D0-8C70139B8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12A8D4F-95A3-37EF-2354-D64AA4D3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43182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20" name="Sous-titre 2">
            <a:extLst>
              <a:ext uri="{FF2B5EF4-FFF2-40B4-BE49-F238E27FC236}">
                <a16:creationId xmlns:a16="http://schemas.microsoft.com/office/drawing/2014/main" id="{8FF922BA-2BAB-F45B-B696-679DAB8113F2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258E85A-4110-1F97-EF48-7B6904E859AC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24AF6AB-B707-A661-2829-B1F67A6D1837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5BEF8D9-1829-2D92-F11E-5361691C2BCE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A0F0497-A479-75EE-3DE2-56AC7265FF34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A2B87AC-B3CA-5D49-3836-C43B384E690D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68BC1A2-6EE4-B36B-7067-DCCB64E1984F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6C2695AC-D27E-93C2-0724-09E7B9AA3725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46AC9D63-F28F-FA8C-EB1E-523506FE2519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81086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41923-284B-3127-FE21-D53767022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180975-2542-7540-1633-D632B3C4A5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074CB7-4B04-C579-74CC-786B685DC5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70E6BF-FC40-BA7C-0771-5FE3504B1E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E146B7A-D66E-7953-0DED-E2118594296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07C4BD-F188-1C85-EB37-F1D9CF6AB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BE2EB75-3922-EC4E-B456-DE82690E2827}"/>
              </a:ext>
            </a:extLst>
          </p:cNvPr>
          <p:cNvSpPr txBox="1">
            <a:spLocks/>
          </p:cNvSpPr>
          <p:nvPr/>
        </p:nvSpPr>
        <p:spPr>
          <a:xfrm>
            <a:off x="5122223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CCE10D-5200-2555-0D62-4B0CC2689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56088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0712BF3-04F3-2FE8-678C-0BAA6FE7F2FB}"/>
              </a:ext>
            </a:extLst>
          </p:cNvPr>
          <p:cNvSpPr txBox="1">
            <a:spLocks/>
          </p:cNvSpPr>
          <p:nvPr/>
        </p:nvSpPr>
        <p:spPr>
          <a:xfrm>
            <a:off x="2449674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6A94118-08BE-45CB-BA38-B9E9A7460751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47D9DB3-E171-ED18-8FEF-3335F0962916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2F67D05-70EC-C785-8C16-AC85EA5D799E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A29109A-88D3-6A9C-13D2-93AF486320E5}"/>
              </a:ext>
            </a:extLst>
          </p:cNvPr>
          <p:cNvSpPr txBox="1">
            <a:spLocks/>
          </p:cNvSpPr>
          <p:nvPr/>
        </p:nvSpPr>
        <p:spPr>
          <a:xfrm>
            <a:off x="9259373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43CB875-7FFF-2CAD-8247-E4FB1B79B11E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7D86FBA-5B35-743B-B861-94C0F0F462F7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22F2A9F-5FCF-B0DF-9183-99F544CAAF1B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DD78D16-EB95-76B6-CB7C-9DEDAF926EBA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972651B-9AF4-148F-29FA-644E91A4F0C6}"/>
              </a:ext>
            </a:extLst>
          </p:cNvPr>
          <p:cNvSpPr txBox="1">
            <a:spLocks/>
          </p:cNvSpPr>
          <p:nvPr/>
        </p:nvSpPr>
        <p:spPr>
          <a:xfrm>
            <a:off x="6668977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804F6F15-23C7-D5C1-F2FC-20393D2032C6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AECD289C-7C0F-C767-5F01-9AF3407AF488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27513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18ABB-FCC6-EB26-CC51-5C32B1BFF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EC2A58-1037-37CB-8F27-5FBCB48121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E323A0-A44E-9AF2-DEBE-9CFAB7387D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A44F88B-4B03-6274-4624-63E6FDD0BB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98BAC3-9BCA-09ED-023A-37654605BA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A8DB88-DB69-53C6-282D-4D42BD9C0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4951E76-ACB9-E64C-A651-F4A9916353B7}"/>
              </a:ext>
            </a:extLst>
          </p:cNvPr>
          <p:cNvSpPr txBox="1">
            <a:spLocks/>
          </p:cNvSpPr>
          <p:nvPr/>
        </p:nvSpPr>
        <p:spPr>
          <a:xfrm>
            <a:off x="5122223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5F79FC5-4E2D-2BCF-90A0-85D7E89D7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8118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2113AB7-604B-ED38-D98D-632165A77346}"/>
              </a:ext>
            </a:extLst>
          </p:cNvPr>
          <p:cNvSpPr txBox="1">
            <a:spLocks/>
          </p:cNvSpPr>
          <p:nvPr/>
        </p:nvSpPr>
        <p:spPr>
          <a:xfrm>
            <a:off x="2449674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33D2E18-4D46-8835-88C6-3BC86077BB74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E75F36B-7C22-D69C-009A-8952F6E6FB96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1EF8817-6C15-ABA7-884F-855E151ADA23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FB1CA03-29B7-10E2-BB62-1BB0B49FA315}"/>
              </a:ext>
            </a:extLst>
          </p:cNvPr>
          <p:cNvSpPr txBox="1">
            <a:spLocks/>
          </p:cNvSpPr>
          <p:nvPr/>
        </p:nvSpPr>
        <p:spPr>
          <a:xfrm>
            <a:off x="9259373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183EA76-B535-9C25-69B2-FB70B23CC58D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9E4FCD4-577C-8B4C-1145-C227B974CEDC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F44151A-39A5-4711-E653-D398C29F566A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5044F71-803D-459F-075D-4BC2A36DFC02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6468E3F-4797-C1B3-C4D5-B34E8E970FD2}"/>
              </a:ext>
            </a:extLst>
          </p:cNvPr>
          <p:cNvSpPr txBox="1">
            <a:spLocks/>
          </p:cNvSpPr>
          <p:nvPr/>
        </p:nvSpPr>
        <p:spPr>
          <a:xfrm>
            <a:off x="6668977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2E8FEA94-E7BB-BACE-9A28-4ED083AB5E45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7533FBAE-481B-6A4D-D055-7581617E3FA9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5751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A22A3-BEEE-5D09-6A30-1E66CFFE8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86EAF5-FF6A-65D2-82CD-D07F1C47B2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C808C3-024D-4B6A-9671-76355B25F86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B2B56C-EECC-B2B3-869C-1CE91AA490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513716-5F61-655B-C82A-E42E234EE4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61CD9E-980B-D96E-5CE8-7E188304C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5CC6F6E-CCB2-FA39-C912-437BE7A5057C}"/>
              </a:ext>
            </a:extLst>
          </p:cNvPr>
          <p:cNvSpPr txBox="1">
            <a:spLocks/>
          </p:cNvSpPr>
          <p:nvPr/>
        </p:nvSpPr>
        <p:spPr>
          <a:xfrm>
            <a:off x="5122223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5658D6-CCBB-D34C-14EF-FD4C77805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70464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garçon fatigué / les oiseaux / 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la fenêtre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1E1BC93-F1CB-8D31-2100-283DE1F58BB1}"/>
              </a:ext>
            </a:extLst>
          </p:cNvPr>
          <p:cNvSpPr txBox="1">
            <a:spLocks/>
          </p:cNvSpPr>
          <p:nvPr/>
        </p:nvSpPr>
        <p:spPr>
          <a:xfrm>
            <a:off x="2449674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BDF305C-30C8-3927-9EA4-B3518438F910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67459E5-F4FE-54DA-114A-ED4318EF1358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E4A9F0E-B9BF-B7B3-6FC0-DEFB767FAB4A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D6D2552-9D27-0F88-51BE-CB09FFF8DD6A}"/>
              </a:ext>
            </a:extLst>
          </p:cNvPr>
          <p:cNvSpPr txBox="1">
            <a:spLocks/>
          </p:cNvSpPr>
          <p:nvPr/>
        </p:nvSpPr>
        <p:spPr>
          <a:xfrm>
            <a:off x="9259373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B6BC19D-3530-FA3E-8D08-63A6050032A4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124FEC5-B878-315D-2A42-F7858E9750D2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4B8DEF3-C440-EA52-B733-59CFB9846068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5FD8BA5-43CD-2DBF-5A83-708B149440B4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5165711A-8224-0C2C-B8C4-3C9D2D908046}"/>
              </a:ext>
            </a:extLst>
          </p:cNvPr>
          <p:cNvSpPr txBox="1">
            <a:spLocks/>
          </p:cNvSpPr>
          <p:nvPr/>
        </p:nvSpPr>
        <p:spPr>
          <a:xfrm>
            <a:off x="6668977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D7A5D7B5-96CF-8A24-F077-071D723276AD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15C64E3F-248A-A552-3284-766FC94888D3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46990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C30B9-2C98-2BF8-24E2-1A69E929C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25FE396-DA1A-9C22-0FC9-2DAC539A1B1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31B195-6479-17DC-3641-F95385E4CC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6AB3EE5-B49D-0AB9-5FB3-C678EA3378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26A1B2B-28D1-0A62-1B84-071A7B8BF8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7F4E4D0-182A-CFBC-3BAE-87639BEBE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74F9C64-DFA8-F7B6-0055-254634B156C4}"/>
              </a:ext>
            </a:extLst>
          </p:cNvPr>
          <p:cNvSpPr txBox="1">
            <a:spLocks/>
          </p:cNvSpPr>
          <p:nvPr/>
        </p:nvSpPr>
        <p:spPr>
          <a:xfrm>
            <a:off x="5122223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24E57D-6502-A276-4969-2BDE805D9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507587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garçon fatigué / les oiseaux / 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la fenêtre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434539C-A244-79F9-BC1C-4F29A7500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784570A-C7D4-AB23-1454-3605AF94EA0C}"/>
              </a:ext>
            </a:extLst>
          </p:cNvPr>
          <p:cNvSpPr txBox="1">
            <a:spLocks/>
          </p:cNvSpPr>
          <p:nvPr/>
        </p:nvSpPr>
        <p:spPr>
          <a:xfrm>
            <a:off x="2449674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82B08FC-ABBE-7938-41B7-1691859EBC8D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159DDF8-5CD4-24B9-DCB5-0B233E56309E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8CF3F2D-5811-A5B2-A90B-D98C4031A970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E50A572-5F28-BB86-75AB-ADC5AE2CD539}"/>
              </a:ext>
            </a:extLst>
          </p:cNvPr>
          <p:cNvSpPr txBox="1">
            <a:spLocks/>
          </p:cNvSpPr>
          <p:nvPr/>
        </p:nvSpPr>
        <p:spPr>
          <a:xfrm>
            <a:off x="9259373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291FF0D-4297-6586-9B71-97742CD4228E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645100E-5427-F908-5B23-89073E00D8FF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34E5BA1-1B9D-C663-C6BA-4B9DE15E88D4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BD473D5-6BC6-C9E5-E09C-69727A4EF933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BD96A12B-DE68-A028-E054-E34D59ECF321}"/>
              </a:ext>
            </a:extLst>
          </p:cNvPr>
          <p:cNvSpPr txBox="1">
            <a:spLocks/>
          </p:cNvSpPr>
          <p:nvPr/>
        </p:nvSpPr>
        <p:spPr>
          <a:xfrm>
            <a:off x="6668977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5B156B64-668F-DF6D-BDE0-0A81DE822068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3A409529-752B-2726-ADEE-8201F0B92620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46616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35EC5-3F08-542E-4A6B-80B97BDC4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87C041-251B-03B4-8E92-4C20F16E70B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7993C7-D280-E616-6658-E81FDC7F80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 fatigué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la fenêtre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1BBA43-8CEC-8345-BC9F-565ADBE9FA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80C6AE-D469-B5ED-D2FC-0A102B36EE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DD6EB9-FF23-D7DC-2FF0-9EF86A45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4715277-BF98-7783-C060-E279E5E66ECD}"/>
              </a:ext>
            </a:extLst>
          </p:cNvPr>
          <p:cNvSpPr txBox="1">
            <a:spLocks/>
          </p:cNvSpPr>
          <p:nvPr/>
        </p:nvSpPr>
        <p:spPr>
          <a:xfrm>
            <a:off x="5122223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836BAEC-9E9B-F654-4DB7-F49DF905FE8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garçon fatigué / les oiseaux / 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la fenêtre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garçon fatigué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regarde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oiseaux par la fenêtre.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321C3D7-A1C1-E563-3F4B-29F1EC1B0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BD54631-D596-8453-C9D4-DA360C8E72E4}"/>
              </a:ext>
            </a:extLst>
          </p:cNvPr>
          <p:cNvSpPr txBox="1">
            <a:spLocks/>
          </p:cNvSpPr>
          <p:nvPr/>
        </p:nvSpPr>
        <p:spPr>
          <a:xfrm>
            <a:off x="2449674" y="25393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74BC237-9C09-0BE5-D941-C5FFC0FF5415}"/>
              </a:ext>
            </a:extLst>
          </p:cNvPr>
          <p:cNvSpPr txBox="1">
            <a:spLocks/>
          </p:cNvSpPr>
          <p:nvPr/>
        </p:nvSpPr>
        <p:spPr>
          <a:xfrm>
            <a:off x="3551477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1923AC1-1A66-3142-D703-26E8A5F748D9}"/>
              </a:ext>
            </a:extLst>
          </p:cNvPr>
          <p:cNvSpPr txBox="1">
            <a:spLocks/>
          </p:cNvSpPr>
          <p:nvPr/>
        </p:nvSpPr>
        <p:spPr>
          <a:xfrm>
            <a:off x="6565333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5D56B51-82D0-3A0C-A3CB-0F2341E28D03}"/>
              </a:ext>
            </a:extLst>
          </p:cNvPr>
          <p:cNvSpPr txBox="1">
            <a:spLocks/>
          </p:cNvSpPr>
          <p:nvPr/>
        </p:nvSpPr>
        <p:spPr>
          <a:xfrm>
            <a:off x="11184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EAE64EA-1F91-8B8C-0010-442F05114697}"/>
              </a:ext>
            </a:extLst>
          </p:cNvPr>
          <p:cNvSpPr txBox="1">
            <a:spLocks/>
          </p:cNvSpPr>
          <p:nvPr/>
        </p:nvSpPr>
        <p:spPr>
          <a:xfrm>
            <a:off x="9259373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0620810-0CBA-01F6-807F-DC1E300A8F82}"/>
              </a:ext>
            </a:extLst>
          </p:cNvPr>
          <p:cNvSpPr txBox="1">
            <a:spLocks/>
          </p:cNvSpPr>
          <p:nvPr/>
        </p:nvSpPr>
        <p:spPr>
          <a:xfrm>
            <a:off x="7696118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DA8879E-6ADD-ACDD-0441-36DA0F2369A7}"/>
              </a:ext>
            </a:extLst>
          </p:cNvPr>
          <p:cNvSpPr txBox="1">
            <a:spLocks/>
          </p:cNvSpPr>
          <p:nvPr/>
        </p:nvSpPr>
        <p:spPr>
          <a:xfrm>
            <a:off x="8920159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73C7BA3-8ECE-42F3-96AD-1D47F9076CD5}"/>
              </a:ext>
            </a:extLst>
          </p:cNvPr>
          <p:cNvSpPr txBox="1">
            <a:spLocks/>
          </p:cNvSpPr>
          <p:nvPr/>
        </p:nvSpPr>
        <p:spPr>
          <a:xfrm>
            <a:off x="5286410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AD2F13D-AB48-BDBB-3CFA-64BF552BEF43}"/>
              </a:ext>
            </a:extLst>
          </p:cNvPr>
          <p:cNvSpPr txBox="1">
            <a:spLocks/>
          </p:cNvSpPr>
          <p:nvPr/>
        </p:nvSpPr>
        <p:spPr>
          <a:xfrm>
            <a:off x="95395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4223608-352A-8429-F416-51AC4986EEDA}"/>
              </a:ext>
            </a:extLst>
          </p:cNvPr>
          <p:cNvSpPr txBox="1">
            <a:spLocks/>
          </p:cNvSpPr>
          <p:nvPr/>
        </p:nvSpPr>
        <p:spPr>
          <a:xfrm>
            <a:off x="6668977" y="253930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A974A375-0DD0-20D0-0AFE-68B2322DE6DE}"/>
              </a:ext>
            </a:extLst>
          </p:cNvPr>
          <p:cNvSpPr txBox="1">
            <a:spLocks/>
          </p:cNvSpPr>
          <p:nvPr/>
        </p:nvSpPr>
        <p:spPr>
          <a:xfrm>
            <a:off x="2040406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82CFD95-3B06-FA3B-E8AC-ED39133DA9D7}"/>
              </a:ext>
            </a:extLst>
          </p:cNvPr>
          <p:cNvSpPr txBox="1">
            <a:spLocks/>
          </p:cNvSpPr>
          <p:nvPr/>
        </p:nvSpPr>
        <p:spPr>
          <a:xfrm>
            <a:off x="10568291" y="174586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65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54788-62FC-59DF-B3EF-B81ADDED9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37C626-7F29-BE55-F17F-C6172275A2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178196-B1F0-9236-405B-5F614653F1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B47D54D-C0AC-6A61-50CB-FB449E09BF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1CA314D-5582-7FC5-AEAC-7B913E71D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470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1DC796-843F-AEDB-686F-46DDC1CFB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10E747-E0D6-AA4A-F300-88AFC771E91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32E273-0946-314B-991A-AF76E6D34C6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2B52F1B-E667-0B5B-A996-E33370AF4E5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5C75C5-29A4-C4E2-A0F0-AB6A859C426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607024-E39B-DC67-57FF-0D6D99974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09D68-7656-B785-3AB4-97E8FE144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7C6244-5C07-C418-FA2F-42221E719F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BD76AF-FC53-E2E9-CA12-A30FF05347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98F383-51D1-54F3-E0C0-257D6B76DB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84B745B-C439-D2E2-3668-7D5BC5F57D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058F8FB-6907-CD18-1D7A-CE27DC28D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522AA37-9C39-822E-1C39-B1352EE6E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4458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55D36-272D-2D9E-B9E6-BC4177593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10C5CC-EEE4-91C6-1DF3-56715017CF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6C3B21-A9F0-922F-764C-5C57AB569E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glacial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soufflé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la colline déserte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DBD5BE-E952-9C89-9474-DF3F318092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329549-68FD-1093-709D-806531A083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BC7C56-930D-B46E-2553-7781C247A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CBA0B39-95A5-D4DF-F0F7-41833610E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11981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889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915</TotalTime>
  <Words>2543</Words>
  <Application>Microsoft Office PowerPoint</Application>
  <PresentationFormat>Grand écran</PresentationFormat>
  <Paragraphs>731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42</cp:revision>
  <dcterms:created xsi:type="dcterms:W3CDTF">2024-11-28T14:19:02Z</dcterms:created>
  <dcterms:modified xsi:type="dcterms:W3CDTF">2025-06-30T14:10:00Z</dcterms:modified>
</cp:coreProperties>
</file>