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805" r:id="rId7"/>
    <p:sldId id="839" r:id="rId8"/>
    <p:sldId id="840" r:id="rId9"/>
    <p:sldId id="841" r:id="rId10"/>
    <p:sldId id="842" r:id="rId11"/>
    <p:sldId id="843" r:id="rId12"/>
    <p:sldId id="844" r:id="rId13"/>
    <p:sldId id="845" r:id="rId14"/>
    <p:sldId id="846" r:id="rId15"/>
    <p:sldId id="847" r:id="rId16"/>
    <p:sldId id="848" r:id="rId17"/>
    <p:sldId id="849" r:id="rId18"/>
    <p:sldId id="275" r:id="rId19"/>
    <p:sldId id="290" r:id="rId20"/>
    <p:sldId id="816" r:id="rId21"/>
    <p:sldId id="850" r:id="rId22"/>
    <p:sldId id="851" r:id="rId23"/>
    <p:sldId id="852" r:id="rId24"/>
    <p:sldId id="853" r:id="rId25"/>
    <p:sldId id="854" r:id="rId26"/>
    <p:sldId id="855" r:id="rId27"/>
    <p:sldId id="856" r:id="rId28"/>
    <p:sldId id="857" r:id="rId29"/>
    <p:sldId id="858" r:id="rId30"/>
    <p:sldId id="859" r:id="rId31"/>
    <p:sldId id="860" r:id="rId32"/>
    <p:sldId id="288" r:id="rId33"/>
    <p:sldId id="291" r:id="rId34"/>
    <p:sldId id="827" r:id="rId35"/>
    <p:sldId id="861" r:id="rId36"/>
    <p:sldId id="862" r:id="rId37"/>
    <p:sldId id="863" r:id="rId38"/>
    <p:sldId id="864" r:id="rId39"/>
    <p:sldId id="865" r:id="rId40"/>
    <p:sldId id="866" r:id="rId41"/>
    <p:sldId id="867" r:id="rId42"/>
    <p:sldId id="868" r:id="rId43"/>
    <p:sldId id="869" r:id="rId44"/>
    <p:sldId id="870" r:id="rId45"/>
    <p:sldId id="871" r:id="rId46"/>
    <p:sldId id="304" r:id="rId47"/>
    <p:sldId id="305" r:id="rId48"/>
    <p:sldId id="838" r:id="rId49"/>
    <p:sldId id="872" r:id="rId50"/>
    <p:sldId id="873" r:id="rId51"/>
    <p:sldId id="874" r:id="rId52"/>
    <p:sldId id="875" r:id="rId53"/>
    <p:sldId id="876" r:id="rId54"/>
    <p:sldId id="877" r:id="rId55"/>
    <p:sldId id="878" r:id="rId56"/>
    <p:sldId id="879" r:id="rId57"/>
    <p:sldId id="880" r:id="rId58"/>
    <p:sldId id="881" r:id="rId59"/>
    <p:sldId id="882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P2/S4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P2/S4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30/06/2025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2 – Semaine 4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9D6B6A-8DFE-5739-60EF-8F3FD9EAC1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54714D3-E6A4-06B8-E634-6739F4C2328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7FC6316-5DAC-441F-C4E1-07B0E044277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pleuré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la douleur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2F4FDBB-7AE0-4CC3-FE78-F1CB8143584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55EE34F-885E-9923-A71A-7D4023390AF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82FB039-1DF6-CBCD-47CA-FF66E244C4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2AE2585-248A-4FC4-76E0-E49C2BABD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26136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176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6857D0-1ADE-A0B9-E1CA-8CEAE1EB13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1C8E5FF-0BE2-0866-2F8B-C7605DC8C47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CA3C925-E419-F02E-0931-8CBD1D8E81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pleuré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la douleur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5B02230-D462-49E3-EC60-83218E4C33B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0CF5E6C-CDDE-548A-2DFC-81D6CAA7370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9229950-74B1-0953-F4A6-7CCA0E439C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283E000-B018-8DC5-57A6-1EE07937B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82721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B8E35C0E-293F-3C22-2A3B-BAE3CC27F544}"/>
              </a:ext>
            </a:extLst>
          </p:cNvPr>
          <p:cNvSpPr txBox="1">
            <a:spLocks/>
          </p:cNvSpPr>
          <p:nvPr/>
        </p:nvSpPr>
        <p:spPr>
          <a:xfrm>
            <a:off x="8016209" y="1702097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3528AAC-4320-8FB0-BE2C-11DA2B3336E9}"/>
              </a:ext>
            </a:extLst>
          </p:cNvPr>
          <p:cNvSpPr txBox="1">
            <a:spLocks/>
          </p:cNvSpPr>
          <p:nvPr/>
        </p:nvSpPr>
        <p:spPr>
          <a:xfrm>
            <a:off x="9599013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6804331-4EDD-F4A6-38F4-DA801267FBD8}"/>
              </a:ext>
            </a:extLst>
          </p:cNvPr>
          <p:cNvSpPr txBox="1">
            <a:spLocks/>
          </p:cNvSpPr>
          <p:nvPr/>
        </p:nvSpPr>
        <p:spPr>
          <a:xfrm>
            <a:off x="2224983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1FE2A07-3B82-EAB7-1011-2C4D798D791C}"/>
              </a:ext>
            </a:extLst>
          </p:cNvPr>
          <p:cNvSpPr txBox="1">
            <a:spLocks/>
          </p:cNvSpPr>
          <p:nvPr/>
        </p:nvSpPr>
        <p:spPr>
          <a:xfrm>
            <a:off x="2985199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" name="Sous-titre 2">
            <a:extLst>
              <a:ext uri="{FF2B5EF4-FFF2-40B4-BE49-F238E27FC236}">
                <a16:creationId xmlns:a16="http://schemas.microsoft.com/office/drawing/2014/main" id="{28B6295C-39A1-CBEE-9493-7BD08AC8CBB7}"/>
              </a:ext>
            </a:extLst>
          </p:cNvPr>
          <p:cNvSpPr txBox="1">
            <a:spLocks/>
          </p:cNvSpPr>
          <p:nvPr/>
        </p:nvSpPr>
        <p:spPr>
          <a:xfrm>
            <a:off x="7342279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054674C-75E5-D4F2-64C4-6EBCFDE98F6D}"/>
              </a:ext>
            </a:extLst>
          </p:cNvPr>
          <p:cNvSpPr txBox="1">
            <a:spLocks/>
          </p:cNvSpPr>
          <p:nvPr/>
        </p:nvSpPr>
        <p:spPr>
          <a:xfrm>
            <a:off x="6016549" y="161723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070B9DD8-01B7-79EF-91D4-95EA2F3F18E3}"/>
              </a:ext>
            </a:extLst>
          </p:cNvPr>
          <p:cNvCxnSpPr>
            <a:cxnSpLocks/>
          </p:cNvCxnSpPr>
          <p:nvPr/>
        </p:nvCxnSpPr>
        <p:spPr>
          <a:xfrm>
            <a:off x="5492020" y="2088314"/>
            <a:ext cx="180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ous-titre 2">
            <a:extLst>
              <a:ext uri="{FF2B5EF4-FFF2-40B4-BE49-F238E27FC236}">
                <a16:creationId xmlns:a16="http://schemas.microsoft.com/office/drawing/2014/main" id="{547823E5-1640-7BBE-6766-2F1EEE31BF0B}"/>
              </a:ext>
            </a:extLst>
          </p:cNvPr>
          <p:cNvSpPr txBox="1">
            <a:spLocks/>
          </p:cNvSpPr>
          <p:nvPr/>
        </p:nvSpPr>
        <p:spPr>
          <a:xfrm>
            <a:off x="4082171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4411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6B8FA-9DAD-DB26-352F-CC80B8002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9FAF6AB-98C1-5A6D-39C8-781C5C12C28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5FE0B8-2BCF-8993-135F-20CE95FD431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pleuré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la douleur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5FB6597-318C-7051-C79C-AEF95B4F8A5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2F68C0B-3872-F057-218A-211C5916A96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81DCBAA-116D-0FD1-9396-54ED0ECC8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E5CA5DB-7DB8-5D6A-3C2D-9BDEC80CE5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26464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624D3F55-A0CE-70DA-0D34-3541563CE0BC}"/>
              </a:ext>
            </a:extLst>
          </p:cNvPr>
          <p:cNvSpPr txBox="1">
            <a:spLocks/>
          </p:cNvSpPr>
          <p:nvPr/>
        </p:nvSpPr>
        <p:spPr>
          <a:xfrm>
            <a:off x="8016209" y="1702097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7ED81C8-CAC2-D438-C10E-F4B12BB5EBC0}"/>
              </a:ext>
            </a:extLst>
          </p:cNvPr>
          <p:cNvSpPr txBox="1">
            <a:spLocks/>
          </p:cNvSpPr>
          <p:nvPr/>
        </p:nvSpPr>
        <p:spPr>
          <a:xfrm>
            <a:off x="9599013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CA72BE7-AB12-D5C5-474A-D66E7AD26FA3}"/>
              </a:ext>
            </a:extLst>
          </p:cNvPr>
          <p:cNvSpPr txBox="1">
            <a:spLocks/>
          </p:cNvSpPr>
          <p:nvPr/>
        </p:nvSpPr>
        <p:spPr>
          <a:xfrm>
            <a:off x="2224983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EC6C623-D872-1196-3AFB-A05E83385028}"/>
              </a:ext>
            </a:extLst>
          </p:cNvPr>
          <p:cNvSpPr txBox="1">
            <a:spLocks/>
          </p:cNvSpPr>
          <p:nvPr/>
        </p:nvSpPr>
        <p:spPr>
          <a:xfrm>
            <a:off x="2985199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74393AC-F11C-6435-351F-EF65E493287E}"/>
              </a:ext>
            </a:extLst>
          </p:cNvPr>
          <p:cNvSpPr txBox="1">
            <a:spLocks/>
          </p:cNvSpPr>
          <p:nvPr/>
        </p:nvSpPr>
        <p:spPr>
          <a:xfrm>
            <a:off x="6016549" y="161723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B724C9D-B857-4438-7B6F-33BDB50F0D76}"/>
              </a:ext>
            </a:extLst>
          </p:cNvPr>
          <p:cNvSpPr txBox="1">
            <a:spLocks/>
          </p:cNvSpPr>
          <p:nvPr/>
        </p:nvSpPr>
        <p:spPr>
          <a:xfrm>
            <a:off x="4082171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B3D949D-50B3-5BBB-FB65-6F3C18C848DD}"/>
              </a:ext>
            </a:extLst>
          </p:cNvPr>
          <p:cNvSpPr txBox="1">
            <a:spLocks/>
          </p:cNvSpPr>
          <p:nvPr/>
        </p:nvSpPr>
        <p:spPr>
          <a:xfrm>
            <a:off x="7342279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679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2C4D2-8CF8-466B-92B6-1026F67F7A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01FA53F-1DF8-2A56-01F1-6F5C7106A5D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D4797F-EF43-09BB-8ED4-3A37715729C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pleuré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la douleur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A02201B-3018-20F7-0847-57D26015BE4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A17316F-719B-A98A-EEE6-D0F57EF6BD3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844B590-E2AA-75DF-225A-95B2A928A2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E2D1638-78B5-9249-C810-C8D2490849DC}"/>
              </a:ext>
            </a:extLst>
          </p:cNvPr>
          <p:cNvSpPr txBox="1">
            <a:spLocks/>
          </p:cNvSpPr>
          <p:nvPr/>
        </p:nvSpPr>
        <p:spPr>
          <a:xfrm>
            <a:off x="3747512" y="265785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FC7644A-03C9-3387-D656-9EB484F4C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27626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B3DB0F5A-33F3-203D-4651-25E2ED0767CE}"/>
              </a:ext>
            </a:extLst>
          </p:cNvPr>
          <p:cNvSpPr txBox="1">
            <a:spLocks/>
          </p:cNvSpPr>
          <p:nvPr/>
        </p:nvSpPr>
        <p:spPr>
          <a:xfrm>
            <a:off x="8016209" y="1702097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CF25E86-612E-74E5-CD45-824D26C04FB9}"/>
              </a:ext>
            </a:extLst>
          </p:cNvPr>
          <p:cNvSpPr txBox="1">
            <a:spLocks/>
          </p:cNvSpPr>
          <p:nvPr/>
        </p:nvSpPr>
        <p:spPr>
          <a:xfrm>
            <a:off x="2099049" y="265785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F3DE80E-BDD3-661B-54C9-94C1339A009A}"/>
              </a:ext>
            </a:extLst>
          </p:cNvPr>
          <p:cNvSpPr txBox="1">
            <a:spLocks/>
          </p:cNvSpPr>
          <p:nvPr/>
        </p:nvSpPr>
        <p:spPr>
          <a:xfrm>
            <a:off x="9599013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56EA8BD-3744-ABFF-D88C-74772438205C}"/>
              </a:ext>
            </a:extLst>
          </p:cNvPr>
          <p:cNvSpPr txBox="1">
            <a:spLocks/>
          </p:cNvSpPr>
          <p:nvPr/>
        </p:nvSpPr>
        <p:spPr>
          <a:xfrm>
            <a:off x="2224983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6715E75A-10FE-E6A6-116A-5C9525BD7BDF}"/>
              </a:ext>
            </a:extLst>
          </p:cNvPr>
          <p:cNvSpPr txBox="1">
            <a:spLocks/>
          </p:cNvSpPr>
          <p:nvPr/>
        </p:nvSpPr>
        <p:spPr>
          <a:xfrm>
            <a:off x="2985199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03216AD-3050-9343-4482-E003E512E7F2}"/>
              </a:ext>
            </a:extLst>
          </p:cNvPr>
          <p:cNvSpPr txBox="1">
            <a:spLocks/>
          </p:cNvSpPr>
          <p:nvPr/>
        </p:nvSpPr>
        <p:spPr>
          <a:xfrm>
            <a:off x="6174120" y="2657858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62D4574-58A8-72B7-9195-E644B3688C84}"/>
              </a:ext>
            </a:extLst>
          </p:cNvPr>
          <p:cNvSpPr txBox="1">
            <a:spLocks/>
          </p:cNvSpPr>
          <p:nvPr/>
        </p:nvSpPr>
        <p:spPr>
          <a:xfrm>
            <a:off x="6016549" y="161723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5243D0B-9BB4-DD7E-8355-AD24E91403F7}"/>
              </a:ext>
            </a:extLst>
          </p:cNvPr>
          <p:cNvCxnSpPr>
            <a:cxnSpLocks/>
          </p:cNvCxnSpPr>
          <p:nvPr/>
        </p:nvCxnSpPr>
        <p:spPr>
          <a:xfrm>
            <a:off x="5492020" y="2088314"/>
            <a:ext cx="180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ous-titre 2">
            <a:extLst>
              <a:ext uri="{FF2B5EF4-FFF2-40B4-BE49-F238E27FC236}">
                <a16:creationId xmlns:a16="http://schemas.microsoft.com/office/drawing/2014/main" id="{24D46173-67CF-53DC-D529-45AD120BA7E0}"/>
              </a:ext>
            </a:extLst>
          </p:cNvPr>
          <p:cNvSpPr txBox="1">
            <a:spLocks/>
          </p:cNvSpPr>
          <p:nvPr/>
        </p:nvSpPr>
        <p:spPr>
          <a:xfrm>
            <a:off x="4082171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98F60DC-AA15-7EE9-3031-0A450E753712}"/>
              </a:ext>
            </a:extLst>
          </p:cNvPr>
          <p:cNvSpPr txBox="1">
            <a:spLocks/>
          </p:cNvSpPr>
          <p:nvPr/>
        </p:nvSpPr>
        <p:spPr>
          <a:xfrm>
            <a:off x="7342279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3600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0F073F-559B-D27A-E1AC-1F9A9F0F1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0DFF00B-FF9C-B6BE-AB7B-3C328D64037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C09FF1-3972-1D45-45ED-50F7CA1C57A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pleuré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la douleur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D5ABB64-F24A-8537-2CE6-8490CAB7BFB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708578C-8584-667D-1902-B1F3BEAAD23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FFF7A42-8FF6-4CCB-E67D-1411D7236A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8307EC7-B5FB-D112-4D76-746F56CC660B}"/>
              </a:ext>
            </a:extLst>
          </p:cNvPr>
          <p:cNvSpPr txBox="1">
            <a:spLocks/>
          </p:cNvSpPr>
          <p:nvPr/>
        </p:nvSpPr>
        <p:spPr>
          <a:xfrm>
            <a:off x="3747512" y="265785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F3105D6-963B-EEFD-23AF-C001F4A54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27105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21CB5409-8BE9-44DD-1B9F-520C93752006}"/>
              </a:ext>
            </a:extLst>
          </p:cNvPr>
          <p:cNvSpPr txBox="1">
            <a:spLocks/>
          </p:cNvSpPr>
          <p:nvPr/>
        </p:nvSpPr>
        <p:spPr>
          <a:xfrm>
            <a:off x="8016209" y="1702097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845F5EC-B7AB-8C80-E250-99D16AEA0FE4}"/>
              </a:ext>
            </a:extLst>
          </p:cNvPr>
          <p:cNvSpPr txBox="1">
            <a:spLocks/>
          </p:cNvSpPr>
          <p:nvPr/>
        </p:nvSpPr>
        <p:spPr>
          <a:xfrm>
            <a:off x="2099049" y="265785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59C2FAD-DE73-95D1-8FC9-346C982E6DA6}"/>
              </a:ext>
            </a:extLst>
          </p:cNvPr>
          <p:cNvSpPr txBox="1">
            <a:spLocks/>
          </p:cNvSpPr>
          <p:nvPr/>
        </p:nvSpPr>
        <p:spPr>
          <a:xfrm>
            <a:off x="9599013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50AADEA-2A26-EFC2-BF3F-082C12C602DC}"/>
              </a:ext>
            </a:extLst>
          </p:cNvPr>
          <p:cNvSpPr txBox="1">
            <a:spLocks/>
          </p:cNvSpPr>
          <p:nvPr/>
        </p:nvSpPr>
        <p:spPr>
          <a:xfrm>
            <a:off x="2224983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F9CC44B0-6ACA-AFF4-2432-D8F13E24954E}"/>
              </a:ext>
            </a:extLst>
          </p:cNvPr>
          <p:cNvSpPr txBox="1">
            <a:spLocks/>
          </p:cNvSpPr>
          <p:nvPr/>
        </p:nvSpPr>
        <p:spPr>
          <a:xfrm>
            <a:off x="2985199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6844038-8E4E-D7AB-59E7-96C990F9330F}"/>
              </a:ext>
            </a:extLst>
          </p:cNvPr>
          <p:cNvSpPr txBox="1">
            <a:spLocks/>
          </p:cNvSpPr>
          <p:nvPr/>
        </p:nvSpPr>
        <p:spPr>
          <a:xfrm>
            <a:off x="6174120" y="2657858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892CA38-EE6F-69D7-17F7-9E77C2F07A56}"/>
              </a:ext>
            </a:extLst>
          </p:cNvPr>
          <p:cNvSpPr txBox="1">
            <a:spLocks/>
          </p:cNvSpPr>
          <p:nvPr/>
        </p:nvSpPr>
        <p:spPr>
          <a:xfrm>
            <a:off x="6016549" y="161723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EE829AC7-1389-72E2-138C-31EF3FBC304A}"/>
              </a:ext>
            </a:extLst>
          </p:cNvPr>
          <p:cNvCxnSpPr>
            <a:cxnSpLocks/>
          </p:cNvCxnSpPr>
          <p:nvPr/>
        </p:nvCxnSpPr>
        <p:spPr>
          <a:xfrm>
            <a:off x="5492020" y="2088314"/>
            <a:ext cx="180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ous-titre 2">
            <a:extLst>
              <a:ext uri="{FF2B5EF4-FFF2-40B4-BE49-F238E27FC236}">
                <a16:creationId xmlns:a16="http://schemas.microsoft.com/office/drawing/2014/main" id="{D7D0052D-ED46-28A9-534B-4908870FC038}"/>
              </a:ext>
            </a:extLst>
          </p:cNvPr>
          <p:cNvSpPr txBox="1">
            <a:spLocks/>
          </p:cNvSpPr>
          <p:nvPr/>
        </p:nvSpPr>
        <p:spPr>
          <a:xfrm>
            <a:off x="4082171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03A9014-6924-F5A9-9A24-8FFC7AB13FB6}"/>
              </a:ext>
            </a:extLst>
          </p:cNvPr>
          <p:cNvSpPr txBox="1">
            <a:spLocks/>
          </p:cNvSpPr>
          <p:nvPr/>
        </p:nvSpPr>
        <p:spPr>
          <a:xfrm>
            <a:off x="7342279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4649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EEC243-0A59-5D28-7122-3D8312D9A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B420B36-1B59-9658-A9F0-BFBEC31247E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94910C-5110-65BD-7248-C9429F8F393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pleuré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la douleur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1AFACFD-AC6F-631C-BFCE-CAEC3FFF880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15CCD94-CF1A-4567-728F-5B6CDF234DC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03C38C4-9409-EDC2-B07C-2FCA1C749F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DA0B67E-646C-3A30-72C2-4F1429201B3B}"/>
              </a:ext>
            </a:extLst>
          </p:cNvPr>
          <p:cNvSpPr txBox="1">
            <a:spLocks/>
          </p:cNvSpPr>
          <p:nvPr/>
        </p:nvSpPr>
        <p:spPr>
          <a:xfrm>
            <a:off x="3747512" y="265785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06B7F16-A5B7-5397-8294-AFF3BEA856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96856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la douleur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D220EED0-A2C2-288D-2398-6C634850AFC5}"/>
              </a:ext>
            </a:extLst>
          </p:cNvPr>
          <p:cNvSpPr txBox="1">
            <a:spLocks/>
          </p:cNvSpPr>
          <p:nvPr/>
        </p:nvSpPr>
        <p:spPr>
          <a:xfrm>
            <a:off x="8016209" y="1702097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748FC98-FA66-AC6D-D178-1E7BE1C94663}"/>
              </a:ext>
            </a:extLst>
          </p:cNvPr>
          <p:cNvSpPr txBox="1">
            <a:spLocks/>
          </p:cNvSpPr>
          <p:nvPr/>
        </p:nvSpPr>
        <p:spPr>
          <a:xfrm>
            <a:off x="2099049" y="265785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A00601E-D09B-53B5-9787-4601D98E7A33}"/>
              </a:ext>
            </a:extLst>
          </p:cNvPr>
          <p:cNvSpPr txBox="1">
            <a:spLocks/>
          </p:cNvSpPr>
          <p:nvPr/>
        </p:nvSpPr>
        <p:spPr>
          <a:xfrm>
            <a:off x="9599013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4899C2D-F466-002A-2072-E815A2B7E080}"/>
              </a:ext>
            </a:extLst>
          </p:cNvPr>
          <p:cNvSpPr txBox="1">
            <a:spLocks/>
          </p:cNvSpPr>
          <p:nvPr/>
        </p:nvSpPr>
        <p:spPr>
          <a:xfrm>
            <a:off x="2224983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C1E77B3-193B-EFFB-E3F1-9276A03C0D4F}"/>
              </a:ext>
            </a:extLst>
          </p:cNvPr>
          <p:cNvSpPr txBox="1">
            <a:spLocks/>
          </p:cNvSpPr>
          <p:nvPr/>
        </p:nvSpPr>
        <p:spPr>
          <a:xfrm>
            <a:off x="2985199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D6D97A1-C9CC-6EF0-8818-91D42FA0EC6D}"/>
              </a:ext>
            </a:extLst>
          </p:cNvPr>
          <p:cNvSpPr txBox="1">
            <a:spLocks/>
          </p:cNvSpPr>
          <p:nvPr/>
        </p:nvSpPr>
        <p:spPr>
          <a:xfrm>
            <a:off x="6174120" y="2657858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79353B0-45AC-B283-B366-2C95E6B8CA41}"/>
              </a:ext>
            </a:extLst>
          </p:cNvPr>
          <p:cNvSpPr txBox="1">
            <a:spLocks/>
          </p:cNvSpPr>
          <p:nvPr/>
        </p:nvSpPr>
        <p:spPr>
          <a:xfrm>
            <a:off x="6016549" y="161723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D084BDCF-3FED-9141-2E0C-93C5B4246B00}"/>
              </a:ext>
            </a:extLst>
          </p:cNvPr>
          <p:cNvCxnSpPr>
            <a:cxnSpLocks/>
          </p:cNvCxnSpPr>
          <p:nvPr/>
        </p:nvCxnSpPr>
        <p:spPr>
          <a:xfrm>
            <a:off x="5492020" y="2088314"/>
            <a:ext cx="180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ous-titre 2">
            <a:extLst>
              <a:ext uri="{FF2B5EF4-FFF2-40B4-BE49-F238E27FC236}">
                <a16:creationId xmlns:a16="http://schemas.microsoft.com/office/drawing/2014/main" id="{C0112E3E-7476-A3BC-AA44-A02FBF71831D}"/>
              </a:ext>
            </a:extLst>
          </p:cNvPr>
          <p:cNvSpPr txBox="1">
            <a:spLocks/>
          </p:cNvSpPr>
          <p:nvPr/>
        </p:nvSpPr>
        <p:spPr>
          <a:xfrm>
            <a:off x="4082171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90EF94E-9AD9-43BB-47ED-1B97CAB2C301}"/>
              </a:ext>
            </a:extLst>
          </p:cNvPr>
          <p:cNvSpPr txBox="1">
            <a:spLocks/>
          </p:cNvSpPr>
          <p:nvPr/>
        </p:nvSpPr>
        <p:spPr>
          <a:xfrm>
            <a:off x="7342279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0144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DD9937-59DC-4B16-D8A2-142E6222B2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371D5C6-928C-E659-6174-AFCEDC8908E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C3C3E2-A23A-549C-ED25-C85B107648B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pleuré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la douleur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C8FC335-DEB4-486C-F624-05425ADACF7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9BE5B0C-C79C-2A87-E5CB-4F404B33460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703836C-E735-4079-DAA4-B29156D48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83731CA-0A55-2B1F-26AE-3A20757F27CD}"/>
              </a:ext>
            </a:extLst>
          </p:cNvPr>
          <p:cNvSpPr txBox="1">
            <a:spLocks/>
          </p:cNvSpPr>
          <p:nvPr/>
        </p:nvSpPr>
        <p:spPr>
          <a:xfrm>
            <a:off x="3747512" y="265785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E064B5A-475F-B9CE-2A19-F01D2F17DD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76850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la douleur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1C13E15-FFF7-717A-6CA6-9B9A8E6C41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5D12652D-8F00-5DEE-F88C-FCF11AD7195E}"/>
              </a:ext>
            </a:extLst>
          </p:cNvPr>
          <p:cNvSpPr txBox="1">
            <a:spLocks/>
          </p:cNvSpPr>
          <p:nvPr/>
        </p:nvSpPr>
        <p:spPr>
          <a:xfrm>
            <a:off x="8016209" y="1702097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5A8056A-8150-97F9-0ED1-BF7A2D563104}"/>
              </a:ext>
            </a:extLst>
          </p:cNvPr>
          <p:cNvSpPr txBox="1">
            <a:spLocks/>
          </p:cNvSpPr>
          <p:nvPr/>
        </p:nvSpPr>
        <p:spPr>
          <a:xfrm>
            <a:off x="2099049" y="265785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95DEC7C-FB34-B3FE-2C0E-5E19F190751D}"/>
              </a:ext>
            </a:extLst>
          </p:cNvPr>
          <p:cNvSpPr txBox="1">
            <a:spLocks/>
          </p:cNvSpPr>
          <p:nvPr/>
        </p:nvSpPr>
        <p:spPr>
          <a:xfrm>
            <a:off x="9599013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763FBB6-ABC1-1128-FEE3-A61E8E57D20F}"/>
              </a:ext>
            </a:extLst>
          </p:cNvPr>
          <p:cNvSpPr txBox="1">
            <a:spLocks/>
          </p:cNvSpPr>
          <p:nvPr/>
        </p:nvSpPr>
        <p:spPr>
          <a:xfrm>
            <a:off x="2224983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A15A74DA-2F00-E6CC-5DCA-FCEADCEA01F2}"/>
              </a:ext>
            </a:extLst>
          </p:cNvPr>
          <p:cNvSpPr txBox="1">
            <a:spLocks/>
          </p:cNvSpPr>
          <p:nvPr/>
        </p:nvSpPr>
        <p:spPr>
          <a:xfrm>
            <a:off x="2985199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F73F5F8-4C29-AB4E-2048-715B0F421AF5}"/>
              </a:ext>
            </a:extLst>
          </p:cNvPr>
          <p:cNvSpPr txBox="1">
            <a:spLocks/>
          </p:cNvSpPr>
          <p:nvPr/>
        </p:nvSpPr>
        <p:spPr>
          <a:xfrm>
            <a:off x="6174120" y="2657858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E6E4F00-BFA0-EF59-DC94-2F20B29C4417}"/>
              </a:ext>
            </a:extLst>
          </p:cNvPr>
          <p:cNvSpPr txBox="1">
            <a:spLocks/>
          </p:cNvSpPr>
          <p:nvPr/>
        </p:nvSpPr>
        <p:spPr>
          <a:xfrm>
            <a:off x="6016549" y="161723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2CA5563F-1BAF-5EEC-2465-422EC8B35F7B}"/>
              </a:ext>
            </a:extLst>
          </p:cNvPr>
          <p:cNvCxnSpPr>
            <a:cxnSpLocks/>
          </p:cNvCxnSpPr>
          <p:nvPr/>
        </p:nvCxnSpPr>
        <p:spPr>
          <a:xfrm>
            <a:off x="5492020" y="2088314"/>
            <a:ext cx="180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ous-titre 2">
            <a:extLst>
              <a:ext uri="{FF2B5EF4-FFF2-40B4-BE49-F238E27FC236}">
                <a16:creationId xmlns:a16="http://schemas.microsoft.com/office/drawing/2014/main" id="{D74379A5-2F11-6191-C3FB-B2C4BA806860}"/>
              </a:ext>
            </a:extLst>
          </p:cNvPr>
          <p:cNvSpPr txBox="1">
            <a:spLocks/>
          </p:cNvSpPr>
          <p:nvPr/>
        </p:nvSpPr>
        <p:spPr>
          <a:xfrm>
            <a:off x="4082171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2B6D035-37BC-83A5-4C64-594F4AD162A0}"/>
              </a:ext>
            </a:extLst>
          </p:cNvPr>
          <p:cNvSpPr txBox="1">
            <a:spLocks/>
          </p:cNvSpPr>
          <p:nvPr/>
        </p:nvSpPr>
        <p:spPr>
          <a:xfrm>
            <a:off x="7342279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1253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954788-62FC-59DF-B3EF-B81ADDED94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C37C626-7F29-BE55-F17F-C6172275A2E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178196-B1F0-9236-405B-5F614653F1B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pleuré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la douleur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A71F174-FB74-EE32-2458-28ECA5B2559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B47D54D-C0AC-6A61-50CB-FB449E09BFA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1CA314D-5582-7FC5-AEAC-7B913E71D1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EE936BA-EC8B-31A0-5EB5-FA2C1A23063B}"/>
              </a:ext>
            </a:extLst>
          </p:cNvPr>
          <p:cNvSpPr txBox="1">
            <a:spLocks/>
          </p:cNvSpPr>
          <p:nvPr/>
        </p:nvSpPr>
        <p:spPr>
          <a:xfrm>
            <a:off x="3747512" y="265785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D1FE7EB-844D-573D-5826-EEDD2653FB58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la douleur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Elle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pleure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à cause de la douleur.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B894859-0A9C-19EF-EE39-8AD73FF9F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2F086BA6-2D66-B034-2CFF-47CD8477F539}"/>
              </a:ext>
            </a:extLst>
          </p:cNvPr>
          <p:cNvSpPr txBox="1">
            <a:spLocks/>
          </p:cNvSpPr>
          <p:nvPr/>
        </p:nvSpPr>
        <p:spPr>
          <a:xfrm>
            <a:off x="8016209" y="1702097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0A8ADAE-C702-9531-2D08-B1EBBE7CBFB7}"/>
              </a:ext>
            </a:extLst>
          </p:cNvPr>
          <p:cNvSpPr txBox="1">
            <a:spLocks/>
          </p:cNvSpPr>
          <p:nvPr/>
        </p:nvSpPr>
        <p:spPr>
          <a:xfrm>
            <a:off x="2099049" y="265785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D7E2451-EFA3-FC05-8422-706ECDD48423}"/>
              </a:ext>
            </a:extLst>
          </p:cNvPr>
          <p:cNvSpPr txBox="1">
            <a:spLocks/>
          </p:cNvSpPr>
          <p:nvPr/>
        </p:nvSpPr>
        <p:spPr>
          <a:xfrm>
            <a:off x="9599013" y="170209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AF18EE2-37D4-632E-F68F-52AA57AAA469}"/>
              </a:ext>
            </a:extLst>
          </p:cNvPr>
          <p:cNvSpPr txBox="1">
            <a:spLocks/>
          </p:cNvSpPr>
          <p:nvPr/>
        </p:nvSpPr>
        <p:spPr>
          <a:xfrm>
            <a:off x="2224983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FE1FCA9F-638C-85B5-0DB7-D315322467B1}"/>
              </a:ext>
            </a:extLst>
          </p:cNvPr>
          <p:cNvSpPr txBox="1">
            <a:spLocks/>
          </p:cNvSpPr>
          <p:nvPr/>
        </p:nvSpPr>
        <p:spPr>
          <a:xfrm>
            <a:off x="2985199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4D40E3A-A7DA-BF61-5D75-9A22617CEA25}"/>
              </a:ext>
            </a:extLst>
          </p:cNvPr>
          <p:cNvSpPr txBox="1">
            <a:spLocks/>
          </p:cNvSpPr>
          <p:nvPr/>
        </p:nvSpPr>
        <p:spPr>
          <a:xfrm>
            <a:off x="6174120" y="2657858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1E9F5B5-BB83-9786-216F-FD08DDF4DCAF}"/>
              </a:ext>
            </a:extLst>
          </p:cNvPr>
          <p:cNvSpPr txBox="1">
            <a:spLocks/>
          </p:cNvSpPr>
          <p:nvPr/>
        </p:nvSpPr>
        <p:spPr>
          <a:xfrm>
            <a:off x="6016549" y="161723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566567C7-4D4A-BE97-0FE8-738E8A2936F1}"/>
              </a:ext>
            </a:extLst>
          </p:cNvPr>
          <p:cNvCxnSpPr>
            <a:cxnSpLocks/>
          </p:cNvCxnSpPr>
          <p:nvPr/>
        </p:nvCxnSpPr>
        <p:spPr>
          <a:xfrm>
            <a:off x="5492020" y="2088314"/>
            <a:ext cx="180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ous-titre 2">
            <a:extLst>
              <a:ext uri="{FF2B5EF4-FFF2-40B4-BE49-F238E27FC236}">
                <a16:creationId xmlns:a16="http://schemas.microsoft.com/office/drawing/2014/main" id="{A98BAB69-BF72-0EFF-47D6-45221272D900}"/>
              </a:ext>
            </a:extLst>
          </p:cNvPr>
          <p:cNvSpPr txBox="1">
            <a:spLocks/>
          </p:cNvSpPr>
          <p:nvPr/>
        </p:nvSpPr>
        <p:spPr>
          <a:xfrm>
            <a:off x="4082171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8F0563A-2576-9095-F1F2-E9776FAE58F3}"/>
              </a:ext>
            </a:extLst>
          </p:cNvPr>
          <p:cNvSpPr txBox="1">
            <a:spLocks/>
          </p:cNvSpPr>
          <p:nvPr/>
        </p:nvSpPr>
        <p:spPr>
          <a:xfrm>
            <a:off x="7342279" y="17020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0147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092AD5-04F9-191C-9DD0-CCDF0E02AC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063B6F1-4C31-5C0C-B045-D08454829D7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142783-90DD-5585-369D-2DC986889AF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regardons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film comique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le salon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5B815F7-EFA6-2FF5-2309-5B932B75DBC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0BEE204-4FA4-B81E-A3CC-32B548FF19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31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F9A908-DB1C-2EDC-EA81-3614AC360C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2819FEA-0BEC-9A01-FBFF-63B60120ADB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BDF98D-012B-1D9D-AA4B-3367413D620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regardons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film comique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le salon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072B833-C396-5A36-4EF1-701DCD25748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91FCE90-52F0-EE1F-2BBD-4623B391469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046FE9F-9256-F3F9-18BB-A2F2D01F7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746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B7CE51-7970-B0FC-EA39-3B0C955D0B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F99811A-0FEF-820D-D64B-A58AD30A0DE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A5B8643-3F64-12A3-ED26-9467364E749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regardons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film comique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le salon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592644A-ACBE-F2A4-4A57-EFA77D1403B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32BB90E-F652-85BB-8C36-8E363D9217F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691670B-59B3-F4AA-C455-1C1E4E0B6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BDE36E-7659-737A-5BB7-095BFFA7C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48100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6360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47806-80CA-C56D-A5BE-1F8A877704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5F33E3-CC3D-0C0B-F8F0-493013C818B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E6AD4F-944C-BD9E-04BA-A7D7AAC1F15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regardons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film comique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le salon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6984050-7971-3673-BF61-E0487EE00A8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343E958-43E9-EE2E-CC12-2A0EF9560AE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0CD92E6-DFEF-5BE9-2518-4AD435746D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D488D1B-5E3C-B9AA-F5AE-3D8B7A7A5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88138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4288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02B0BC-1D98-C2E4-249F-D88CB2CA95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E4BEEE2-7807-089F-627B-0C6F0C76281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AEE5970-FF1E-E513-FE5E-66ABFC2D724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regardons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film comique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le salon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8365870-2944-F03B-0F19-CDD4B48100A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6EEB790-9900-30C3-F95D-D4C348E01A2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60F6A5A-E7A5-6455-5DC0-1AFF5D34F0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69C4EB1-F755-D1DC-586A-6631F6A980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50330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733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D3C48-63F2-0020-3708-EC7725FCB4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DDA59A6-72FB-C0C7-8D23-B0846092DD9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EB4900-D550-FF48-AA27-5345F16D985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regardons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film comique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le salon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F399B4C-769D-71F1-32DC-C8DA3E0C65F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A90F21C-0629-E724-9082-AD8F7110E9B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1A86B26-B73C-D0C3-7FAB-AFE92844CC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6104F11-BEC7-15D2-62CE-EB8136752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263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77F6374-B1B6-108C-030C-839C430532B3}"/>
              </a:ext>
            </a:extLst>
          </p:cNvPr>
          <p:cNvSpPr txBox="1">
            <a:spLocks/>
          </p:cNvSpPr>
          <p:nvPr/>
        </p:nvSpPr>
        <p:spPr>
          <a:xfrm>
            <a:off x="566226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3721E59-4C41-2CCF-DC94-C7235B69ECA8}"/>
              </a:ext>
            </a:extLst>
          </p:cNvPr>
          <p:cNvSpPr txBox="1">
            <a:spLocks/>
          </p:cNvSpPr>
          <p:nvPr/>
        </p:nvSpPr>
        <p:spPr>
          <a:xfrm>
            <a:off x="137145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B4C42BF-23D0-C00C-E6B4-E0101E914E60}"/>
              </a:ext>
            </a:extLst>
          </p:cNvPr>
          <p:cNvSpPr txBox="1">
            <a:spLocks/>
          </p:cNvSpPr>
          <p:nvPr/>
        </p:nvSpPr>
        <p:spPr>
          <a:xfrm>
            <a:off x="7302365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8B39079-006C-79F9-1907-9C304D13F01F}"/>
              </a:ext>
            </a:extLst>
          </p:cNvPr>
          <p:cNvSpPr txBox="1">
            <a:spLocks/>
          </p:cNvSpPr>
          <p:nvPr/>
        </p:nvSpPr>
        <p:spPr>
          <a:xfrm>
            <a:off x="315904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E543BBFB-F8AB-3FA0-6E73-180C033AE4F5}"/>
              </a:ext>
            </a:extLst>
          </p:cNvPr>
          <p:cNvSpPr txBox="1">
            <a:spLocks/>
          </p:cNvSpPr>
          <p:nvPr/>
        </p:nvSpPr>
        <p:spPr>
          <a:xfrm>
            <a:off x="4814003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A87865F-AD20-A6D1-745A-8CA621128252}"/>
              </a:ext>
            </a:extLst>
          </p:cNvPr>
          <p:cNvSpPr txBox="1">
            <a:spLocks/>
          </p:cNvSpPr>
          <p:nvPr/>
        </p:nvSpPr>
        <p:spPr>
          <a:xfrm>
            <a:off x="10788296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8DD5E51-7E6B-C870-6EB4-E80C40BF1D71}"/>
              </a:ext>
            </a:extLst>
          </p:cNvPr>
          <p:cNvSpPr txBox="1">
            <a:spLocks/>
          </p:cNvSpPr>
          <p:nvPr/>
        </p:nvSpPr>
        <p:spPr>
          <a:xfrm>
            <a:off x="8939545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504AB1D5-B8C6-E60F-D8D7-C4D72C8BEEA5}"/>
              </a:ext>
            </a:extLst>
          </p:cNvPr>
          <p:cNvSpPr txBox="1">
            <a:spLocks/>
          </p:cNvSpPr>
          <p:nvPr/>
        </p:nvSpPr>
        <p:spPr>
          <a:xfrm>
            <a:off x="9842959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95289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BBB724-C8C2-0AAF-6958-244DEA7CB3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44F4860-DF62-C2D6-52DB-FC84FD9285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0E6713-42AF-E763-02D1-5E7EF6B2EC0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regardons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film comique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le salon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8F184AE-0E11-1804-ACBA-C01E1A81E91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6DAC956-4B05-E41E-FB2E-0B17251A784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16C5280-B6EC-F535-7936-D07D602CCB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9DC443F-54FC-0709-8ACB-DBC68F3B7B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15994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33BAF40-3922-A928-A11E-1B2E888B1A5E}"/>
              </a:ext>
            </a:extLst>
          </p:cNvPr>
          <p:cNvSpPr txBox="1">
            <a:spLocks/>
          </p:cNvSpPr>
          <p:nvPr/>
        </p:nvSpPr>
        <p:spPr>
          <a:xfrm>
            <a:off x="566226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8C047A4-B0C5-D74D-4EB5-1BD6237AE3EC}"/>
              </a:ext>
            </a:extLst>
          </p:cNvPr>
          <p:cNvSpPr txBox="1">
            <a:spLocks/>
          </p:cNvSpPr>
          <p:nvPr/>
        </p:nvSpPr>
        <p:spPr>
          <a:xfrm>
            <a:off x="137145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7D36C9E-F5B0-DDB2-A415-1595E5F2D593}"/>
              </a:ext>
            </a:extLst>
          </p:cNvPr>
          <p:cNvSpPr txBox="1">
            <a:spLocks/>
          </p:cNvSpPr>
          <p:nvPr/>
        </p:nvSpPr>
        <p:spPr>
          <a:xfrm>
            <a:off x="7302365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080C239-772D-45E1-753C-F7BDA3BD877B}"/>
              </a:ext>
            </a:extLst>
          </p:cNvPr>
          <p:cNvSpPr txBox="1">
            <a:spLocks/>
          </p:cNvSpPr>
          <p:nvPr/>
        </p:nvSpPr>
        <p:spPr>
          <a:xfrm>
            <a:off x="315904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064F3880-35F2-2E2B-505B-AF6BC787944D}"/>
              </a:ext>
            </a:extLst>
          </p:cNvPr>
          <p:cNvSpPr txBox="1">
            <a:spLocks/>
          </p:cNvSpPr>
          <p:nvPr/>
        </p:nvSpPr>
        <p:spPr>
          <a:xfrm>
            <a:off x="4814003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E6C6BDA-EBD9-EC72-BCA6-5DB925EF71F7}"/>
              </a:ext>
            </a:extLst>
          </p:cNvPr>
          <p:cNvSpPr txBox="1">
            <a:spLocks/>
          </p:cNvSpPr>
          <p:nvPr/>
        </p:nvSpPr>
        <p:spPr>
          <a:xfrm>
            <a:off x="10788296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86986FB-2221-2841-5490-112FC5652834}"/>
              </a:ext>
            </a:extLst>
          </p:cNvPr>
          <p:cNvSpPr txBox="1">
            <a:spLocks/>
          </p:cNvSpPr>
          <p:nvPr/>
        </p:nvSpPr>
        <p:spPr>
          <a:xfrm>
            <a:off x="8939545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D006FC9E-CD10-5DE1-2DAE-65157A064B65}"/>
              </a:ext>
            </a:extLst>
          </p:cNvPr>
          <p:cNvSpPr txBox="1">
            <a:spLocks/>
          </p:cNvSpPr>
          <p:nvPr/>
        </p:nvSpPr>
        <p:spPr>
          <a:xfrm>
            <a:off x="9842959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1213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D170DD-C8CA-EB47-A010-A869342D24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D0FF682-0AF0-20F3-AD6D-C8551355FD5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CF649F-8A8E-B1C6-CE47-976A8A0630E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film comique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salon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76F48FC-C1FE-1C9F-C612-69F9EB79BC2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97713DE-2FB4-9642-5547-73899EC0D3A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465D693-8A58-0E15-A07A-0F38FDD0E0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B65B2CA-FD88-BC28-2F78-B894E236F1AC}"/>
              </a:ext>
            </a:extLst>
          </p:cNvPr>
          <p:cNvSpPr txBox="1">
            <a:spLocks/>
          </p:cNvSpPr>
          <p:nvPr/>
        </p:nvSpPr>
        <p:spPr>
          <a:xfrm>
            <a:off x="3126273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AD4A3A8-BE29-6CEF-2012-95C22359D2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68628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5CC260B-8985-16E1-C856-864EE5E43C3D}"/>
              </a:ext>
            </a:extLst>
          </p:cNvPr>
          <p:cNvSpPr txBox="1">
            <a:spLocks/>
          </p:cNvSpPr>
          <p:nvPr/>
        </p:nvSpPr>
        <p:spPr>
          <a:xfrm>
            <a:off x="566226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CAF1ACB-0B36-7D39-EFD5-613B0C0DFF08}"/>
              </a:ext>
            </a:extLst>
          </p:cNvPr>
          <p:cNvSpPr txBox="1">
            <a:spLocks/>
          </p:cNvSpPr>
          <p:nvPr/>
        </p:nvSpPr>
        <p:spPr>
          <a:xfrm>
            <a:off x="137145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52742FE-FB4F-8C58-38C8-7A1A65EC07DF}"/>
              </a:ext>
            </a:extLst>
          </p:cNvPr>
          <p:cNvSpPr txBox="1">
            <a:spLocks/>
          </p:cNvSpPr>
          <p:nvPr/>
        </p:nvSpPr>
        <p:spPr>
          <a:xfrm>
            <a:off x="1200976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652F7A2-27B8-0AAF-7F4E-B1657F40E1D6}"/>
              </a:ext>
            </a:extLst>
          </p:cNvPr>
          <p:cNvSpPr txBox="1">
            <a:spLocks/>
          </p:cNvSpPr>
          <p:nvPr/>
        </p:nvSpPr>
        <p:spPr>
          <a:xfrm>
            <a:off x="7302365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E35BC74-F0DF-B7E6-8A43-031373025562}"/>
              </a:ext>
            </a:extLst>
          </p:cNvPr>
          <p:cNvSpPr txBox="1">
            <a:spLocks/>
          </p:cNvSpPr>
          <p:nvPr/>
        </p:nvSpPr>
        <p:spPr>
          <a:xfrm>
            <a:off x="9183330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77451DC-58C9-849F-634C-5105EED16452}"/>
              </a:ext>
            </a:extLst>
          </p:cNvPr>
          <p:cNvSpPr txBox="1">
            <a:spLocks/>
          </p:cNvSpPr>
          <p:nvPr/>
        </p:nvSpPr>
        <p:spPr>
          <a:xfrm>
            <a:off x="315904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E9F49930-DD94-A9BE-1D61-C4861DD2D0EE}"/>
              </a:ext>
            </a:extLst>
          </p:cNvPr>
          <p:cNvSpPr txBox="1">
            <a:spLocks/>
          </p:cNvSpPr>
          <p:nvPr/>
        </p:nvSpPr>
        <p:spPr>
          <a:xfrm>
            <a:off x="4814003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6E45AEA-7CDC-51F9-FEC9-F5872F65175C}"/>
              </a:ext>
            </a:extLst>
          </p:cNvPr>
          <p:cNvSpPr txBox="1">
            <a:spLocks/>
          </p:cNvSpPr>
          <p:nvPr/>
        </p:nvSpPr>
        <p:spPr>
          <a:xfrm>
            <a:off x="10788296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5846C20-1928-66A6-C45E-B19A2495BD13}"/>
              </a:ext>
            </a:extLst>
          </p:cNvPr>
          <p:cNvSpPr txBox="1">
            <a:spLocks/>
          </p:cNvSpPr>
          <p:nvPr/>
        </p:nvSpPr>
        <p:spPr>
          <a:xfrm>
            <a:off x="8939545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20D718B2-14F4-6534-CD25-78676842EFE2}"/>
              </a:ext>
            </a:extLst>
          </p:cNvPr>
          <p:cNvSpPr txBox="1">
            <a:spLocks/>
          </p:cNvSpPr>
          <p:nvPr/>
        </p:nvSpPr>
        <p:spPr>
          <a:xfrm>
            <a:off x="5723142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AB07F238-EFAF-63EA-1595-EAAB885C635C}"/>
              </a:ext>
            </a:extLst>
          </p:cNvPr>
          <p:cNvSpPr txBox="1">
            <a:spLocks/>
          </p:cNvSpPr>
          <p:nvPr/>
        </p:nvSpPr>
        <p:spPr>
          <a:xfrm>
            <a:off x="9842959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10954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E2076D-601F-BF42-31CE-166F31DE8C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94B16CD-57B5-4A64-D3DA-1E0F344A39C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C7A0C4-A379-C206-DF15-42E6E486C1C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film comique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salon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9494AA7-6497-AA4A-B5E2-66EFE3A9453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DD1D4D2-FA64-C921-86B0-5E0F129D3B5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F8F6936-7A7F-9463-A775-08AD66253B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3FE775D-000A-E07A-B0C8-6207AA00C5F6}"/>
              </a:ext>
            </a:extLst>
          </p:cNvPr>
          <p:cNvSpPr txBox="1">
            <a:spLocks/>
          </p:cNvSpPr>
          <p:nvPr/>
        </p:nvSpPr>
        <p:spPr>
          <a:xfrm>
            <a:off x="3126273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C1F48C9-2A67-C3B1-203F-F4F725EC1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5464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28E53F4-D780-510F-00CD-B2FE2C8E7C9A}"/>
              </a:ext>
            </a:extLst>
          </p:cNvPr>
          <p:cNvSpPr txBox="1">
            <a:spLocks/>
          </p:cNvSpPr>
          <p:nvPr/>
        </p:nvSpPr>
        <p:spPr>
          <a:xfrm>
            <a:off x="566226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21047F1-83C8-55D1-C417-BDF664FF3410}"/>
              </a:ext>
            </a:extLst>
          </p:cNvPr>
          <p:cNvSpPr txBox="1">
            <a:spLocks/>
          </p:cNvSpPr>
          <p:nvPr/>
        </p:nvSpPr>
        <p:spPr>
          <a:xfrm>
            <a:off x="137145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72EC5F5-2E03-AB1C-3235-3435110D9CF2}"/>
              </a:ext>
            </a:extLst>
          </p:cNvPr>
          <p:cNvSpPr txBox="1">
            <a:spLocks/>
          </p:cNvSpPr>
          <p:nvPr/>
        </p:nvSpPr>
        <p:spPr>
          <a:xfrm>
            <a:off x="1200976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FB1A16F-38E6-9E7F-2873-17D934384241}"/>
              </a:ext>
            </a:extLst>
          </p:cNvPr>
          <p:cNvSpPr txBox="1">
            <a:spLocks/>
          </p:cNvSpPr>
          <p:nvPr/>
        </p:nvSpPr>
        <p:spPr>
          <a:xfrm>
            <a:off x="7302365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D9C8112-BCD2-5677-C98F-FBF06E467E37}"/>
              </a:ext>
            </a:extLst>
          </p:cNvPr>
          <p:cNvSpPr txBox="1">
            <a:spLocks/>
          </p:cNvSpPr>
          <p:nvPr/>
        </p:nvSpPr>
        <p:spPr>
          <a:xfrm>
            <a:off x="9183330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1E41021-355B-13DF-B0C7-F5EF835B9FE1}"/>
              </a:ext>
            </a:extLst>
          </p:cNvPr>
          <p:cNvSpPr txBox="1">
            <a:spLocks/>
          </p:cNvSpPr>
          <p:nvPr/>
        </p:nvSpPr>
        <p:spPr>
          <a:xfrm>
            <a:off x="315904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20097693-E58B-A3C6-6480-9B6E64B2BCD9}"/>
              </a:ext>
            </a:extLst>
          </p:cNvPr>
          <p:cNvSpPr txBox="1">
            <a:spLocks/>
          </p:cNvSpPr>
          <p:nvPr/>
        </p:nvSpPr>
        <p:spPr>
          <a:xfrm>
            <a:off x="4814003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E0BBFEB-17C3-48C2-3157-C6D3D8C1D575}"/>
              </a:ext>
            </a:extLst>
          </p:cNvPr>
          <p:cNvSpPr txBox="1">
            <a:spLocks/>
          </p:cNvSpPr>
          <p:nvPr/>
        </p:nvSpPr>
        <p:spPr>
          <a:xfrm>
            <a:off x="10788296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DEC8B69-E624-2F65-AB6B-CB3C7D9E2164}"/>
              </a:ext>
            </a:extLst>
          </p:cNvPr>
          <p:cNvSpPr txBox="1">
            <a:spLocks/>
          </p:cNvSpPr>
          <p:nvPr/>
        </p:nvSpPr>
        <p:spPr>
          <a:xfrm>
            <a:off x="8939545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99EBB853-E542-C3F6-200C-E40BF8AC0959}"/>
              </a:ext>
            </a:extLst>
          </p:cNvPr>
          <p:cNvSpPr txBox="1">
            <a:spLocks/>
          </p:cNvSpPr>
          <p:nvPr/>
        </p:nvSpPr>
        <p:spPr>
          <a:xfrm>
            <a:off x="5723142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2543DCB1-46F0-5263-E9EA-BDC89FB10C87}"/>
              </a:ext>
            </a:extLst>
          </p:cNvPr>
          <p:cNvSpPr txBox="1">
            <a:spLocks/>
          </p:cNvSpPr>
          <p:nvPr/>
        </p:nvSpPr>
        <p:spPr>
          <a:xfrm>
            <a:off x="9842959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63953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D4CC34-8FD5-E131-0CEC-DF404BB789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4DB33B0-3FB5-B2BA-48CE-8E65BB21EF1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14A0E2-732A-7FF8-33B1-8B4ECCBB42F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film comique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salon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AED044C-BC73-E33C-58D6-63AAF8A81FB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3E925D6-2B91-812E-4E5F-BBB17949DB0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6ABED51-B001-AF7B-DA76-C6DC07B8D1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591A00A-753C-0E24-CD83-FF70747B2390}"/>
              </a:ext>
            </a:extLst>
          </p:cNvPr>
          <p:cNvSpPr txBox="1">
            <a:spLocks/>
          </p:cNvSpPr>
          <p:nvPr/>
        </p:nvSpPr>
        <p:spPr>
          <a:xfrm>
            <a:off x="3126273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F0EF117-5135-8A2E-6986-4AA3E3AFB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17149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un film comique / le salon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40F94C6-3B84-BD25-CF9B-EF1102931C38}"/>
              </a:ext>
            </a:extLst>
          </p:cNvPr>
          <p:cNvSpPr txBox="1">
            <a:spLocks/>
          </p:cNvSpPr>
          <p:nvPr/>
        </p:nvSpPr>
        <p:spPr>
          <a:xfrm>
            <a:off x="566226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FD1ECE5-2444-A8F8-CE81-F8D5C2299D5F}"/>
              </a:ext>
            </a:extLst>
          </p:cNvPr>
          <p:cNvSpPr txBox="1">
            <a:spLocks/>
          </p:cNvSpPr>
          <p:nvPr/>
        </p:nvSpPr>
        <p:spPr>
          <a:xfrm>
            <a:off x="137145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FA85C7A-A6BB-B77E-E854-73F59D05FD52}"/>
              </a:ext>
            </a:extLst>
          </p:cNvPr>
          <p:cNvSpPr txBox="1">
            <a:spLocks/>
          </p:cNvSpPr>
          <p:nvPr/>
        </p:nvSpPr>
        <p:spPr>
          <a:xfrm>
            <a:off x="1200976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95DC5F4-1BA0-1CEC-D870-50070B4A948E}"/>
              </a:ext>
            </a:extLst>
          </p:cNvPr>
          <p:cNvSpPr txBox="1">
            <a:spLocks/>
          </p:cNvSpPr>
          <p:nvPr/>
        </p:nvSpPr>
        <p:spPr>
          <a:xfrm>
            <a:off x="7302365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555BF3F-461B-D31E-979A-BF5737D96E25}"/>
              </a:ext>
            </a:extLst>
          </p:cNvPr>
          <p:cNvSpPr txBox="1">
            <a:spLocks/>
          </p:cNvSpPr>
          <p:nvPr/>
        </p:nvSpPr>
        <p:spPr>
          <a:xfrm>
            <a:off x="9183330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DF078B3-63D9-ED21-1D5D-230761B6D230}"/>
              </a:ext>
            </a:extLst>
          </p:cNvPr>
          <p:cNvSpPr txBox="1">
            <a:spLocks/>
          </p:cNvSpPr>
          <p:nvPr/>
        </p:nvSpPr>
        <p:spPr>
          <a:xfrm>
            <a:off x="315904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E306D7DF-2C67-BAA2-138B-0B157352204F}"/>
              </a:ext>
            </a:extLst>
          </p:cNvPr>
          <p:cNvSpPr txBox="1">
            <a:spLocks/>
          </p:cNvSpPr>
          <p:nvPr/>
        </p:nvSpPr>
        <p:spPr>
          <a:xfrm>
            <a:off x="4814003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64FD492-DC5B-6B39-0805-046CFA32AEB5}"/>
              </a:ext>
            </a:extLst>
          </p:cNvPr>
          <p:cNvSpPr txBox="1">
            <a:spLocks/>
          </p:cNvSpPr>
          <p:nvPr/>
        </p:nvSpPr>
        <p:spPr>
          <a:xfrm>
            <a:off x="10788296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A9CF6BB-FB2F-E239-A579-837F72D4C5E4}"/>
              </a:ext>
            </a:extLst>
          </p:cNvPr>
          <p:cNvSpPr txBox="1">
            <a:spLocks/>
          </p:cNvSpPr>
          <p:nvPr/>
        </p:nvSpPr>
        <p:spPr>
          <a:xfrm>
            <a:off x="8939545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781D5E45-4F9F-3598-7A75-0D96CAACD0C0}"/>
              </a:ext>
            </a:extLst>
          </p:cNvPr>
          <p:cNvSpPr txBox="1">
            <a:spLocks/>
          </p:cNvSpPr>
          <p:nvPr/>
        </p:nvSpPr>
        <p:spPr>
          <a:xfrm>
            <a:off x="5723142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7D9208CA-8B7F-CFD5-17DF-386DD4DFCC43}"/>
              </a:ext>
            </a:extLst>
          </p:cNvPr>
          <p:cNvSpPr txBox="1">
            <a:spLocks/>
          </p:cNvSpPr>
          <p:nvPr/>
        </p:nvSpPr>
        <p:spPr>
          <a:xfrm>
            <a:off x="9842959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0486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B9FF0-3D13-E883-564F-D01EDEBBFD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DA322A1-3479-5CD5-E1C4-41F0DB7997A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2F275E-3F43-1053-1C45-3C1793E801B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film comique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salon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AD16DA6-B280-917D-9F69-FB80A20AFA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EAF48C-E511-3E64-8DD7-C5DAB7AC22D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C872B67-3669-4D6B-87E2-B5D13BD54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3815482-1A9B-E979-4385-A6F025BDBFA9}"/>
              </a:ext>
            </a:extLst>
          </p:cNvPr>
          <p:cNvSpPr txBox="1">
            <a:spLocks/>
          </p:cNvSpPr>
          <p:nvPr/>
        </p:nvSpPr>
        <p:spPr>
          <a:xfrm>
            <a:off x="3126273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88B533F-F30E-9414-4CFE-9AE85A2FD6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43224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un film comique / le salon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91CCB83A-3951-848A-1F5F-79DB6B029D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A2FE4124-37F7-E2BD-C25F-90D6A744F86D}"/>
              </a:ext>
            </a:extLst>
          </p:cNvPr>
          <p:cNvSpPr txBox="1">
            <a:spLocks/>
          </p:cNvSpPr>
          <p:nvPr/>
        </p:nvSpPr>
        <p:spPr>
          <a:xfrm>
            <a:off x="566226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EBC6074-F175-D9EF-7C1F-67D715BD282B}"/>
              </a:ext>
            </a:extLst>
          </p:cNvPr>
          <p:cNvSpPr txBox="1">
            <a:spLocks/>
          </p:cNvSpPr>
          <p:nvPr/>
        </p:nvSpPr>
        <p:spPr>
          <a:xfrm>
            <a:off x="137145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EA7ADF2-DE7F-AC0E-DAC6-2BE86E4861DE}"/>
              </a:ext>
            </a:extLst>
          </p:cNvPr>
          <p:cNvSpPr txBox="1">
            <a:spLocks/>
          </p:cNvSpPr>
          <p:nvPr/>
        </p:nvSpPr>
        <p:spPr>
          <a:xfrm>
            <a:off x="1200976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A6E03AD-71C4-E37F-2AC9-E0872B404D6D}"/>
              </a:ext>
            </a:extLst>
          </p:cNvPr>
          <p:cNvSpPr txBox="1">
            <a:spLocks/>
          </p:cNvSpPr>
          <p:nvPr/>
        </p:nvSpPr>
        <p:spPr>
          <a:xfrm>
            <a:off x="7302365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EBB5218-99B7-11EF-3DD9-207DE54843C6}"/>
              </a:ext>
            </a:extLst>
          </p:cNvPr>
          <p:cNvSpPr txBox="1">
            <a:spLocks/>
          </p:cNvSpPr>
          <p:nvPr/>
        </p:nvSpPr>
        <p:spPr>
          <a:xfrm>
            <a:off x="9183330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E65F3DE-A1B9-350B-D972-9713A2E00763}"/>
              </a:ext>
            </a:extLst>
          </p:cNvPr>
          <p:cNvSpPr txBox="1">
            <a:spLocks/>
          </p:cNvSpPr>
          <p:nvPr/>
        </p:nvSpPr>
        <p:spPr>
          <a:xfrm>
            <a:off x="315904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68ADCA28-03EB-762D-649C-9F53740B271B}"/>
              </a:ext>
            </a:extLst>
          </p:cNvPr>
          <p:cNvSpPr txBox="1">
            <a:spLocks/>
          </p:cNvSpPr>
          <p:nvPr/>
        </p:nvSpPr>
        <p:spPr>
          <a:xfrm>
            <a:off x="4814003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509DFDB-5B24-8164-F612-BD3E09B6147B}"/>
              </a:ext>
            </a:extLst>
          </p:cNvPr>
          <p:cNvSpPr txBox="1">
            <a:spLocks/>
          </p:cNvSpPr>
          <p:nvPr/>
        </p:nvSpPr>
        <p:spPr>
          <a:xfrm>
            <a:off x="10788296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27E87DA-C12E-5031-1E0C-D3C8CCB82490}"/>
              </a:ext>
            </a:extLst>
          </p:cNvPr>
          <p:cNvSpPr txBox="1">
            <a:spLocks/>
          </p:cNvSpPr>
          <p:nvPr/>
        </p:nvSpPr>
        <p:spPr>
          <a:xfrm>
            <a:off x="8939545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8A4FD797-1504-4C7A-1CB1-1E9633110ABC}"/>
              </a:ext>
            </a:extLst>
          </p:cNvPr>
          <p:cNvSpPr txBox="1">
            <a:spLocks/>
          </p:cNvSpPr>
          <p:nvPr/>
        </p:nvSpPr>
        <p:spPr>
          <a:xfrm>
            <a:off x="5723142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D6A1A5AE-0D1F-E8C8-9C0E-9805B7385DBC}"/>
              </a:ext>
            </a:extLst>
          </p:cNvPr>
          <p:cNvSpPr txBox="1">
            <a:spLocks/>
          </p:cNvSpPr>
          <p:nvPr/>
        </p:nvSpPr>
        <p:spPr>
          <a:xfrm>
            <a:off x="9842959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79692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582491-17C0-C3A2-124E-0E96D1E885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7ABB573-36C4-BBEA-BD2D-C0C74EFAA4A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5D6988-D70A-DBCA-F2C5-B1FFD30909D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film comique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salon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812BF17-EBC4-F819-2160-C3FAA0E0779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D9B51E9-3900-7B2C-07C8-63709FCE0F0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1437C15-9001-A1EF-9BBC-2135C9EDC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4A5AD8E-99D6-B97F-C69A-703D91CBC088}"/>
              </a:ext>
            </a:extLst>
          </p:cNvPr>
          <p:cNvSpPr txBox="1">
            <a:spLocks/>
          </p:cNvSpPr>
          <p:nvPr/>
        </p:nvSpPr>
        <p:spPr>
          <a:xfrm>
            <a:off x="3126273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B905AC0-1AEC-741F-0AD4-CE8F068FF7DF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un film comique / le salon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Nous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regardé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 film comique dans le salon.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61AEDA1-C9A9-2E71-C3C3-F4AB7B8A6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01779E6C-CEC3-3404-4B77-17C4A8F79C7E}"/>
              </a:ext>
            </a:extLst>
          </p:cNvPr>
          <p:cNvSpPr txBox="1">
            <a:spLocks/>
          </p:cNvSpPr>
          <p:nvPr/>
        </p:nvSpPr>
        <p:spPr>
          <a:xfrm>
            <a:off x="566226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0A6B927-84B0-92B9-2805-F2FE919D06CB}"/>
              </a:ext>
            </a:extLst>
          </p:cNvPr>
          <p:cNvSpPr txBox="1">
            <a:spLocks/>
          </p:cNvSpPr>
          <p:nvPr/>
        </p:nvSpPr>
        <p:spPr>
          <a:xfrm>
            <a:off x="137145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004737E-75E7-5BBD-FA37-F782D59A6DEB}"/>
              </a:ext>
            </a:extLst>
          </p:cNvPr>
          <p:cNvSpPr txBox="1">
            <a:spLocks/>
          </p:cNvSpPr>
          <p:nvPr/>
        </p:nvSpPr>
        <p:spPr>
          <a:xfrm>
            <a:off x="1200976" y="2594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CB874D4-C108-A042-2B51-7E1E40C7D4A9}"/>
              </a:ext>
            </a:extLst>
          </p:cNvPr>
          <p:cNvSpPr txBox="1">
            <a:spLocks/>
          </p:cNvSpPr>
          <p:nvPr/>
        </p:nvSpPr>
        <p:spPr>
          <a:xfrm>
            <a:off x="7302365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397CBF3-5E37-D29A-43DD-97C317EECDA7}"/>
              </a:ext>
            </a:extLst>
          </p:cNvPr>
          <p:cNvSpPr txBox="1">
            <a:spLocks/>
          </p:cNvSpPr>
          <p:nvPr/>
        </p:nvSpPr>
        <p:spPr>
          <a:xfrm>
            <a:off x="9183330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400CF84-E974-7441-A853-E5518558F8FC}"/>
              </a:ext>
            </a:extLst>
          </p:cNvPr>
          <p:cNvSpPr txBox="1">
            <a:spLocks/>
          </p:cNvSpPr>
          <p:nvPr/>
        </p:nvSpPr>
        <p:spPr>
          <a:xfrm>
            <a:off x="315904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F60527AD-6C85-5D60-50C0-593DF3B4C903}"/>
              </a:ext>
            </a:extLst>
          </p:cNvPr>
          <p:cNvSpPr txBox="1">
            <a:spLocks/>
          </p:cNvSpPr>
          <p:nvPr/>
        </p:nvSpPr>
        <p:spPr>
          <a:xfrm>
            <a:off x="4814003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7085EF0-C814-5F65-95AA-1DDFFF56656C}"/>
              </a:ext>
            </a:extLst>
          </p:cNvPr>
          <p:cNvSpPr txBox="1">
            <a:spLocks/>
          </p:cNvSpPr>
          <p:nvPr/>
        </p:nvSpPr>
        <p:spPr>
          <a:xfrm>
            <a:off x="10788296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6524151-B6BC-1410-0165-C90FE8752BE4}"/>
              </a:ext>
            </a:extLst>
          </p:cNvPr>
          <p:cNvSpPr txBox="1">
            <a:spLocks/>
          </p:cNvSpPr>
          <p:nvPr/>
        </p:nvSpPr>
        <p:spPr>
          <a:xfrm>
            <a:off x="8939545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A67AF2A4-051F-DF71-02DC-310130881A23}"/>
              </a:ext>
            </a:extLst>
          </p:cNvPr>
          <p:cNvSpPr txBox="1">
            <a:spLocks/>
          </p:cNvSpPr>
          <p:nvPr/>
        </p:nvSpPr>
        <p:spPr>
          <a:xfrm>
            <a:off x="5723142" y="25946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385F6894-0272-4C44-8F8F-128120514937}"/>
              </a:ext>
            </a:extLst>
          </p:cNvPr>
          <p:cNvSpPr txBox="1">
            <a:spLocks/>
          </p:cNvSpPr>
          <p:nvPr/>
        </p:nvSpPr>
        <p:spPr>
          <a:xfrm>
            <a:off x="9842959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48353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CC015A-BEE0-59B3-3586-92DB4F2672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E1A43B1-4BEF-31DF-2796-32A9A7E61E4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CC5CD5-FE8B-D8D0-F1C6-D0E12BFE56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capitaine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expliquait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règles aux joueurs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00B76BE-E2BB-67DB-7C02-6803E55872B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27A6BC7-1700-1412-0F9B-A8FBD645D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5958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DE6EC-6611-B378-4A1D-9C4895493B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8F5FC8-A9E0-D49F-FCAA-202692A3851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959F71-1243-F756-941A-917E92465B6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capitaine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expliquait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règles aux joueurs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57F21AE-6388-6A71-AF72-3CAFB57ADE9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5103266-8241-6D93-C2F0-BBC14C0F9C7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1D3139D-2197-2E1C-6622-321DFFF3A7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6057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D16959-8038-6174-032E-A4F0D53A24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504CED3-655B-4592-2ADE-3F6B18B2B07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DD678D-3F67-62BA-AEDB-32E5AF51174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capitaine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expliquait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règles aux joueurs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AE49840-AC6A-05EB-7661-E5CC388D7E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D6E0FF4-0C6B-9014-6CDF-5EA140EDFB9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C43F5D9-3555-FEA0-AEFF-BCED73C98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CC0C722-3376-D5E8-4919-F191007D1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91444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9651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04F1E8-63C7-947D-ECE0-05CA2F7149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7A8E208-10A3-7E70-91BB-ABB163E16C4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0467B5-832E-BE26-BC84-C2E439C399F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capitaine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expliquait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règles aux joueurs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9DE9D49-2ADC-5C12-2775-CC15638C5AF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EF3D8A6-0078-8843-5C71-8550409F59A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C06575E-D994-5953-C980-06A67555C7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7E0EF97-32C7-2382-2EC7-F50F963E0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41691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4873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C1C47D-2E5D-5505-5C23-ED338F1AF5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63C9205-4B50-391B-FD28-4E9AA5E5CA7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FA64F5-F69C-CAD4-B89A-857063026E9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capitaine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expliquait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règles aux joueurs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D825D38-0C0C-3448-5380-D899972790B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13AD151-FB1F-C378-08F0-886E347902A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89AA783-A203-7F27-BCD3-04A8F4843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135C7EB-2E5D-FE4F-495E-9FF172383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59711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0059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258ABF-59D9-7E55-A138-B647293607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39CF9D3-4B59-9DEA-1596-0D0145BAB91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BED541-7726-0127-C3DB-5560787D626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capitaine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expliquait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règles aux joueurs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6A347B8-96CD-05A6-F413-71A7D95D571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88B2DC5-0C40-B584-F1CA-74ABB6FD2A6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6CBAF4B-8323-F34D-7F8B-A0ECCF6CDA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2692246-A5FC-5FE0-7BA8-FFA47E80E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44452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80902C7B-87CC-8C57-E8A7-07FC2C41EEDD}"/>
              </a:ext>
            </a:extLst>
          </p:cNvPr>
          <p:cNvSpPr txBox="1">
            <a:spLocks/>
          </p:cNvSpPr>
          <p:nvPr/>
        </p:nvSpPr>
        <p:spPr>
          <a:xfrm>
            <a:off x="1174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8140B61-56CF-7F26-7B52-577CB318B08F}"/>
              </a:ext>
            </a:extLst>
          </p:cNvPr>
          <p:cNvSpPr txBox="1">
            <a:spLocks/>
          </p:cNvSpPr>
          <p:nvPr/>
        </p:nvSpPr>
        <p:spPr>
          <a:xfrm>
            <a:off x="489936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23C2D6A-445B-6C59-DF98-A264860DB292}"/>
              </a:ext>
            </a:extLst>
          </p:cNvPr>
          <p:cNvSpPr txBox="1">
            <a:spLocks/>
          </p:cNvSpPr>
          <p:nvPr/>
        </p:nvSpPr>
        <p:spPr>
          <a:xfrm>
            <a:off x="252308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7CB6CB5-8F62-848C-A46E-E779C9ADF83C}"/>
              </a:ext>
            </a:extLst>
          </p:cNvPr>
          <p:cNvSpPr txBox="1">
            <a:spLocks/>
          </p:cNvSpPr>
          <p:nvPr/>
        </p:nvSpPr>
        <p:spPr>
          <a:xfrm>
            <a:off x="7681296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0F7D85F-F5A7-488D-75F3-7AD95A00311E}"/>
              </a:ext>
            </a:extLst>
          </p:cNvPr>
          <p:cNvSpPr txBox="1">
            <a:spLocks/>
          </p:cNvSpPr>
          <p:nvPr/>
        </p:nvSpPr>
        <p:spPr>
          <a:xfrm>
            <a:off x="89644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CB8A75E-C106-27E5-9D22-B5E523E24DE0}"/>
              </a:ext>
            </a:extLst>
          </p:cNvPr>
          <p:cNvSpPr txBox="1">
            <a:spLocks/>
          </p:cNvSpPr>
          <p:nvPr/>
        </p:nvSpPr>
        <p:spPr>
          <a:xfrm>
            <a:off x="654294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372CBA9C-507D-D4B1-8A3C-38946BBD6080}"/>
              </a:ext>
            </a:extLst>
          </p:cNvPr>
          <p:cNvSpPr txBox="1">
            <a:spLocks/>
          </p:cNvSpPr>
          <p:nvPr/>
        </p:nvSpPr>
        <p:spPr>
          <a:xfrm>
            <a:off x="10308969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654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</a:t>
            </a:r>
            <a:b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</a:b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circonstanciels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s’il y en a.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Groupes nominaux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groupes nominaux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temps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temps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64057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1666F-5DDA-470B-D986-04BDEBAED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765BF30-75DA-F22E-B034-F27539869D7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FE5359-7A7D-F50B-6105-63AD64E61E3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capitaine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expliquait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règles aux joueurs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19A9D4B-EF7F-3EE5-D68F-74F163E9424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5CF6D6A-EE1E-8728-5D3D-2590050E14C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F0CF04C-E49B-DBF3-4B0A-71640E5E8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4A4860F-BD01-3022-0876-5C43BCBFA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76033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8588F61A-3220-5D1E-D75F-EF5820A62D0C}"/>
              </a:ext>
            </a:extLst>
          </p:cNvPr>
          <p:cNvSpPr txBox="1">
            <a:spLocks/>
          </p:cNvSpPr>
          <p:nvPr/>
        </p:nvSpPr>
        <p:spPr>
          <a:xfrm>
            <a:off x="1174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E238FF0-3E29-143D-FABD-04F61D179B82}"/>
              </a:ext>
            </a:extLst>
          </p:cNvPr>
          <p:cNvSpPr txBox="1">
            <a:spLocks/>
          </p:cNvSpPr>
          <p:nvPr/>
        </p:nvSpPr>
        <p:spPr>
          <a:xfrm>
            <a:off x="489936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CDBB7CD-EE55-5ECE-DFAB-BF07F7797DE0}"/>
              </a:ext>
            </a:extLst>
          </p:cNvPr>
          <p:cNvSpPr txBox="1">
            <a:spLocks/>
          </p:cNvSpPr>
          <p:nvPr/>
        </p:nvSpPr>
        <p:spPr>
          <a:xfrm>
            <a:off x="252308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956E1BA-0686-9451-95C7-CA73452DC5B1}"/>
              </a:ext>
            </a:extLst>
          </p:cNvPr>
          <p:cNvSpPr txBox="1">
            <a:spLocks/>
          </p:cNvSpPr>
          <p:nvPr/>
        </p:nvSpPr>
        <p:spPr>
          <a:xfrm>
            <a:off x="7681296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22AF143-F1CF-48CE-3ECF-5F4F9A464533}"/>
              </a:ext>
            </a:extLst>
          </p:cNvPr>
          <p:cNvSpPr txBox="1">
            <a:spLocks/>
          </p:cNvSpPr>
          <p:nvPr/>
        </p:nvSpPr>
        <p:spPr>
          <a:xfrm>
            <a:off x="89644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0439543-2E23-0DED-B69C-111269801D4E}"/>
              </a:ext>
            </a:extLst>
          </p:cNvPr>
          <p:cNvSpPr txBox="1">
            <a:spLocks/>
          </p:cNvSpPr>
          <p:nvPr/>
        </p:nvSpPr>
        <p:spPr>
          <a:xfrm>
            <a:off x="654294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684A2011-EA70-78FC-330D-7F293557845C}"/>
              </a:ext>
            </a:extLst>
          </p:cNvPr>
          <p:cNvSpPr txBox="1">
            <a:spLocks/>
          </p:cNvSpPr>
          <p:nvPr/>
        </p:nvSpPr>
        <p:spPr>
          <a:xfrm>
            <a:off x="10308969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43201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D9503A-E6F1-472B-4C57-3964346E3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9DD0520-3969-BF1C-42B4-EA728FC99F4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F45F0A-113C-8721-E12F-F8132358E03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capitaine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expliquait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règles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joueurs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7135B52-AB30-60D6-E3FA-54FCFF6A7A1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49DC33F-810E-A43E-5950-5C112B4935C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3A14EF6-839F-BF80-C7EB-4A04819BDD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E90388B-9DB9-8886-82A4-2C0BC5BA29D5}"/>
              </a:ext>
            </a:extLst>
          </p:cNvPr>
          <p:cNvSpPr txBox="1">
            <a:spLocks/>
          </p:cNvSpPr>
          <p:nvPr/>
        </p:nvSpPr>
        <p:spPr>
          <a:xfrm>
            <a:off x="4880724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777FC15-D14A-DFB9-8BA1-4B472DCC7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89712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83A346B2-8D69-09D4-C096-649B80249926}"/>
              </a:ext>
            </a:extLst>
          </p:cNvPr>
          <p:cNvSpPr txBox="1">
            <a:spLocks/>
          </p:cNvSpPr>
          <p:nvPr/>
        </p:nvSpPr>
        <p:spPr>
          <a:xfrm>
            <a:off x="1174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9732CA9-2631-C59A-7C17-7C9DE0F41A3B}"/>
              </a:ext>
            </a:extLst>
          </p:cNvPr>
          <p:cNvSpPr txBox="1">
            <a:spLocks/>
          </p:cNvSpPr>
          <p:nvPr/>
        </p:nvSpPr>
        <p:spPr>
          <a:xfrm>
            <a:off x="2144350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56FF367-98AF-29A0-EBB5-1182031027F1}"/>
              </a:ext>
            </a:extLst>
          </p:cNvPr>
          <p:cNvSpPr txBox="1">
            <a:spLocks/>
          </p:cNvSpPr>
          <p:nvPr/>
        </p:nvSpPr>
        <p:spPr>
          <a:xfrm>
            <a:off x="6884428" y="2603055"/>
            <a:ext cx="178762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0AA343C-D991-7418-4E69-9CFF993DA862}"/>
              </a:ext>
            </a:extLst>
          </p:cNvPr>
          <p:cNvSpPr txBox="1">
            <a:spLocks/>
          </p:cNvSpPr>
          <p:nvPr/>
        </p:nvSpPr>
        <p:spPr>
          <a:xfrm>
            <a:off x="489936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0928943-65A6-E396-396C-43CCDDD62970}"/>
              </a:ext>
            </a:extLst>
          </p:cNvPr>
          <p:cNvSpPr txBox="1">
            <a:spLocks/>
          </p:cNvSpPr>
          <p:nvPr/>
        </p:nvSpPr>
        <p:spPr>
          <a:xfrm>
            <a:off x="252308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006E335-06FF-04BE-87B9-8D2FD672E033}"/>
              </a:ext>
            </a:extLst>
          </p:cNvPr>
          <p:cNvSpPr txBox="1">
            <a:spLocks/>
          </p:cNvSpPr>
          <p:nvPr/>
        </p:nvSpPr>
        <p:spPr>
          <a:xfrm>
            <a:off x="7681296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7EFC37A-C771-081D-591A-64AA3214A38A}"/>
              </a:ext>
            </a:extLst>
          </p:cNvPr>
          <p:cNvSpPr txBox="1">
            <a:spLocks/>
          </p:cNvSpPr>
          <p:nvPr/>
        </p:nvSpPr>
        <p:spPr>
          <a:xfrm>
            <a:off x="89644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7DDB153-20C7-7AFB-7386-3F4ACF894A06}"/>
              </a:ext>
            </a:extLst>
          </p:cNvPr>
          <p:cNvSpPr txBox="1">
            <a:spLocks/>
          </p:cNvSpPr>
          <p:nvPr/>
        </p:nvSpPr>
        <p:spPr>
          <a:xfrm>
            <a:off x="8845187" y="2603055"/>
            <a:ext cx="287301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A0BFA13-4809-2654-C4D2-E71328672753}"/>
              </a:ext>
            </a:extLst>
          </p:cNvPr>
          <p:cNvSpPr txBox="1">
            <a:spLocks/>
          </p:cNvSpPr>
          <p:nvPr/>
        </p:nvSpPr>
        <p:spPr>
          <a:xfrm>
            <a:off x="654294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F34FF963-EAD4-386E-57A9-AA37F2FCB3C3}"/>
              </a:ext>
            </a:extLst>
          </p:cNvPr>
          <p:cNvSpPr txBox="1">
            <a:spLocks/>
          </p:cNvSpPr>
          <p:nvPr/>
        </p:nvSpPr>
        <p:spPr>
          <a:xfrm>
            <a:off x="10308969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52133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0CEF5A-9AB6-5039-7F2D-77684A7CD1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4AD93DB-3593-6EA6-9362-3940572A256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00C7D3-DB28-D843-5CAD-6AACF11C3D7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capitaine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expliquait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règles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joueurs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04506AA-6C9C-A689-A4C5-DFE131AC964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495EFD5-9F07-6FB7-663D-5A8630D35B5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CD3B8D6-68F6-3B27-4B6B-BBE368B7A3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B7D8583-D753-10B7-6BAA-BA15122AD027}"/>
              </a:ext>
            </a:extLst>
          </p:cNvPr>
          <p:cNvSpPr txBox="1">
            <a:spLocks/>
          </p:cNvSpPr>
          <p:nvPr/>
        </p:nvSpPr>
        <p:spPr>
          <a:xfrm>
            <a:off x="4880724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1E0FCB0-F08B-A67B-224D-365ABE11C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1822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CBC73347-F236-BA04-5624-895DFB3CA523}"/>
              </a:ext>
            </a:extLst>
          </p:cNvPr>
          <p:cNvSpPr txBox="1">
            <a:spLocks/>
          </p:cNvSpPr>
          <p:nvPr/>
        </p:nvSpPr>
        <p:spPr>
          <a:xfrm>
            <a:off x="1174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67D0996-37E0-22FD-1521-1103DF4AD4CA}"/>
              </a:ext>
            </a:extLst>
          </p:cNvPr>
          <p:cNvSpPr txBox="1">
            <a:spLocks/>
          </p:cNvSpPr>
          <p:nvPr/>
        </p:nvSpPr>
        <p:spPr>
          <a:xfrm>
            <a:off x="2144350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3211A7B-B171-5130-C4D7-05907E0B1F63}"/>
              </a:ext>
            </a:extLst>
          </p:cNvPr>
          <p:cNvSpPr txBox="1">
            <a:spLocks/>
          </p:cNvSpPr>
          <p:nvPr/>
        </p:nvSpPr>
        <p:spPr>
          <a:xfrm>
            <a:off x="6884428" y="2603055"/>
            <a:ext cx="178762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C15B837-DEB3-A7A4-291F-D0E77E173202}"/>
              </a:ext>
            </a:extLst>
          </p:cNvPr>
          <p:cNvSpPr txBox="1">
            <a:spLocks/>
          </p:cNvSpPr>
          <p:nvPr/>
        </p:nvSpPr>
        <p:spPr>
          <a:xfrm>
            <a:off x="489936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C6F9160-2821-AED5-8A1C-0493D4703793}"/>
              </a:ext>
            </a:extLst>
          </p:cNvPr>
          <p:cNvSpPr txBox="1">
            <a:spLocks/>
          </p:cNvSpPr>
          <p:nvPr/>
        </p:nvSpPr>
        <p:spPr>
          <a:xfrm>
            <a:off x="252308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3ED80D8-061E-A5D6-19C4-F1F9E0B0648D}"/>
              </a:ext>
            </a:extLst>
          </p:cNvPr>
          <p:cNvSpPr txBox="1">
            <a:spLocks/>
          </p:cNvSpPr>
          <p:nvPr/>
        </p:nvSpPr>
        <p:spPr>
          <a:xfrm>
            <a:off x="7681296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1008A0A-9E89-FF25-9F5A-B7DF38D8B060}"/>
              </a:ext>
            </a:extLst>
          </p:cNvPr>
          <p:cNvSpPr txBox="1">
            <a:spLocks/>
          </p:cNvSpPr>
          <p:nvPr/>
        </p:nvSpPr>
        <p:spPr>
          <a:xfrm>
            <a:off x="89644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2FB7D00-643D-5C7D-0135-06EF85948E80}"/>
              </a:ext>
            </a:extLst>
          </p:cNvPr>
          <p:cNvSpPr txBox="1">
            <a:spLocks/>
          </p:cNvSpPr>
          <p:nvPr/>
        </p:nvSpPr>
        <p:spPr>
          <a:xfrm>
            <a:off x="8845187" y="2603055"/>
            <a:ext cx="287301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475504F-11F3-18D8-5D22-FE7621946B44}"/>
              </a:ext>
            </a:extLst>
          </p:cNvPr>
          <p:cNvSpPr txBox="1">
            <a:spLocks/>
          </p:cNvSpPr>
          <p:nvPr/>
        </p:nvSpPr>
        <p:spPr>
          <a:xfrm>
            <a:off x="654294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66466A73-A0A0-3358-32E8-5C326D0F7187}"/>
              </a:ext>
            </a:extLst>
          </p:cNvPr>
          <p:cNvSpPr txBox="1">
            <a:spLocks/>
          </p:cNvSpPr>
          <p:nvPr/>
        </p:nvSpPr>
        <p:spPr>
          <a:xfrm>
            <a:off x="10308969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88691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9914BE-3A72-4787-93A8-EABAE8DEC9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2F19CD0-15A4-B7E1-C0DB-CB30B7D83E7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72D37D-0C53-5375-A1FC-0484CA7CED5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capitaine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expliquait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règles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joueurs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15ACF4F-2D89-4204-0BAD-DB9D16EA931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D58167B-2D8B-9692-44CF-D924700CBD2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C32398B-7307-D998-B820-65CCDF5897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E7CFB67-7966-FEED-784B-BFC51D8F11EB}"/>
              </a:ext>
            </a:extLst>
          </p:cNvPr>
          <p:cNvSpPr txBox="1">
            <a:spLocks/>
          </p:cNvSpPr>
          <p:nvPr/>
        </p:nvSpPr>
        <p:spPr>
          <a:xfrm>
            <a:off x="4880724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DD65AE7-B600-C5C6-8537-BEA02323A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47873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capitaine / les règles / aux joueurs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105C46C9-B009-9E82-8E52-16E7FA5BF4CA}"/>
              </a:ext>
            </a:extLst>
          </p:cNvPr>
          <p:cNvSpPr txBox="1">
            <a:spLocks/>
          </p:cNvSpPr>
          <p:nvPr/>
        </p:nvSpPr>
        <p:spPr>
          <a:xfrm>
            <a:off x="1174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4AC4333-91CB-A7D1-7FB9-D03571F88130}"/>
              </a:ext>
            </a:extLst>
          </p:cNvPr>
          <p:cNvSpPr txBox="1">
            <a:spLocks/>
          </p:cNvSpPr>
          <p:nvPr/>
        </p:nvSpPr>
        <p:spPr>
          <a:xfrm>
            <a:off x="2144350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58D6186-D5AA-FBBB-6FFA-8107A2093ED9}"/>
              </a:ext>
            </a:extLst>
          </p:cNvPr>
          <p:cNvSpPr txBox="1">
            <a:spLocks/>
          </p:cNvSpPr>
          <p:nvPr/>
        </p:nvSpPr>
        <p:spPr>
          <a:xfrm>
            <a:off x="6884428" y="2603055"/>
            <a:ext cx="178762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65686C9-43A5-EC60-7A3A-6D6A5607C16B}"/>
              </a:ext>
            </a:extLst>
          </p:cNvPr>
          <p:cNvSpPr txBox="1">
            <a:spLocks/>
          </p:cNvSpPr>
          <p:nvPr/>
        </p:nvSpPr>
        <p:spPr>
          <a:xfrm>
            <a:off x="489936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78029EB-81BC-32B6-65C5-5878876B7A93}"/>
              </a:ext>
            </a:extLst>
          </p:cNvPr>
          <p:cNvSpPr txBox="1">
            <a:spLocks/>
          </p:cNvSpPr>
          <p:nvPr/>
        </p:nvSpPr>
        <p:spPr>
          <a:xfrm>
            <a:off x="252308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EE2701F-1E41-3680-AEA1-3DA6065AE6CE}"/>
              </a:ext>
            </a:extLst>
          </p:cNvPr>
          <p:cNvSpPr txBox="1">
            <a:spLocks/>
          </p:cNvSpPr>
          <p:nvPr/>
        </p:nvSpPr>
        <p:spPr>
          <a:xfrm>
            <a:off x="7681296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AC021AB-90BF-E2B6-44F7-F390B9A994EA}"/>
              </a:ext>
            </a:extLst>
          </p:cNvPr>
          <p:cNvSpPr txBox="1">
            <a:spLocks/>
          </p:cNvSpPr>
          <p:nvPr/>
        </p:nvSpPr>
        <p:spPr>
          <a:xfrm>
            <a:off x="89644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9603742-BCB7-176C-7C91-881A96486013}"/>
              </a:ext>
            </a:extLst>
          </p:cNvPr>
          <p:cNvSpPr txBox="1">
            <a:spLocks/>
          </p:cNvSpPr>
          <p:nvPr/>
        </p:nvSpPr>
        <p:spPr>
          <a:xfrm>
            <a:off x="8845187" y="2603055"/>
            <a:ext cx="287301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1D724CE-03B9-45E7-4312-B5ECA7556765}"/>
              </a:ext>
            </a:extLst>
          </p:cNvPr>
          <p:cNvSpPr txBox="1">
            <a:spLocks/>
          </p:cNvSpPr>
          <p:nvPr/>
        </p:nvSpPr>
        <p:spPr>
          <a:xfrm>
            <a:off x="654294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DBEC5466-A29E-2030-C9B6-B43E65218C4F}"/>
              </a:ext>
            </a:extLst>
          </p:cNvPr>
          <p:cNvSpPr txBox="1">
            <a:spLocks/>
          </p:cNvSpPr>
          <p:nvPr/>
        </p:nvSpPr>
        <p:spPr>
          <a:xfrm>
            <a:off x="10308969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90626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6E7C7-AF83-CF01-AC9A-8706F19D7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7808F4D-3BD7-B1E9-217D-11CD6FFA889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67731F-DD0D-FB44-0D6F-DDA50776E75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capitaine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expliquait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règles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joueurs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3E50759-A815-6E75-B0EA-66CBCC24A28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F72A3D-9F4E-086A-A225-36DC06CAEC9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85BE992-0CF6-3AB8-0296-F314FC73AA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BD443FC-70E2-5173-8191-27BD13FD3216}"/>
              </a:ext>
            </a:extLst>
          </p:cNvPr>
          <p:cNvSpPr txBox="1">
            <a:spLocks/>
          </p:cNvSpPr>
          <p:nvPr/>
        </p:nvSpPr>
        <p:spPr>
          <a:xfrm>
            <a:off x="4880724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489FCE9-AC1D-B6C5-DBFE-ED6938E5B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93386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capitaine / les règles / aux joueurs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8FF4A3C-F77D-4E63-B48A-1B6AE59802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27A58E79-E8CC-1585-9E3B-46EFF9602452}"/>
              </a:ext>
            </a:extLst>
          </p:cNvPr>
          <p:cNvSpPr txBox="1">
            <a:spLocks/>
          </p:cNvSpPr>
          <p:nvPr/>
        </p:nvSpPr>
        <p:spPr>
          <a:xfrm>
            <a:off x="1174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6C8848E-2234-A3E6-3325-DD7697740565}"/>
              </a:ext>
            </a:extLst>
          </p:cNvPr>
          <p:cNvSpPr txBox="1">
            <a:spLocks/>
          </p:cNvSpPr>
          <p:nvPr/>
        </p:nvSpPr>
        <p:spPr>
          <a:xfrm>
            <a:off x="2144350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647F9C1-A96B-FA43-F8E8-67DB6A69A0FE}"/>
              </a:ext>
            </a:extLst>
          </p:cNvPr>
          <p:cNvSpPr txBox="1">
            <a:spLocks/>
          </p:cNvSpPr>
          <p:nvPr/>
        </p:nvSpPr>
        <p:spPr>
          <a:xfrm>
            <a:off x="6884428" y="2603055"/>
            <a:ext cx="178762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6AF347D-F474-DFB8-41CC-01F408A761C0}"/>
              </a:ext>
            </a:extLst>
          </p:cNvPr>
          <p:cNvSpPr txBox="1">
            <a:spLocks/>
          </p:cNvSpPr>
          <p:nvPr/>
        </p:nvSpPr>
        <p:spPr>
          <a:xfrm>
            <a:off x="489936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F6DA2807-D2A5-ECD3-05D8-A811B4F5ECBB}"/>
              </a:ext>
            </a:extLst>
          </p:cNvPr>
          <p:cNvSpPr txBox="1">
            <a:spLocks/>
          </p:cNvSpPr>
          <p:nvPr/>
        </p:nvSpPr>
        <p:spPr>
          <a:xfrm>
            <a:off x="252308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AFA6282-CD1D-D898-EA9E-EDDBEE821A03}"/>
              </a:ext>
            </a:extLst>
          </p:cNvPr>
          <p:cNvSpPr txBox="1">
            <a:spLocks/>
          </p:cNvSpPr>
          <p:nvPr/>
        </p:nvSpPr>
        <p:spPr>
          <a:xfrm>
            <a:off x="7681296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2D93D0E-312E-6985-0E3A-47BA154A789F}"/>
              </a:ext>
            </a:extLst>
          </p:cNvPr>
          <p:cNvSpPr txBox="1">
            <a:spLocks/>
          </p:cNvSpPr>
          <p:nvPr/>
        </p:nvSpPr>
        <p:spPr>
          <a:xfrm>
            <a:off x="89644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35287EB-7C1C-5B20-378B-BBFA4D19D4CD}"/>
              </a:ext>
            </a:extLst>
          </p:cNvPr>
          <p:cNvSpPr txBox="1">
            <a:spLocks/>
          </p:cNvSpPr>
          <p:nvPr/>
        </p:nvSpPr>
        <p:spPr>
          <a:xfrm>
            <a:off x="8845187" y="2603055"/>
            <a:ext cx="287301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BE1D400-D227-029D-1C09-5F5A77B25188}"/>
              </a:ext>
            </a:extLst>
          </p:cNvPr>
          <p:cNvSpPr txBox="1">
            <a:spLocks/>
          </p:cNvSpPr>
          <p:nvPr/>
        </p:nvSpPr>
        <p:spPr>
          <a:xfrm>
            <a:off x="654294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F1AD40C5-2734-2955-5F0A-C4989E769AB5}"/>
              </a:ext>
            </a:extLst>
          </p:cNvPr>
          <p:cNvSpPr txBox="1">
            <a:spLocks/>
          </p:cNvSpPr>
          <p:nvPr/>
        </p:nvSpPr>
        <p:spPr>
          <a:xfrm>
            <a:off x="10308969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70457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0B2DC7-A0BC-162D-E654-25FCD8ABE1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5B6DEB9-58D7-DF89-F331-E6EC962615E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403D9EE-2134-9373-E177-8A88FC70C7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capitaine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expliquait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règles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joueurs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2EAD1D5-01D1-6585-B605-CF8AD2A7A39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FA41DC9-8B26-CC62-2ADC-5DD36F639F4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7355814-9DA5-107E-D341-6A6AFDE44F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B3B530D-C009-574B-7925-AD86996EE743}"/>
              </a:ext>
            </a:extLst>
          </p:cNvPr>
          <p:cNvSpPr txBox="1">
            <a:spLocks/>
          </p:cNvSpPr>
          <p:nvPr/>
        </p:nvSpPr>
        <p:spPr>
          <a:xfrm>
            <a:off x="4880724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F8259AB-64C0-13A2-24EC-6241AA0A7587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capitaine / les règles / aux joueurs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Le capitaine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expliquera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les règles aux joueurs.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1C42D30-7CE5-FBAE-4D2F-9E502D3EF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4BB0B6D8-F983-AF44-E930-55D91FDFC597}"/>
              </a:ext>
            </a:extLst>
          </p:cNvPr>
          <p:cNvSpPr txBox="1">
            <a:spLocks/>
          </p:cNvSpPr>
          <p:nvPr/>
        </p:nvSpPr>
        <p:spPr>
          <a:xfrm>
            <a:off x="1174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9778481-D7C9-ED07-3068-B99593DA4A3B}"/>
              </a:ext>
            </a:extLst>
          </p:cNvPr>
          <p:cNvSpPr txBox="1">
            <a:spLocks/>
          </p:cNvSpPr>
          <p:nvPr/>
        </p:nvSpPr>
        <p:spPr>
          <a:xfrm>
            <a:off x="2144350" y="260305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F508C25-493F-C49D-CC0D-8385CF42E361}"/>
              </a:ext>
            </a:extLst>
          </p:cNvPr>
          <p:cNvSpPr txBox="1">
            <a:spLocks/>
          </p:cNvSpPr>
          <p:nvPr/>
        </p:nvSpPr>
        <p:spPr>
          <a:xfrm>
            <a:off x="6884428" y="2603055"/>
            <a:ext cx="178762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1549A1F-8B72-77B0-E0B2-A28B24BCA99C}"/>
              </a:ext>
            </a:extLst>
          </p:cNvPr>
          <p:cNvSpPr txBox="1">
            <a:spLocks/>
          </p:cNvSpPr>
          <p:nvPr/>
        </p:nvSpPr>
        <p:spPr>
          <a:xfrm>
            <a:off x="489936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360C265-13A7-D015-FA5C-C99BB06EA8EA}"/>
              </a:ext>
            </a:extLst>
          </p:cNvPr>
          <p:cNvSpPr txBox="1">
            <a:spLocks/>
          </p:cNvSpPr>
          <p:nvPr/>
        </p:nvSpPr>
        <p:spPr>
          <a:xfrm>
            <a:off x="252308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B0ADBB1-CC3F-6AB5-3509-C57762C5F7D9}"/>
              </a:ext>
            </a:extLst>
          </p:cNvPr>
          <p:cNvSpPr txBox="1">
            <a:spLocks/>
          </p:cNvSpPr>
          <p:nvPr/>
        </p:nvSpPr>
        <p:spPr>
          <a:xfrm>
            <a:off x="7681296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AF2F5A4-8533-0D4A-0E3F-93B52F92C561}"/>
              </a:ext>
            </a:extLst>
          </p:cNvPr>
          <p:cNvSpPr txBox="1">
            <a:spLocks/>
          </p:cNvSpPr>
          <p:nvPr/>
        </p:nvSpPr>
        <p:spPr>
          <a:xfrm>
            <a:off x="89644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94A1BE2-5BFB-BA7A-21D1-10A9D201C0EA}"/>
              </a:ext>
            </a:extLst>
          </p:cNvPr>
          <p:cNvSpPr txBox="1">
            <a:spLocks/>
          </p:cNvSpPr>
          <p:nvPr/>
        </p:nvSpPr>
        <p:spPr>
          <a:xfrm>
            <a:off x="8845187" y="2603055"/>
            <a:ext cx="287301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D54CE5A-6865-23B1-CA4F-45876F0EF420}"/>
              </a:ext>
            </a:extLst>
          </p:cNvPr>
          <p:cNvSpPr txBox="1">
            <a:spLocks/>
          </p:cNvSpPr>
          <p:nvPr/>
        </p:nvSpPr>
        <p:spPr>
          <a:xfrm>
            <a:off x="654294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2A94E148-0D29-F8A1-445A-BC6177EC0B61}"/>
              </a:ext>
            </a:extLst>
          </p:cNvPr>
          <p:cNvSpPr txBox="1">
            <a:spLocks/>
          </p:cNvSpPr>
          <p:nvPr/>
        </p:nvSpPr>
        <p:spPr>
          <a:xfrm>
            <a:off x="10308969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31298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676D0D-4EBD-A357-0AED-5AFA09A4C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A4520FE-D393-B5D9-BB9C-06CD9D98A4F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884452-AB94-9FFF-1F30-DADA56B5C5B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vieux sac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moi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1E32486-00C7-E472-5903-09D2F208626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DC53E61-E4FE-352E-3533-4DCEA5A09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038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9F04C3-BA50-AE8C-BE23-0694B8C743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75C915C-DBE8-9DB9-C3AF-30DF2776262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5401D6-9D1E-632A-C87B-6D26D039BCD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vieux sac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moi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A855BCA-9D8F-0CF8-6208-36E0EC263DA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180405-ABF8-EA22-7A4F-15CC7E90B28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B0825B5-EE61-7AC9-37E2-C2F2A02E38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29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31F08D-B518-B9A4-3D15-211D1A96E6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5057DE1-CBFF-1319-F32D-6B15070EAB0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DD9B55-4536-76AA-F472-F81E0481090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vieux sac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moi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3AA80F0-C9A0-754E-95B1-6802B0C1C6B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882FC59-E9E0-0242-3857-993CEDF2EE5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BD1A1C6-B00A-AF3A-9151-12D91B9E8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CA4E721-B8B3-8E19-547B-1498D28C2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38067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1259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2C5254-31A7-DA2B-130B-BE6F6B0A21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8E71876-EACF-CA01-8D31-BF29EBDEF84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442A12-2634-23E8-D01C-91E97C5AF21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vieux sac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moi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5A32FDF-21AE-1D84-88D0-F9EF904BE1B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D2AF8D1-5969-0D48-161C-CA5216CCAB0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62F5434-B099-69B6-C97D-5C9ACEF579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E2C03DA-C09D-D4F9-1EE3-BFF0B6D60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45825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3940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91D7ED-73E6-5D65-5962-679E1FEE89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518810A-70BD-619D-0A84-EE0E968629D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B6C18A-5FF9-9337-FD4B-7828AAB7554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vieux sac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moi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C4E73F0-5460-A0AD-3087-D8679894378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0CCF831-2615-0D86-1ABF-19F09895F44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BF4C871-58C1-A1E8-9F50-453CA4C0E9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2469E92-0E33-A2A4-7BB4-A0258D27A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97008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6996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D4975A-6A4C-7649-973D-608DFF72CA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5B5D447-5879-0987-7C8C-ED8C7C40D71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B62185-24C1-6FB2-A8D2-D2350E6516F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vieux sac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moi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C5A1D3B-09EF-B618-B11B-837342268FC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02BCAEF-A50F-F5A0-7321-0D679CBAD51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7EF41AC-D3EE-B14F-7D21-497E12A40A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35685E8-50A5-7B7C-6234-139478555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03182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D3929B76-BF54-C98D-1F4E-C7FC78DA3359}"/>
              </a:ext>
            </a:extLst>
          </p:cNvPr>
          <p:cNvSpPr txBox="1">
            <a:spLocks/>
          </p:cNvSpPr>
          <p:nvPr/>
        </p:nvSpPr>
        <p:spPr>
          <a:xfrm>
            <a:off x="155826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D2571F0-493F-8E31-0A39-B25D9B496674}"/>
              </a:ext>
            </a:extLst>
          </p:cNvPr>
          <p:cNvSpPr txBox="1">
            <a:spLocks/>
          </p:cNvSpPr>
          <p:nvPr/>
        </p:nvSpPr>
        <p:spPr>
          <a:xfrm>
            <a:off x="5931152" y="17458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DC9385AB-C6A2-5776-6C6A-F45983899ACD}"/>
              </a:ext>
            </a:extLst>
          </p:cNvPr>
          <p:cNvSpPr txBox="1">
            <a:spLocks/>
          </p:cNvSpPr>
          <p:nvPr/>
        </p:nvSpPr>
        <p:spPr>
          <a:xfrm>
            <a:off x="329583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8FD8C3E-BF9B-E01D-401E-50F6A5D03876}"/>
              </a:ext>
            </a:extLst>
          </p:cNvPr>
          <p:cNvSpPr txBox="1">
            <a:spLocks/>
          </p:cNvSpPr>
          <p:nvPr/>
        </p:nvSpPr>
        <p:spPr>
          <a:xfrm>
            <a:off x="7096277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2991A43-68C4-B9E1-6E87-CA2AF080C495}"/>
              </a:ext>
            </a:extLst>
          </p:cNvPr>
          <p:cNvSpPr txBox="1">
            <a:spLocks/>
          </p:cNvSpPr>
          <p:nvPr/>
        </p:nvSpPr>
        <p:spPr>
          <a:xfrm>
            <a:off x="263258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9CA24CCB-2B4D-27C7-18F3-742151B04A69}"/>
              </a:ext>
            </a:extLst>
          </p:cNvPr>
          <p:cNvSpPr txBox="1">
            <a:spLocks/>
          </p:cNvSpPr>
          <p:nvPr/>
        </p:nvSpPr>
        <p:spPr>
          <a:xfrm>
            <a:off x="829588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2A5F258-B5A0-487D-D7D1-2CC762AC63FF}"/>
              </a:ext>
            </a:extLst>
          </p:cNvPr>
          <p:cNvSpPr txBox="1">
            <a:spLocks/>
          </p:cNvSpPr>
          <p:nvPr/>
        </p:nvSpPr>
        <p:spPr>
          <a:xfrm>
            <a:off x="9421605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DD4041F-EA52-3D0F-8143-75BF5721CCF0}"/>
              </a:ext>
            </a:extLst>
          </p:cNvPr>
          <p:cNvSpPr txBox="1">
            <a:spLocks/>
          </p:cNvSpPr>
          <p:nvPr/>
        </p:nvSpPr>
        <p:spPr>
          <a:xfrm>
            <a:off x="442116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6961CD5A-ADA6-C9EB-6FB3-AFC604C7E5E1}"/>
              </a:ext>
            </a:extLst>
          </p:cNvPr>
          <p:cNvSpPr txBox="1">
            <a:spLocks/>
          </p:cNvSpPr>
          <p:nvPr/>
        </p:nvSpPr>
        <p:spPr>
          <a:xfrm>
            <a:off x="1058181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581622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8E5999-5588-E1D8-7510-A564B81C1C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B410D79-B92C-742F-198B-FF19333C7E2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A1712B-3052-1714-31B7-9C16C6C82C3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vieux sac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moi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55DFE74-07FE-67E2-4463-D45DA2B27D6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651F8A8-B971-AA45-7FB5-DD0C01DC54E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E254C1B-0022-3733-1D0B-A2107F6D79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7584244-0A86-358E-0BC7-D827059BD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26481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988B6CAE-3A68-D0BE-6EBE-734E4F2BB339}"/>
              </a:ext>
            </a:extLst>
          </p:cNvPr>
          <p:cNvSpPr txBox="1">
            <a:spLocks/>
          </p:cNvSpPr>
          <p:nvPr/>
        </p:nvSpPr>
        <p:spPr>
          <a:xfrm>
            <a:off x="155826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865D049-C380-3602-AC96-02C5637A128D}"/>
              </a:ext>
            </a:extLst>
          </p:cNvPr>
          <p:cNvSpPr txBox="1">
            <a:spLocks/>
          </p:cNvSpPr>
          <p:nvPr/>
        </p:nvSpPr>
        <p:spPr>
          <a:xfrm>
            <a:off x="5931152" y="17458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C0CC3B2-5005-79DD-CE1C-3A14933118DC}"/>
              </a:ext>
            </a:extLst>
          </p:cNvPr>
          <p:cNvSpPr txBox="1">
            <a:spLocks/>
          </p:cNvSpPr>
          <p:nvPr/>
        </p:nvSpPr>
        <p:spPr>
          <a:xfrm>
            <a:off x="329583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41D10DB-D6B4-CD10-D9D7-F9B3AF9884F0}"/>
              </a:ext>
            </a:extLst>
          </p:cNvPr>
          <p:cNvSpPr txBox="1">
            <a:spLocks/>
          </p:cNvSpPr>
          <p:nvPr/>
        </p:nvSpPr>
        <p:spPr>
          <a:xfrm>
            <a:off x="7096277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7E670F6-3AAC-C256-F57D-D746E00F5E95}"/>
              </a:ext>
            </a:extLst>
          </p:cNvPr>
          <p:cNvSpPr txBox="1">
            <a:spLocks/>
          </p:cNvSpPr>
          <p:nvPr/>
        </p:nvSpPr>
        <p:spPr>
          <a:xfrm>
            <a:off x="263258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35B55E42-8FCE-A65E-B006-356E897E286E}"/>
              </a:ext>
            </a:extLst>
          </p:cNvPr>
          <p:cNvSpPr txBox="1">
            <a:spLocks/>
          </p:cNvSpPr>
          <p:nvPr/>
        </p:nvSpPr>
        <p:spPr>
          <a:xfrm>
            <a:off x="829588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FF1B83ED-323C-217D-4C07-F14B14261934}"/>
              </a:ext>
            </a:extLst>
          </p:cNvPr>
          <p:cNvSpPr txBox="1">
            <a:spLocks/>
          </p:cNvSpPr>
          <p:nvPr/>
        </p:nvSpPr>
        <p:spPr>
          <a:xfrm>
            <a:off x="9421605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6E3AEFC-8100-2BA0-5C28-83471EEF7BA7}"/>
              </a:ext>
            </a:extLst>
          </p:cNvPr>
          <p:cNvSpPr txBox="1">
            <a:spLocks/>
          </p:cNvSpPr>
          <p:nvPr/>
        </p:nvSpPr>
        <p:spPr>
          <a:xfrm>
            <a:off x="442116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967CA89-A4F6-34DA-BBAC-CB7BF5F79BD2}"/>
              </a:ext>
            </a:extLst>
          </p:cNvPr>
          <p:cNvSpPr txBox="1">
            <a:spLocks/>
          </p:cNvSpPr>
          <p:nvPr/>
        </p:nvSpPr>
        <p:spPr>
          <a:xfrm>
            <a:off x="1058181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59159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19404F-6ADD-1D98-C74A-D900657DD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A33D0B6-2EF9-6FF5-47FA-1688EFB305D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EA436B-B7E0-7757-112A-85F9F1C90D6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as oublié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vieux sac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moi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94E45C2-026F-FB6A-5634-C6AC0E5033F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5F37F68-A4CD-8FE9-13A5-10C91188679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EB6369E-CD2C-EA1C-117F-0001F70D1A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439CD30-64C2-943B-0451-45CB95CF357B}"/>
              </a:ext>
            </a:extLst>
          </p:cNvPr>
          <p:cNvSpPr txBox="1">
            <a:spLocks/>
          </p:cNvSpPr>
          <p:nvPr/>
        </p:nvSpPr>
        <p:spPr>
          <a:xfrm>
            <a:off x="4040672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CDA28EE-CD24-83CD-03C5-9FA9E3DDC9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80728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E9C41FFA-B7C5-899A-C0E0-64DDE4DC3F89}"/>
              </a:ext>
            </a:extLst>
          </p:cNvPr>
          <p:cNvSpPr txBox="1">
            <a:spLocks/>
          </p:cNvSpPr>
          <p:nvPr/>
        </p:nvSpPr>
        <p:spPr>
          <a:xfrm>
            <a:off x="155826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83423F4-5F8B-D230-052C-DF76C4F7F9C8}"/>
              </a:ext>
            </a:extLst>
          </p:cNvPr>
          <p:cNvSpPr txBox="1">
            <a:spLocks/>
          </p:cNvSpPr>
          <p:nvPr/>
        </p:nvSpPr>
        <p:spPr>
          <a:xfrm>
            <a:off x="2498837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7BC4674-E220-C8BE-853C-01348AE1186F}"/>
              </a:ext>
            </a:extLst>
          </p:cNvPr>
          <p:cNvSpPr txBox="1">
            <a:spLocks/>
          </p:cNvSpPr>
          <p:nvPr/>
        </p:nvSpPr>
        <p:spPr>
          <a:xfrm>
            <a:off x="6371298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E56EEE5-3281-4560-E8D4-A4D760BA6790}"/>
              </a:ext>
            </a:extLst>
          </p:cNvPr>
          <p:cNvSpPr txBox="1">
            <a:spLocks/>
          </p:cNvSpPr>
          <p:nvPr/>
        </p:nvSpPr>
        <p:spPr>
          <a:xfrm>
            <a:off x="5931152" y="17458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C4211D9-F2AF-F4A9-268A-5B10533C0F14}"/>
              </a:ext>
            </a:extLst>
          </p:cNvPr>
          <p:cNvSpPr txBox="1">
            <a:spLocks/>
          </p:cNvSpPr>
          <p:nvPr/>
        </p:nvSpPr>
        <p:spPr>
          <a:xfrm>
            <a:off x="329583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B76E89A-71CE-FD7D-8DF9-A29A9E4B1E49}"/>
              </a:ext>
            </a:extLst>
          </p:cNvPr>
          <p:cNvSpPr txBox="1">
            <a:spLocks/>
          </p:cNvSpPr>
          <p:nvPr/>
        </p:nvSpPr>
        <p:spPr>
          <a:xfrm>
            <a:off x="7096277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34D0522-4589-1E59-1D53-698C5D61154E}"/>
              </a:ext>
            </a:extLst>
          </p:cNvPr>
          <p:cNvSpPr txBox="1">
            <a:spLocks/>
          </p:cNvSpPr>
          <p:nvPr/>
        </p:nvSpPr>
        <p:spPr>
          <a:xfrm>
            <a:off x="263258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23F8943-AAE1-A36B-CC7F-DCB875BC82E3}"/>
              </a:ext>
            </a:extLst>
          </p:cNvPr>
          <p:cNvSpPr txBox="1">
            <a:spLocks/>
          </p:cNvSpPr>
          <p:nvPr/>
        </p:nvSpPr>
        <p:spPr>
          <a:xfrm>
            <a:off x="9318368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B44DD8BE-F6B7-B078-DEAD-828B5115A046}"/>
              </a:ext>
            </a:extLst>
          </p:cNvPr>
          <p:cNvSpPr txBox="1">
            <a:spLocks/>
          </p:cNvSpPr>
          <p:nvPr/>
        </p:nvSpPr>
        <p:spPr>
          <a:xfrm>
            <a:off x="829588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30CD3FE0-270D-6784-6B57-31A3AC1508B3}"/>
              </a:ext>
            </a:extLst>
          </p:cNvPr>
          <p:cNvSpPr txBox="1">
            <a:spLocks/>
          </p:cNvSpPr>
          <p:nvPr/>
        </p:nvSpPr>
        <p:spPr>
          <a:xfrm>
            <a:off x="9421605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004514F-6AD0-095E-6EF1-F1CC74F011A3}"/>
              </a:ext>
            </a:extLst>
          </p:cNvPr>
          <p:cNvSpPr txBox="1">
            <a:spLocks/>
          </p:cNvSpPr>
          <p:nvPr/>
        </p:nvSpPr>
        <p:spPr>
          <a:xfrm>
            <a:off x="1329715" y="2652714"/>
            <a:ext cx="1226671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0874C89-A48F-5D14-3159-4A1B4957F9BB}"/>
              </a:ext>
            </a:extLst>
          </p:cNvPr>
          <p:cNvSpPr txBox="1">
            <a:spLocks/>
          </p:cNvSpPr>
          <p:nvPr/>
        </p:nvSpPr>
        <p:spPr>
          <a:xfrm>
            <a:off x="442116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01FBA8D-A83E-C987-2BBE-5AC34DDBCBD7}"/>
              </a:ext>
            </a:extLst>
          </p:cNvPr>
          <p:cNvSpPr txBox="1">
            <a:spLocks/>
          </p:cNvSpPr>
          <p:nvPr/>
        </p:nvSpPr>
        <p:spPr>
          <a:xfrm>
            <a:off x="1058181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772509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F65748-960A-A2C8-AC02-16F219A3B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C5FAE3C-5C26-2206-0F1E-6378269F604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16B69F-B99A-F0FF-AD34-62C4C99C3C3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as oublié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vieux sac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moi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D429D88-EBDD-7DA0-15AE-D8C515DA7F8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898A57D-E908-4AB3-E1F9-55A49BB061B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FFBDBCD-4EC6-7537-EBF1-5B9F65836A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D870AB6-66D4-D372-F680-5491F5E6AB9A}"/>
              </a:ext>
            </a:extLst>
          </p:cNvPr>
          <p:cNvSpPr txBox="1">
            <a:spLocks/>
          </p:cNvSpPr>
          <p:nvPr/>
        </p:nvSpPr>
        <p:spPr>
          <a:xfrm>
            <a:off x="4040672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27EE9FC-FB22-ACC9-1A24-1D20D5B4BC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95897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D3E90E73-0FD1-D70C-5E89-451F517396DA}"/>
              </a:ext>
            </a:extLst>
          </p:cNvPr>
          <p:cNvSpPr txBox="1">
            <a:spLocks/>
          </p:cNvSpPr>
          <p:nvPr/>
        </p:nvSpPr>
        <p:spPr>
          <a:xfrm>
            <a:off x="155826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E870D54-F36E-8DC6-7498-5FBC767880DE}"/>
              </a:ext>
            </a:extLst>
          </p:cNvPr>
          <p:cNvSpPr txBox="1">
            <a:spLocks/>
          </p:cNvSpPr>
          <p:nvPr/>
        </p:nvSpPr>
        <p:spPr>
          <a:xfrm>
            <a:off x="2498837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F1B30FF-2A5C-8BF1-ED81-2CB0AA0CE299}"/>
              </a:ext>
            </a:extLst>
          </p:cNvPr>
          <p:cNvSpPr txBox="1">
            <a:spLocks/>
          </p:cNvSpPr>
          <p:nvPr/>
        </p:nvSpPr>
        <p:spPr>
          <a:xfrm>
            <a:off x="6371298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05D71F0-1385-CC42-3237-EA8B5339136D}"/>
              </a:ext>
            </a:extLst>
          </p:cNvPr>
          <p:cNvSpPr txBox="1">
            <a:spLocks/>
          </p:cNvSpPr>
          <p:nvPr/>
        </p:nvSpPr>
        <p:spPr>
          <a:xfrm>
            <a:off x="5931152" y="17458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FE2F924-83D3-FB96-E258-0C7473C5A439}"/>
              </a:ext>
            </a:extLst>
          </p:cNvPr>
          <p:cNvSpPr txBox="1">
            <a:spLocks/>
          </p:cNvSpPr>
          <p:nvPr/>
        </p:nvSpPr>
        <p:spPr>
          <a:xfrm>
            <a:off x="329583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AC7359A-718A-5F70-1648-7BEFB5387E85}"/>
              </a:ext>
            </a:extLst>
          </p:cNvPr>
          <p:cNvSpPr txBox="1">
            <a:spLocks/>
          </p:cNvSpPr>
          <p:nvPr/>
        </p:nvSpPr>
        <p:spPr>
          <a:xfrm>
            <a:off x="7096277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9639D24-8EB1-64E2-A415-DAB251E8651C}"/>
              </a:ext>
            </a:extLst>
          </p:cNvPr>
          <p:cNvSpPr txBox="1">
            <a:spLocks/>
          </p:cNvSpPr>
          <p:nvPr/>
        </p:nvSpPr>
        <p:spPr>
          <a:xfrm>
            <a:off x="263258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FEF0460-9C25-AB14-CEA1-F23FB3F4912C}"/>
              </a:ext>
            </a:extLst>
          </p:cNvPr>
          <p:cNvSpPr txBox="1">
            <a:spLocks/>
          </p:cNvSpPr>
          <p:nvPr/>
        </p:nvSpPr>
        <p:spPr>
          <a:xfrm>
            <a:off x="9318368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56B5AB7D-EBA6-E08F-A5CD-08684C8BCB05}"/>
              </a:ext>
            </a:extLst>
          </p:cNvPr>
          <p:cNvSpPr txBox="1">
            <a:spLocks/>
          </p:cNvSpPr>
          <p:nvPr/>
        </p:nvSpPr>
        <p:spPr>
          <a:xfrm>
            <a:off x="829588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D1C5556D-336F-C745-1125-3D708CC08F73}"/>
              </a:ext>
            </a:extLst>
          </p:cNvPr>
          <p:cNvSpPr txBox="1">
            <a:spLocks/>
          </p:cNvSpPr>
          <p:nvPr/>
        </p:nvSpPr>
        <p:spPr>
          <a:xfrm>
            <a:off x="9421605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E38EF86-10BD-58C9-D328-BFCAE6AF9110}"/>
              </a:ext>
            </a:extLst>
          </p:cNvPr>
          <p:cNvSpPr txBox="1">
            <a:spLocks/>
          </p:cNvSpPr>
          <p:nvPr/>
        </p:nvSpPr>
        <p:spPr>
          <a:xfrm>
            <a:off x="1329715" y="2652714"/>
            <a:ext cx="1226671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5024480-072C-4533-AA3C-A41A70F2772F}"/>
              </a:ext>
            </a:extLst>
          </p:cNvPr>
          <p:cNvSpPr txBox="1">
            <a:spLocks/>
          </p:cNvSpPr>
          <p:nvPr/>
        </p:nvSpPr>
        <p:spPr>
          <a:xfrm>
            <a:off x="442116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6E64B6D4-8332-7D9B-F4C6-A1B5CF55B773}"/>
              </a:ext>
            </a:extLst>
          </p:cNvPr>
          <p:cNvSpPr txBox="1">
            <a:spLocks/>
          </p:cNvSpPr>
          <p:nvPr/>
        </p:nvSpPr>
        <p:spPr>
          <a:xfrm>
            <a:off x="1058181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3289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37EE17-A792-BBF4-EC1B-43A2C06EFE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A05FBA8-EF3B-FA9F-9625-BBB183C1FDA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D496066-6A2B-1574-8B1E-04F0F270FE9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as oublié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vieux sac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moi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6CACE14-3214-1E9B-7961-35BCF0398A1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0B13F73-1532-6149-B527-2A7EABAE1EE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3F144AD-6940-45A6-88CC-9DA843F0B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AE5A84B-DED1-384F-6D72-4B8FBA4F4CCA}"/>
              </a:ext>
            </a:extLst>
          </p:cNvPr>
          <p:cNvSpPr txBox="1">
            <a:spLocks/>
          </p:cNvSpPr>
          <p:nvPr/>
        </p:nvSpPr>
        <p:spPr>
          <a:xfrm>
            <a:off x="4040672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F846F00-AC41-83CD-295B-F27F09808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72413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ton vieux sac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71B45B2B-EEE2-0BCE-D40A-662BBC1400A6}"/>
              </a:ext>
            </a:extLst>
          </p:cNvPr>
          <p:cNvSpPr txBox="1">
            <a:spLocks/>
          </p:cNvSpPr>
          <p:nvPr/>
        </p:nvSpPr>
        <p:spPr>
          <a:xfrm>
            <a:off x="155826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39E6096-E914-FF6D-4944-4A78F07408E7}"/>
              </a:ext>
            </a:extLst>
          </p:cNvPr>
          <p:cNvSpPr txBox="1">
            <a:spLocks/>
          </p:cNvSpPr>
          <p:nvPr/>
        </p:nvSpPr>
        <p:spPr>
          <a:xfrm>
            <a:off x="2498837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AA3BADA-B064-F20C-FE6B-142A2BA4EC67}"/>
              </a:ext>
            </a:extLst>
          </p:cNvPr>
          <p:cNvSpPr txBox="1">
            <a:spLocks/>
          </p:cNvSpPr>
          <p:nvPr/>
        </p:nvSpPr>
        <p:spPr>
          <a:xfrm>
            <a:off x="6371298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58D0E23-6A14-6261-4FCC-985DCB32E157}"/>
              </a:ext>
            </a:extLst>
          </p:cNvPr>
          <p:cNvSpPr txBox="1">
            <a:spLocks/>
          </p:cNvSpPr>
          <p:nvPr/>
        </p:nvSpPr>
        <p:spPr>
          <a:xfrm>
            <a:off x="5931152" y="17458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DF1BC8E-B907-61D6-75ED-E306A5E2C28B}"/>
              </a:ext>
            </a:extLst>
          </p:cNvPr>
          <p:cNvSpPr txBox="1">
            <a:spLocks/>
          </p:cNvSpPr>
          <p:nvPr/>
        </p:nvSpPr>
        <p:spPr>
          <a:xfrm>
            <a:off x="329583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AD2D32C-929B-6EFA-49FB-AB8EE12CDFB8}"/>
              </a:ext>
            </a:extLst>
          </p:cNvPr>
          <p:cNvSpPr txBox="1">
            <a:spLocks/>
          </p:cNvSpPr>
          <p:nvPr/>
        </p:nvSpPr>
        <p:spPr>
          <a:xfrm>
            <a:off x="7096277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F6ED50E-2F27-C7CD-61D1-BEA87D3D1334}"/>
              </a:ext>
            </a:extLst>
          </p:cNvPr>
          <p:cNvSpPr txBox="1">
            <a:spLocks/>
          </p:cNvSpPr>
          <p:nvPr/>
        </p:nvSpPr>
        <p:spPr>
          <a:xfrm>
            <a:off x="263258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18FB210-A918-536C-B757-3F307A145BD9}"/>
              </a:ext>
            </a:extLst>
          </p:cNvPr>
          <p:cNvSpPr txBox="1">
            <a:spLocks/>
          </p:cNvSpPr>
          <p:nvPr/>
        </p:nvSpPr>
        <p:spPr>
          <a:xfrm>
            <a:off x="9318368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43C03446-4B63-687B-416C-CF699BA3F22F}"/>
              </a:ext>
            </a:extLst>
          </p:cNvPr>
          <p:cNvSpPr txBox="1">
            <a:spLocks/>
          </p:cNvSpPr>
          <p:nvPr/>
        </p:nvSpPr>
        <p:spPr>
          <a:xfrm>
            <a:off x="829588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75266F06-CE9A-F230-1249-87BC71C172E5}"/>
              </a:ext>
            </a:extLst>
          </p:cNvPr>
          <p:cNvSpPr txBox="1">
            <a:spLocks/>
          </p:cNvSpPr>
          <p:nvPr/>
        </p:nvSpPr>
        <p:spPr>
          <a:xfrm>
            <a:off x="9421605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1208DA94-FAC3-D3F4-DCAA-7B5F8F3689DD}"/>
              </a:ext>
            </a:extLst>
          </p:cNvPr>
          <p:cNvSpPr txBox="1">
            <a:spLocks/>
          </p:cNvSpPr>
          <p:nvPr/>
        </p:nvSpPr>
        <p:spPr>
          <a:xfrm>
            <a:off x="1329715" y="2652714"/>
            <a:ext cx="1226671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0CFC3F2-7C60-E8A1-681B-2EB8B38490D5}"/>
              </a:ext>
            </a:extLst>
          </p:cNvPr>
          <p:cNvSpPr txBox="1">
            <a:spLocks/>
          </p:cNvSpPr>
          <p:nvPr/>
        </p:nvSpPr>
        <p:spPr>
          <a:xfrm>
            <a:off x="442116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5E71B2B2-55D9-9357-E7A6-ADC92719F2E9}"/>
              </a:ext>
            </a:extLst>
          </p:cNvPr>
          <p:cNvSpPr txBox="1">
            <a:spLocks/>
          </p:cNvSpPr>
          <p:nvPr/>
        </p:nvSpPr>
        <p:spPr>
          <a:xfrm>
            <a:off x="1058181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884448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77C7E5-6DEB-CA3D-FDC2-EFFF0874F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BDB8F68-E718-E4E5-6006-F1FDFD0699D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3CC305-CD3A-3D61-BEFE-B772FE04228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as oublié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vieux sac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moi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CD15278-F6C8-DFDE-2050-E93B375C14F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16FBC93-0DA5-4E00-CB43-46C3BC314A9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07F83B0-9273-1C18-65BD-EF03E6D590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D1EEBB7-A514-2D74-F47D-6519DBC23B04}"/>
              </a:ext>
            </a:extLst>
          </p:cNvPr>
          <p:cNvSpPr txBox="1">
            <a:spLocks/>
          </p:cNvSpPr>
          <p:nvPr/>
        </p:nvSpPr>
        <p:spPr>
          <a:xfrm>
            <a:off x="4040672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1D6635A-7388-F826-0547-8F1FDEDFD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19018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ton vieux sac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3AF30E2-8DBC-D8A7-A294-31B4D50BEB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D2A9CD1A-E168-CB50-ED5B-D59D622D3507}"/>
              </a:ext>
            </a:extLst>
          </p:cNvPr>
          <p:cNvSpPr txBox="1">
            <a:spLocks/>
          </p:cNvSpPr>
          <p:nvPr/>
        </p:nvSpPr>
        <p:spPr>
          <a:xfrm>
            <a:off x="155826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E4B6D66-BD50-011E-326F-242CB0BEBD04}"/>
              </a:ext>
            </a:extLst>
          </p:cNvPr>
          <p:cNvSpPr txBox="1">
            <a:spLocks/>
          </p:cNvSpPr>
          <p:nvPr/>
        </p:nvSpPr>
        <p:spPr>
          <a:xfrm>
            <a:off x="2498837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A4662F8-EDB5-3049-7892-301951D72310}"/>
              </a:ext>
            </a:extLst>
          </p:cNvPr>
          <p:cNvSpPr txBox="1">
            <a:spLocks/>
          </p:cNvSpPr>
          <p:nvPr/>
        </p:nvSpPr>
        <p:spPr>
          <a:xfrm>
            <a:off x="6371298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65ED30E-6A95-123B-E2CB-C83BF22D2409}"/>
              </a:ext>
            </a:extLst>
          </p:cNvPr>
          <p:cNvSpPr txBox="1">
            <a:spLocks/>
          </p:cNvSpPr>
          <p:nvPr/>
        </p:nvSpPr>
        <p:spPr>
          <a:xfrm>
            <a:off x="5931152" y="17458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493D5FD-B110-9D7E-6A1F-5064A59D296E}"/>
              </a:ext>
            </a:extLst>
          </p:cNvPr>
          <p:cNvSpPr txBox="1">
            <a:spLocks/>
          </p:cNvSpPr>
          <p:nvPr/>
        </p:nvSpPr>
        <p:spPr>
          <a:xfrm>
            <a:off x="329583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5F006DF-BB72-3870-C4BF-39F4D710A3BB}"/>
              </a:ext>
            </a:extLst>
          </p:cNvPr>
          <p:cNvSpPr txBox="1">
            <a:spLocks/>
          </p:cNvSpPr>
          <p:nvPr/>
        </p:nvSpPr>
        <p:spPr>
          <a:xfrm>
            <a:off x="7096277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60B2968-0987-B1EB-0DDD-0CD7D58767F5}"/>
              </a:ext>
            </a:extLst>
          </p:cNvPr>
          <p:cNvSpPr txBox="1">
            <a:spLocks/>
          </p:cNvSpPr>
          <p:nvPr/>
        </p:nvSpPr>
        <p:spPr>
          <a:xfrm>
            <a:off x="263258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8A30304-12CF-1DE1-582F-B87F5D4BC77B}"/>
              </a:ext>
            </a:extLst>
          </p:cNvPr>
          <p:cNvSpPr txBox="1">
            <a:spLocks/>
          </p:cNvSpPr>
          <p:nvPr/>
        </p:nvSpPr>
        <p:spPr>
          <a:xfrm>
            <a:off x="9318368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3A8E6D76-2004-D183-A8AE-F56DEFCDB097}"/>
              </a:ext>
            </a:extLst>
          </p:cNvPr>
          <p:cNvSpPr txBox="1">
            <a:spLocks/>
          </p:cNvSpPr>
          <p:nvPr/>
        </p:nvSpPr>
        <p:spPr>
          <a:xfrm>
            <a:off x="829588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380BD59A-5A9F-F2A6-2C5D-21DCE139A608}"/>
              </a:ext>
            </a:extLst>
          </p:cNvPr>
          <p:cNvSpPr txBox="1">
            <a:spLocks/>
          </p:cNvSpPr>
          <p:nvPr/>
        </p:nvSpPr>
        <p:spPr>
          <a:xfrm>
            <a:off x="9421605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A3E1BCC-137F-502C-8E79-D64830945016}"/>
              </a:ext>
            </a:extLst>
          </p:cNvPr>
          <p:cNvSpPr txBox="1">
            <a:spLocks/>
          </p:cNvSpPr>
          <p:nvPr/>
        </p:nvSpPr>
        <p:spPr>
          <a:xfrm>
            <a:off x="1329715" y="2652714"/>
            <a:ext cx="1226671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53E3C6D-BA8B-76EF-7A03-601DDAD1214D}"/>
              </a:ext>
            </a:extLst>
          </p:cNvPr>
          <p:cNvSpPr txBox="1">
            <a:spLocks/>
          </p:cNvSpPr>
          <p:nvPr/>
        </p:nvSpPr>
        <p:spPr>
          <a:xfrm>
            <a:off x="442116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00D65467-86D3-C6B7-6B64-B029A747664D}"/>
              </a:ext>
            </a:extLst>
          </p:cNvPr>
          <p:cNvSpPr txBox="1">
            <a:spLocks/>
          </p:cNvSpPr>
          <p:nvPr/>
        </p:nvSpPr>
        <p:spPr>
          <a:xfrm>
            <a:off x="1058181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3921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3F2468-1552-7EA4-AB41-1BDE057E0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FDD8EF0-4394-C9CC-92B5-925E330E509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3FF748-5EED-4F40-987F-3B106A6C53F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as oublié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vieux sac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chez moi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0FF44F9-CC99-36CF-4E62-B46B4D1B395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4E754C5-4295-DFAB-8B8A-FB0B3765B26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8AD98CB-73C5-9861-11DE-7BE20A01FC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3F8513F-8B1A-81C5-AF3A-411E5D8A8729}"/>
              </a:ext>
            </a:extLst>
          </p:cNvPr>
          <p:cNvSpPr txBox="1">
            <a:spLocks/>
          </p:cNvSpPr>
          <p:nvPr/>
        </p:nvSpPr>
        <p:spPr>
          <a:xfrm>
            <a:off x="4040672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B2EF0BC-AD29-E3C2-7AA6-7D9F6E2256E9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ton vieux sac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Hier, tu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oubliais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ton vieux sac chez moi.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80BEE07-BD7F-8B85-7CA5-FFEF125FA9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7C9E6C38-CD8C-08D2-41A1-65E93D437856}"/>
              </a:ext>
            </a:extLst>
          </p:cNvPr>
          <p:cNvSpPr txBox="1">
            <a:spLocks/>
          </p:cNvSpPr>
          <p:nvPr/>
        </p:nvSpPr>
        <p:spPr>
          <a:xfrm>
            <a:off x="155826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DE2C7C3-1AF2-DA49-B255-AEB8BCB6ACB2}"/>
              </a:ext>
            </a:extLst>
          </p:cNvPr>
          <p:cNvSpPr txBox="1">
            <a:spLocks/>
          </p:cNvSpPr>
          <p:nvPr/>
        </p:nvSpPr>
        <p:spPr>
          <a:xfrm>
            <a:off x="2498837" y="26572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66E70C8-CAE1-BC23-3B4E-05A66BE8FBF1}"/>
              </a:ext>
            </a:extLst>
          </p:cNvPr>
          <p:cNvSpPr txBox="1">
            <a:spLocks/>
          </p:cNvSpPr>
          <p:nvPr/>
        </p:nvSpPr>
        <p:spPr>
          <a:xfrm>
            <a:off x="6371298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0641867-3507-6742-27A1-37A43603B710}"/>
              </a:ext>
            </a:extLst>
          </p:cNvPr>
          <p:cNvSpPr txBox="1">
            <a:spLocks/>
          </p:cNvSpPr>
          <p:nvPr/>
        </p:nvSpPr>
        <p:spPr>
          <a:xfrm>
            <a:off x="5931152" y="17458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DF2F1A1D-DD81-CF86-2B9F-AC06D222CD4B}"/>
              </a:ext>
            </a:extLst>
          </p:cNvPr>
          <p:cNvSpPr txBox="1">
            <a:spLocks/>
          </p:cNvSpPr>
          <p:nvPr/>
        </p:nvSpPr>
        <p:spPr>
          <a:xfrm>
            <a:off x="329583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E8C475B-9955-0C7A-703F-636B44B5FDA9}"/>
              </a:ext>
            </a:extLst>
          </p:cNvPr>
          <p:cNvSpPr txBox="1">
            <a:spLocks/>
          </p:cNvSpPr>
          <p:nvPr/>
        </p:nvSpPr>
        <p:spPr>
          <a:xfrm>
            <a:off x="7096277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B1A46D9-F6C2-15B2-B96E-E342E2260CCF}"/>
              </a:ext>
            </a:extLst>
          </p:cNvPr>
          <p:cNvSpPr txBox="1">
            <a:spLocks/>
          </p:cNvSpPr>
          <p:nvPr/>
        </p:nvSpPr>
        <p:spPr>
          <a:xfrm>
            <a:off x="263258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BD5D0B4-E45A-F57A-4ADA-8B4B4D10A243}"/>
              </a:ext>
            </a:extLst>
          </p:cNvPr>
          <p:cNvSpPr txBox="1">
            <a:spLocks/>
          </p:cNvSpPr>
          <p:nvPr/>
        </p:nvSpPr>
        <p:spPr>
          <a:xfrm>
            <a:off x="9318368" y="2657288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152C0094-767A-C713-0ECC-F3E6A1941948}"/>
              </a:ext>
            </a:extLst>
          </p:cNvPr>
          <p:cNvSpPr txBox="1">
            <a:spLocks/>
          </p:cNvSpPr>
          <p:nvPr/>
        </p:nvSpPr>
        <p:spPr>
          <a:xfrm>
            <a:off x="829588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F3DFFA2-D356-28A0-A14C-A35D22811C13}"/>
              </a:ext>
            </a:extLst>
          </p:cNvPr>
          <p:cNvSpPr txBox="1">
            <a:spLocks/>
          </p:cNvSpPr>
          <p:nvPr/>
        </p:nvSpPr>
        <p:spPr>
          <a:xfrm>
            <a:off x="9421605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E99BD13-213D-F8B8-8BBA-A514245D6BD8}"/>
              </a:ext>
            </a:extLst>
          </p:cNvPr>
          <p:cNvSpPr txBox="1">
            <a:spLocks/>
          </p:cNvSpPr>
          <p:nvPr/>
        </p:nvSpPr>
        <p:spPr>
          <a:xfrm>
            <a:off x="1329715" y="2652714"/>
            <a:ext cx="1226671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FB3F59C-5D0C-9DBA-071D-C95F1994B247}"/>
              </a:ext>
            </a:extLst>
          </p:cNvPr>
          <p:cNvSpPr txBox="1">
            <a:spLocks/>
          </p:cNvSpPr>
          <p:nvPr/>
        </p:nvSpPr>
        <p:spPr>
          <a:xfrm>
            <a:off x="442116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ACD219B-BAFE-D157-EFEB-7BAF55A0E985}"/>
              </a:ext>
            </a:extLst>
          </p:cNvPr>
          <p:cNvSpPr txBox="1">
            <a:spLocks/>
          </p:cNvSpPr>
          <p:nvPr/>
        </p:nvSpPr>
        <p:spPr>
          <a:xfrm>
            <a:off x="1058181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4296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FDB0EA-F441-8451-81FD-A5CC06EA7C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9962FE3-8529-46E6-03EC-F55488B076C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3D5806-5692-1DD7-443D-904229CB6C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pleuré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la douleur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0C180A6-849C-B8FA-9D0B-7F72DC1C04D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C07363B-3DC7-B7A8-2320-D103E7C3B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74064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493D58-B24B-75F4-D291-01893E76F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E37B77E-1530-E124-B4F4-40E71AD157D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500B86-1B16-D92A-34DA-F8929FFA7FE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pleuré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la douleur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3791B41-1BCF-64A7-769A-841504B77C1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C2AD4E7-4FA8-D8DF-11A9-E989CF3312A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90E683F-4ED7-D6B2-4726-2C3530EB6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004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984048-4B38-299D-1B40-AB2EE3548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D16A27C-5D16-A4EA-2E0A-3C5BC2B50FE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6E1500-5A89-A2E5-32E8-2F252913E1B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pleuré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la douleur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0FA24B9-A5BC-C5DE-7349-7C0CF4057DF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69816B5-D305-DC6E-0A14-EC83E8A708D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BB54C9C-0702-B64A-9276-864FCA528B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7D975E2-8935-A0A8-D998-9D350C975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92492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587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BDB695-2C2C-59C5-347E-7E40259311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F0B0566-73E9-F97B-8899-9532BAA8C49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48E81F0-D2C1-0F49-02F4-B27B9696233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pleuré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la douleur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DEC6A2A-BC33-DAF0-E2B3-712D97AAF8B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7B58F78-717D-9B54-788D-9FBAF060780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3C2F626-9146-F994-0A60-A39657487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EE2A60F-573F-C02B-6BD5-B8DDFCC4F5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80772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3583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886</TotalTime>
  <Words>2528</Words>
  <Application>Microsoft Office PowerPoint</Application>
  <PresentationFormat>Grand écran</PresentationFormat>
  <Paragraphs>727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Aptos</vt:lpstr>
      <vt:lpstr>Arial</vt:lpstr>
      <vt:lpstr>Aptos Display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41</cp:revision>
  <dcterms:created xsi:type="dcterms:W3CDTF">2024-11-28T14:19:02Z</dcterms:created>
  <dcterms:modified xsi:type="dcterms:W3CDTF">2025-06-30T14:09:47Z</dcterms:modified>
</cp:coreProperties>
</file>