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761" r:id="rId7"/>
    <p:sldId id="795" r:id="rId8"/>
    <p:sldId id="796" r:id="rId9"/>
    <p:sldId id="797" r:id="rId10"/>
    <p:sldId id="798" r:id="rId11"/>
    <p:sldId id="799" r:id="rId12"/>
    <p:sldId id="800" r:id="rId13"/>
    <p:sldId id="801" r:id="rId14"/>
    <p:sldId id="802" r:id="rId15"/>
    <p:sldId id="803" r:id="rId16"/>
    <p:sldId id="804" r:id="rId17"/>
    <p:sldId id="805" r:id="rId18"/>
    <p:sldId id="275" r:id="rId19"/>
    <p:sldId id="290" r:id="rId20"/>
    <p:sldId id="772" r:id="rId21"/>
    <p:sldId id="806" r:id="rId22"/>
    <p:sldId id="807" r:id="rId23"/>
    <p:sldId id="808" r:id="rId24"/>
    <p:sldId id="809" r:id="rId25"/>
    <p:sldId id="810" r:id="rId26"/>
    <p:sldId id="811" r:id="rId27"/>
    <p:sldId id="812" r:id="rId28"/>
    <p:sldId id="813" r:id="rId29"/>
    <p:sldId id="814" r:id="rId30"/>
    <p:sldId id="815" r:id="rId31"/>
    <p:sldId id="816" r:id="rId32"/>
    <p:sldId id="288" r:id="rId33"/>
    <p:sldId id="291" r:id="rId34"/>
    <p:sldId id="783" r:id="rId35"/>
    <p:sldId id="817" r:id="rId36"/>
    <p:sldId id="818" r:id="rId37"/>
    <p:sldId id="819" r:id="rId38"/>
    <p:sldId id="820" r:id="rId39"/>
    <p:sldId id="821" r:id="rId40"/>
    <p:sldId id="822" r:id="rId41"/>
    <p:sldId id="823" r:id="rId42"/>
    <p:sldId id="824" r:id="rId43"/>
    <p:sldId id="825" r:id="rId44"/>
    <p:sldId id="826" r:id="rId45"/>
    <p:sldId id="827" r:id="rId46"/>
    <p:sldId id="304" r:id="rId47"/>
    <p:sldId id="305" r:id="rId48"/>
    <p:sldId id="794" r:id="rId49"/>
    <p:sldId id="828" r:id="rId50"/>
    <p:sldId id="829" r:id="rId51"/>
    <p:sldId id="830" r:id="rId52"/>
    <p:sldId id="831" r:id="rId53"/>
    <p:sldId id="832" r:id="rId54"/>
    <p:sldId id="833" r:id="rId55"/>
    <p:sldId id="834" r:id="rId56"/>
    <p:sldId id="835" r:id="rId57"/>
    <p:sldId id="836" r:id="rId58"/>
    <p:sldId id="837" r:id="rId59"/>
    <p:sldId id="838" r:id="rId60"/>
    <p:sldId id="318" r:id="rId6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P2/S3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P2/S3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30/06/2025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33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47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19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CM2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2 – Semaine 3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22E5E1-A50D-3E3E-1BFD-236577C723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313ACC6-C372-DB92-E50E-430EDA1E6C5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6FEF072-645D-6EAB-644A-D551849CA98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6172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Grâce à leurs révisions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ils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ont obtenu 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des bons résultats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7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D3D918C-ECBA-1060-4D58-6C9521B226D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BCCAD1D-FC68-CBD6-2693-C847A6C3F1F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EE80800-3354-B2A9-6FA7-1BBBBD2BCB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D7B4D26-6CF6-D379-375F-CB1B10B431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461556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245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467FDD-2102-27ED-CBF6-8765322DF5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CCB1D1D-C97F-77A8-2451-A8837EAA8BE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59A1543-425D-83A7-6D28-989CE2CF58F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6172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Grâce à leurs révisions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ils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ont obtenu 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des bons résultats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7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2988D99-8453-47DB-F627-3DEFFD49CAE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92D5236-DBFD-B5E4-41E5-36AFBEA2AC9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05AB7DE-68C3-6B47-A99D-8FF1FCAE6B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04B30ED-C235-A66C-4642-1165127BBB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243444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C02787E4-6C72-37C1-99A4-62582DB31952}"/>
              </a:ext>
            </a:extLst>
          </p:cNvPr>
          <p:cNvSpPr txBox="1">
            <a:spLocks/>
          </p:cNvSpPr>
          <p:nvPr/>
        </p:nvSpPr>
        <p:spPr>
          <a:xfrm>
            <a:off x="5537404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4E664723-12BB-4A2E-A726-42DCA4225B5F}"/>
              </a:ext>
            </a:extLst>
          </p:cNvPr>
          <p:cNvSpPr txBox="1">
            <a:spLocks/>
          </p:cNvSpPr>
          <p:nvPr/>
        </p:nvSpPr>
        <p:spPr>
          <a:xfrm>
            <a:off x="8350506" y="1702097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D0203284-FB61-83F5-EA63-A2BD507ECF4C}"/>
              </a:ext>
            </a:extLst>
          </p:cNvPr>
          <p:cNvSpPr txBox="1">
            <a:spLocks/>
          </p:cNvSpPr>
          <p:nvPr/>
        </p:nvSpPr>
        <p:spPr>
          <a:xfrm>
            <a:off x="9235219" y="170209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35FFE84-4B4E-A259-65AE-23391661906E}"/>
              </a:ext>
            </a:extLst>
          </p:cNvPr>
          <p:cNvSpPr txBox="1">
            <a:spLocks/>
          </p:cNvSpPr>
          <p:nvPr/>
        </p:nvSpPr>
        <p:spPr>
          <a:xfrm>
            <a:off x="2785421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79AE297D-D4B1-D632-30C8-A600F294AFBB}"/>
              </a:ext>
            </a:extLst>
          </p:cNvPr>
          <p:cNvSpPr txBox="1">
            <a:spLocks/>
          </p:cNvSpPr>
          <p:nvPr/>
        </p:nvSpPr>
        <p:spPr>
          <a:xfrm>
            <a:off x="4214234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CDF9E530-304B-1602-D494-72119D715E06}"/>
              </a:ext>
            </a:extLst>
          </p:cNvPr>
          <p:cNvSpPr txBox="1">
            <a:spLocks/>
          </p:cNvSpPr>
          <p:nvPr/>
        </p:nvSpPr>
        <p:spPr>
          <a:xfrm>
            <a:off x="6164288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44D1C4A4-B275-ABD7-8E71-567AA31D828F}"/>
              </a:ext>
            </a:extLst>
          </p:cNvPr>
          <p:cNvSpPr txBox="1">
            <a:spLocks/>
          </p:cNvSpPr>
          <p:nvPr/>
        </p:nvSpPr>
        <p:spPr>
          <a:xfrm>
            <a:off x="10594567" y="170209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0098A430-B1BD-DAFB-0CAB-10AD1A232D35}"/>
              </a:ext>
            </a:extLst>
          </p:cNvPr>
          <p:cNvSpPr txBox="1">
            <a:spLocks/>
          </p:cNvSpPr>
          <p:nvPr/>
        </p:nvSpPr>
        <p:spPr>
          <a:xfrm>
            <a:off x="1357281" y="15672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83714E91-21AC-9270-8360-9AB5AF0E4E9E}"/>
              </a:ext>
            </a:extLst>
          </p:cNvPr>
          <p:cNvCxnSpPr>
            <a:cxnSpLocks/>
          </p:cNvCxnSpPr>
          <p:nvPr/>
        </p:nvCxnSpPr>
        <p:spPr>
          <a:xfrm>
            <a:off x="1038434" y="2030734"/>
            <a:ext cx="146879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Sous-titre 2">
            <a:extLst>
              <a:ext uri="{FF2B5EF4-FFF2-40B4-BE49-F238E27FC236}">
                <a16:creationId xmlns:a16="http://schemas.microsoft.com/office/drawing/2014/main" id="{6E1723A6-D64B-3081-0B42-C314DECE5933}"/>
              </a:ext>
            </a:extLst>
          </p:cNvPr>
          <p:cNvSpPr txBox="1">
            <a:spLocks/>
          </p:cNvSpPr>
          <p:nvPr/>
        </p:nvSpPr>
        <p:spPr>
          <a:xfrm>
            <a:off x="7273453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14359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DFC6D3-2A6A-DC4F-BDAC-4042398C81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AD600AD-81DE-9B17-6EF1-7BA4AA9B9E9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5F8128-FBD8-38BF-C0C9-0E5E7ABA107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6172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Grâce à leurs révisions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ils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ont obtenu 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des bons résultats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7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DFBEF9C-0EDB-BBD4-1DF7-4D83C47D46A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F7D767A-D29F-805E-1EEA-D93E135863A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C94A791-4CA3-C27B-65C9-EB1B4728AE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DE10965-85C3-34EF-7A02-38F81D5B20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34621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1986E388-A540-C12E-2C5E-84D79CDD69E2}"/>
              </a:ext>
            </a:extLst>
          </p:cNvPr>
          <p:cNvSpPr txBox="1">
            <a:spLocks/>
          </p:cNvSpPr>
          <p:nvPr/>
        </p:nvSpPr>
        <p:spPr>
          <a:xfrm>
            <a:off x="5537404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9EA16DD7-E0AB-D916-926C-554E48CCF4C3}"/>
              </a:ext>
            </a:extLst>
          </p:cNvPr>
          <p:cNvSpPr txBox="1">
            <a:spLocks/>
          </p:cNvSpPr>
          <p:nvPr/>
        </p:nvSpPr>
        <p:spPr>
          <a:xfrm>
            <a:off x="8350506" y="1702097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7DA65BDB-FF24-1A4B-BBBA-DB15B057BF08}"/>
              </a:ext>
            </a:extLst>
          </p:cNvPr>
          <p:cNvSpPr txBox="1">
            <a:spLocks/>
          </p:cNvSpPr>
          <p:nvPr/>
        </p:nvSpPr>
        <p:spPr>
          <a:xfrm>
            <a:off x="9235219" y="170209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1680E98-C3E4-F114-4345-ED282B3D3E14}"/>
              </a:ext>
            </a:extLst>
          </p:cNvPr>
          <p:cNvSpPr txBox="1">
            <a:spLocks/>
          </p:cNvSpPr>
          <p:nvPr/>
        </p:nvSpPr>
        <p:spPr>
          <a:xfrm>
            <a:off x="2785421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7DE88D93-36D1-4E23-AB8B-7A405B60C99B}"/>
              </a:ext>
            </a:extLst>
          </p:cNvPr>
          <p:cNvSpPr txBox="1">
            <a:spLocks/>
          </p:cNvSpPr>
          <p:nvPr/>
        </p:nvSpPr>
        <p:spPr>
          <a:xfrm>
            <a:off x="4214234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D02DE20B-BD0F-AD00-FDCB-B9EC6DA681D1}"/>
              </a:ext>
            </a:extLst>
          </p:cNvPr>
          <p:cNvSpPr txBox="1">
            <a:spLocks/>
          </p:cNvSpPr>
          <p:nvPr/>
        </p:nvSpPr>
        <p:spPr>
          <a:xfrm>
            <a:off x="6164288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E91A6B2B-56DB-EC2B-B2B3-8F67102312D5}"/>
              </a:ext>
            </a:extLst>
          </p:cNvPr>
          <p:cNvSpPr txBox="1">
            <a:spLocks/>
          </p:cNvSpPr>
          <p:nvPr/>
        </p:nvSpPr>
        <p:spPr>
          <a:xfrm>
            <a:off x="10594567" y="170209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9" name="Sous-titre 2">
            <a:extLst>
              <a:ext uri="{FF2B5EF4-FFF2-40B4-BE49-F238E27FC236}">
                <a16:creationId xmlns:a16="http://schemas.microsoft.com/office/drawing/2014/main" id="{604E0510-B012-6B5B-0939-D3C8DF5D0EDC}"/>
              </a:ext>
            </a:extLst>
          </p:cNvPr>
          <p:cNvSpPr txBox="1">
            <a:spLocks/>
          </p:cNvSpPr>
          <p:nvPr/>
        </p:nvSpPr>
        <p:spPr>
          <a:xfrm>
            <a:off x="7273453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017B88D9-5FE6-883F-2B45-DAC022644A90}"/>
              </a:ext>
            </a:extLst>
          </p:cNvPr>
          <p:cNvSpPr txBox="1">
            <a:spLocks/>
          </p:cNvSpPr>
          <p:nvPr/>
        </p:nvSpPr>
        <p:spPr>
          <a:xfrm>
            <a:off x="1357281" y="15672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87DFC7BB-F657-689A-3060-ED129FFF0FE6}"/>
              </a:ext>
            </a:extLst>
          </p:cNvPr>
          <p:cNvCxnSpPr>
            <a:cxnSpLocks/>
          </p:cNvCxnSpPr>
          <p:nvPr/>
        </p:nvCxnSpPr>
        <p:spPr>
          <a:xfrm>
            <a:off x="1038434" y="2030734"/>
            <a:ext cx="146879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7428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D1981F-A915-FA40-4148-EB1DC54A5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1E5ACF4-6802-E68A-6186-A6C4FED043C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8594BEB-BA2C-812C-6EFE-3C305ED812F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6172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7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Grâce à leurs révisions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37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7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ont obtenu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7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des bons résultats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7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23DB143-AE63-399B-5ADD-AA26AADB7A4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DCF555D-9A60-49C4-AE39-6D3ECBD200C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CBC4FB0-6A99-18EB-5AA8-3302B901A8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1CE6675-8226-BC65-6F46-FF666A27C7FB}"/>
              </a:ext>
            </a:extLst>
          </p:cNvPr>
          <p:cNvSpPr txBox="1">
            <a:spLocks/>
          </p:cNvSpPr>
          <p:nvPr/>
        </p:nvSpPr>
        <p:spPr>
          <a:xfrm>
            <a:off x="6695391" y="251830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E54BCC8-8872-E618-E216-67F1EEF51B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65141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F2CBDDB4-70CD-D92A-C65E-3DCAA1B1D365}"/>
              </a:ext>
            </a:extLst>
          </p:cNvPr>
          <p:cNvSpPr txBox="1">
            <a:spLocks/>
          </p:cNvSpPr>
          <p:nvPr/>
        </p:nvSpPr>
        <p:spPr>
          <a:xfrm>
            <a:off x="5537404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71C62200-A4C6-AEDF-6B90-26ED5B7936F7}"/>
              </a:ext>
            </a:extLst>
          </p:cNvPr>
          <p:cNvSpPr txBox="1">
            <a:spLocks/>
          </p:cNvSpPr>
          <p:nvPr/>
        </p:nvSpPr>
        <p:spPr>
          <a:xfrm>
            <a:off x="8350506" y="1702097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BAB0B76B-F1A9-BBB5-5471-0E9031D47835}"/>
              </a:ext>
            </a:extLst>
          </p:cNvPr>
          <p:cNvSpPr txBox="1">
            <a:spLocks/>
          </p:cNvSpPr>
          <p:nvPr/>
        </p:nvSpPr>
        <p:spPr>
          <a:xfrm>
            <a:off x="5284706" y="251830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8539F9C2-263E-24F1-6D35-818DB0FD6AC8}"/>
              </a:ext>
            </a:extLst>
          </p:cNvPr>
          <p:cNvSpPr txBox="1">
            <a:spLocks/>
          </p:cNvSpPr>
          <p:nvPr/>
        </p:nvSpPr>
        <p:spPr>
          <a:xfrm>
            <a:off x="9235219" y="170209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9BC3B900-4693-28AD-7FDB-5B21F16F4FDE}"/>
              </a:ext>
            </a:extLst>
          </p:cNvPr>
          <p:cNvSpPr txBox="1">
            <a:spLocks/>
          </p:cNvSpPr>
          <p:nvPr/>
        </p:nvSpPr>
        <p:spPr>
          <a:xfrm>
            <a:off x="9086922" y="251830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0BDBCB7-37BA-ACA7-E879-358C68398C5B}"/>
              </a:ext>
            </a:extLst>
          </p:cNvPr>
          <p:cNvSpPr txBox="1">
            <a:spLocks/>
          </p:cNvSpPr>
          <p:nvPr/>
        </p:nvSpPr>
        <p:spPr>
          <a:xfrm>
            <a:off x="2785421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A3BE9BE8-DEAC-0398-CB3D-7BB4C278DD65}"/>
              </a:ext>
            </a:extLst>
          </p:cNvPr>
          <p:cNvSpPr txBox="1">
            <a:spLocks/>
          </p:cNvSpPr>
          <p:nvPr/>
        </p:nvSpPr>
        <p:spPr>
          <a:xfrm>
            <a:off x="4214234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912631ED-1F7B-D4DC-3B69-7615827B5694}"/>
              </a:ext>
            </a:extLst>
          </p:cNvPr>
          <p:cNvSpPr txBox="1">
            <a:spLocks/>
          </p:cNvSpPr>
          <p:nvPr/>
        </p:nvSpPr>
        <p:spPr>
          <a:xfrm>
            <a:off x="1314520" y="2518303"/>
            <a:ext cx="400473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AC1449B0-02AB-45AD-B866-4FF75D4DC82E}"/>
              </a:ext>
            </a:extLst>
          </p:cNvPr>
          <p:cNvSpPr txBox="1">
            <a:spLocks/>
          </p:cNvSpPr>
          <p:nvPr/>
        </p:nvSpPr>
        <p:spPr>
          <a:xfrm>
            <a:off x="6164288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18B32567-92E2-5E39-E6EB-BCFAE6244EFB}"/>
              </a:ext>
            </a:extLst>
          </p:cNvPr>
          <p:cNvSpPr txBox="1">
            <a:spLocks/>
          </p:cNvSpPr>
          <p:nvPr/>
        </p:nvSpPr>
        <p:spPr>
          <a:xfrm>
            <a:off x="10594567" y="170209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9" name="Sous-titre 2">
            <a:extLst>
              <a:ext uri="{FF2B5EF4-FFF2-40B4-BE49-F238E27FC236}">
                <a16:creationId xmlns:a16="http://schemas.microsoft.com/office/drawing/2014/main" id="{0882EE61-56A8-9D57-32D4-214C07BBDE3B}"/>
              </a:ext>
            </a:extLst>
          </p:cNvPr>
          <p:cNvSpPr txBox="1">
            <a:spLocks/>
          </p:cNvSpPr>
          <p:nvPr/>
        </p:nvSpPr>
        <p:spPr>
          <a:xfrm>
            <a:off x="7273453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603A60AE-34AE-957D-CEAB-48F95F54F18F}"/>
              </a:ext>
            </a:extLst>
          </p:cNvPr>
          <p:cNvSpPr txBox="1">
            <a:spLocks/>
          </p:cNvSpPr>
          <p:nvPr/>
        </p:nvSpPr>
        <p:spPr>
          <a:xfrm>
            <a:off x="1357281" y="15672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C57DC21C-B5E3-FDEB-B9E8-27F1EE2A2390}"/>
              </a:ext>
            </a:extLst>
          </p:cNvPr>
          <p:cNvCxnSpPr>
            <a:cxnSpLocks/>
          </p:cNvCxnSpPr>
          <p:nvPr/>
        </p:nvCxnSpPr>
        <p:spPr>
          <a:xfrm>
            <a:off x="1038434" y="2030734"/>
            <a:ext cx="146879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81539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886ED8-42EB-E5B7-4192-A19C8C3AD8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BAACAD5-7BE3-85E4-BCE0-A21B5DF227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F034352-CD51-AE28-B226-7BE9B2E8675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6172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7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Grâce à leurs révisions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37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7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ont obtenu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7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des bons résultats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7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841D772-C1D4-B66E-5557-ECF4CB2AAF0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DCC6A1B-F588-EDCF-9665-C2AD95F1897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243F70F-D753-34E9-D021-9AFAF25977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3FFCA46-DB12-790B-372A-1B7FAC49425A}"/>
              </a:ext>
            </a:extLst>
          </p:cNvPr>
          <p:cNvSpPr txBox="1">
            <a:spLocks/>
          </p:cNvSpPr>
          <p:nvPr/>
        </p:nvSpPr>
        <p:spPr>
          <a:xfrm>
            <a:off x="6695391" y="251830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CB0AACC-4055-4415-64B9-57738EE92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835837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A71852F0-84E7-AD04-294B-B16A583AA982}"/>
              </a:ext>
            </a:extLst>
          </p:cNvPr>
          <p:cNvSpPr txBox="1">
            <a:spLocks/>
          </p:cNvSpPr>
          <p:nvPr/>
        </p:nvSpPr>
        <p:spPr>
          <a:xfrm>
            <a:off x="5537404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86097C8D-6F95-6862-A4AF-679C3A6C9F31}"/>
              </a:ext>
            </a:extLst>
          </p:cNvPr>
          <p:cNvSpPr txBox="1">
            <a:spLocks/>
          </p:cNvSpPr>
          <p:nvPr/>
        </p:nvSpPr>
        <p:spPr>
          <a:xfrm>
            <a:off x="8350506" y="1702097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BC8D1554-2AF0-E1DD-F8B7-2235985C7DA1}"/>
              </a:ext>
            </a:extLst>
          </p:cNvPr>
          <p:cNvSpPr txBox="1">
            <a:spLocks/>
          </p:cNvSpPr>
          <p:nvPr/>
        </p:nvSpPr>
        <p:spPr>
          <a:xfrm>
            <a:off x="5284706" y="251830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35158AE-C8E6-83E0-E164-581B3955F353}"/>
              </a:ext>
            </a:extLst>
          </p:cNvPr>
          <p:cNvSpPr txBox="1">
            <a:spLocks/>
          </p:cNvSpPr>
          <p:nvPr/>
        </p:nvSpPr>
        <p:spPr>
          <a:xfrm>
            <a:off x="9235219" y="170209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582EE668-1A56-D162-9B59-A1D8DCA6DE24}"/>
              </a:ext>
            </a:extLst>
          </p:cNvPr>
          <p:cNvSpPr txBox="1">
            <a:spLocks/>
          </p:cNvSpPr>
          <p:nvPr/>
        </p:nvSpPr>
        <p:spPr>
          <a:xfrm>
            <a:off x="9086922" y="251830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B10912DF-F5F6-F3D4-78BF-E54C9161F45E}"/>
              </a:ext>
            </a:extLst>
          </p:cNvPr>
          <p:cNvSpPr txBox="1">
            <a:spLocks/>
          </p:cNvSpPr>
          <p:nvPr/>
        </p:nvSpPr>
        <p:spPr>
          <a:xfrm>
            <a:off x="2785421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70630AC4-1B96-A3F5-D0EF-FFF79C9E7AD1}"/>
              </a:ext>
            </a:extLst>
          </p:cNvPr>
          <p:cNvSpPr txBox="1">
            <a:spLocks/>
          </p:cNvSpPr>
          <p:nvPr/>
        </p:nvSpPr>
        <p:spPr>
          <a:xfrm>
            <a:off x="4214234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AA4D75CE-9234-8288-AAD3-ED7F963D252F}"/>
              </a:ext>
            </a:extLst>
          </p:cNvPr>
          <p:cNvSpPr txBox="1">
            <a:spLocks/>
          </p:cNvSpPr>
          <p:nvPr/>
        </p:nvSpPr>
        <p:spPr>
          <a:xfrm>
            <a:off x="1314520" y="2518303"/>
            <a:ext cx="400473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BC77FBE2-94D6-763E-D79B-7E214313A77C}"/>
              </a:ext>
            </a:extLst>
          </p:cNvPr>
          <p:cNvSpPr txBox="1">
            <a:spLocks/>
          </p:cNvSpPr>
          <p:nvPr/>
        </p:nvSpPr>
        <p:spPr>
          <a:xfrm>
            <a:off x="6164288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132FA5A1-A066-FD5E-1FB4-B75345CB2C56}"/>
              </a:ext>
            </a:extLst>
          </p:cNvPr>
          <p:cNvSpPr txBox="1">
            <a:spLocks/>
          </p:cNvSpPr>
          <p:nvPr/>
        </p:nvSpPr>
        <p:spPr>
          <a:xfrm>
            <a:off x="10594567" y="170209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9" name="Sous-titre 2">
            <a:extLst>
              <a:ext uri="{FF2B5EF4-FFF2-40B4-BE49-F238E27FC236}">
                <a16:creationId xmlns:a16="http://schemas.microsoft.com/office/drawing/2014/main" id="{AE7B0353-5522-194A-7328-0649155E2FF3}"/>
              </a:ext>
            </a:extLst>
          </p:cNvPr>
          <p:cNvSpPr txBox="1">
            <a:spLocks/>
          </p:cNvSpPr>
          <p:nvPr/>
        </p:nvSpPr>
        <p:spPr>
          <a:xfrm>
            <a:off x="7273453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C74ED2AC-47AD-E801-71F0-1BAF8FB7FCD1}"/>
              </a:ext>
            </a:extLst>
          </p:cNvPr>
          <p:cNvSpPr txBox="1">
            <a:spLocks/>
          </p:cNvSpPr>
          <p:nvPr/>
        </p:nvSpPr>
        <p:spPr>
          <a:xfrm>
            <a:off x="1357281" y="15672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E26950F1-7CD2-7C61-9658-F351993BFC1A}"/>
              </a:ext>
            </a:extLst>
          </p:cNvPr>
          <p:cNvCxnSpPr>
            <a:cxnSpLocks/>
          </p:cNvCxnSpPr>
          <p:nvPr/>
        </p:nvCxnSpPr>
        <p:spPr>
          <a:xfrm>
            <a:off x="1038434" y="2030734"/>
            <a:ext cx="146879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81770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FF2893-1859-A199-079D-68BB15DC87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CB9B2F0-797F-4490-8DA1-28372F11243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E6E77CC-9216-7CA0-C8DC-C7E7ED1F1D5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6172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7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Grâce à leurs révisions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37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7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ont obtenu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7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des bons résultats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7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07E539A-F350-BBD2-52D0-39DE62AF0FA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010F3C0-B3D5-8068-ED43-2BFF97F3DD4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BAAE073-D857-D798-F371-540DD530AD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76DBE495-E796-3A73-A985-36A7B97BC4FE}"/>
              </a:ext>
            </a:extLst>
          </p:cNvPr>
          <p:cNvSpPr txBox="1">
            <a:spLocks/>
          </p:cNvSpPr>
          <p:nvPr/>
        </p:nvSpPr>
        <p:spPr>
          <a:xfrm>
            <a:off x="6695391" y="251830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DCFBF6E-610A-9F40-E528-E93F84A170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572349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leur révisions / des bons résultats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44380BB2-712E-01A6-18BB-8853921F0A68}"/>
              </a:ext>
            </a:extLst>
          </p:cNvPr>
          <p:cNvSpPr txBox="1">
            <a:spLocks/>
          </p:cNvSpPr>
          <p:nvPr/>
        </p:nvSpPr>
        <p:spPr>
          <a:xfrm>
            <a:off x="5537404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24F377B9-52B2-41EC-34AC-4AC1746F3E45}"/>
              </a:ext>
            </a:extLst>
          </p:cNvPr>
          <p:cNvSpPr txBox="1">
            <a:spLocks/>
          </p:cNvSpPr>
          <p:nvPr/>
        </p:nvSpPr>
        <p:spPr>
          <a:xfrm>
            <a:off x="8350506" y="1702097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0B893A2C-0979-1868-6507-5F6F65215B78}"/>
              </a:ext>
            </a:extLst>
          </p:cNvPr>
          <p:cNvSpPr txBox="1">
            <a:spLocks/>
          </p:cNvSpPr>
          <p:nvPr/>
        </p:nvSpPr>
        <p:spPr>
          <a:xfrm>
            <a:off x="5284706" y="251830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EA0D98C-5710-DC5D-8711-3FC4A584AB56}"/>
              </a:ext>
            </a:extLst>
          </p:cNvPr>
          <p:cNvSpPr txBox="1">
            <a:spLocks/>
          </p:cNvSpPr>
          <p:nvPr/>
        </p:nvSpPr>
        <p:spPr>
          <a:xfrm>
            <a:off x="9235219" y="170209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B5532CDF-0A1C-DA19-BBA8-48849F094D73}"/>
              </a:ext>
            </a:extLst>
          </p:cNvPr>
          <p:cNvSpPr txBox="1">
            <a:spLocks/>
          </p:cNvSpPr>
          <p:nvPr/>
        </p:nvSpPr>
        <p:spPr>
          <a:xfrm>
            <a:off x="9086922" y="251830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A830E40-BA81-4D34-788E-9761D4354CF1}"/>
              </a:ext>
            </a:extLst>
          </p:cNvPr>
          <p:cNvSpPr txBox="1">
            <a:spLocks/>
          </p:cNvSpPr>
          <p:nvPr/>
        </p:nvSpPr>
        <p:spPr>
          <a:xfrm>
            <a:off x="2785421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38D5472D-DE22-CB40-10BA-130EB4535F39}"/>
              </a:ext>
            </a:extLst>
          </p:cNvPr>
          <p:cNvSpPr txBox="1">
            <a:spLocks/>
          </p:cNvSpPr>
          <p:nvPr/>
        </p:nvSpPr>
        <p:spPr>
          <a:xfrm>
            <a:off x="4214234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78ACA09D-44BA-C940-62A0-0C91B6D17EAA}"/>
              </a:ext>
            </a:extLst>
          </p:cNvPr>
          <p:cNvSpPr txBox="1">
            <a:spLocks/>
          </p:cNvSpPr>
          <p:nvPr/>
        </p:nvSpPr>
        <p:spPr>
          <a:xfrm>
            <a:off x="1314520" y="2518303"/>
            <a:ext cx="400473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C965C1B0-01A1-3D83-1284-4908E802A098}"/>
              </a:ext>
            </a:extLst>
          </p:cNvPr>
          <p:cNvSpPr txBox="1">
            <a:spLocks/>
          </p:cNvSpPr>
          <p:nvPr/>
        </p:nvSpPr>
        <p:spPr>
          <a:xfrm>
            <a:off x="6164288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D8AE7850-C8B2-D958-BA82-051D3F6418B6}"/>
              </a:ext>
            </a:extLst>
          </p:cNvPr>
          <p:cNvSpPr txBox="1">
            <a:spLocks/>
          </p:cNvSpPr>
          <p:nvPr/>
        </p:nvSpPr>
        <p:spPr>
          <a:xfrm>
            <a:off x="10594567" y="170209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9" name="Sous-titre 2">
            <a:extLst>
              <a:ext uri="{FF2B5EF4-FFF2-40B4-BE49-F238E27FC236}">
                <a16:creationId xmlns:a16="http://schemas.microsoft.com/office/drawing/2014/main" id="{B665EE1B-157D-8425-AB75-E63093B54B82}"/>
              </a:ext>
            </a:extLst>
          </p:cNvPr>
          <p:cNvSpPr txBox="1">
            <a:spLocks/>
          </p:cNvSpPr>
          <p:nvPr/>
        </p:nvSpPr>
        <p:spPr>
          <a:xfrm>
            <a:off x="7273453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9F2D8124-19BC-04E1-519A-3261B0AAECFE}"/>
              </a:ext>
            </a:extLst>
          </p:cNvPr>
          <p:cNvSpPr txBox="1">
            <a:spLocks/>
          </p:cNvSpPr>
          <p:nvPr/>
        </p:nvSpPr>
        <p:spPr>
          <a:xfrm>
            <a:off x="1357281" y="15672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FB12B396-C81F-8BA0-B114-20321E5239CE}"/>
              </a:ext>
            </a:extLst>
          </p:cNvPr>
          <p:cNvCxnSpPr>
            <a:cxnSpLocks/>
          </p:cNvCxnSpPr>
          <p:nvPr/>
        </p:nvCxnSpPr>
        <p:spPr>
          <a:xfrm>
            <a:off x="1038434" y="2030734"/>
            <a:ext cx="146879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011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9CD979-B6D9-91D2-BC3B-4E5D94569A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8EC4682-D510-3CDC-1C6B-C3648B0F4F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A71B199-E790-D859-A8DE-BCE217FD487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6172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7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Grâce à leurs révisions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37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7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ont obtenu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7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des bons résultats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7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82A0DF1-EDB9-8628-CA01-928567AA02C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1F7FB2C-7324-8E48-FD75-5ADF24A20B9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futur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866347E-2A8F-508C-76BD-54C6729BB8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E54F5A1A-A600-17A4-2040-01C1B107A8F5}"/>
              </a:ext>
            </a:extLst>
          </p:cNvPr>
          <p:cNvSpPr txBox="1">
            <a:spLocks/>
          </p:cNvSpPr>
          <p:nvPr/>
        </p:nvSpPr>
        <p:spPr>
          <a:xfrm>
            <a:off x="6695391" y="251830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F1A5DAF-2978-5B7D-2CF4-A9645378D3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251003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leur révisions / des bons résultats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BEFECAE9-4B3C-3D54-923D-DC577C6090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6047AA72-29B0-68DB-C6BE-B3DD271F92E2}"/>
              </a:ext>
            </a:extLst>
          </p:cNvPr>
          <p:cNvSpPr txBox="1">
            <a:spLocks/>
          </p:cNvSpPr>
          <p:nvPr/>
        </p:nvSpPr>
        <p:spPr>
          <a:xfrm>
            <a:off x="5537404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E41E4C5D-F100-5373-6953-A03FC620108C}"/>
              </a:ext>
            </a:extLst>
          </p:cNvPr>
          <p:cNvSpPr txBox="1">
            <a:spLocks/>
          </p:cNvSpPr>
          <p:nvPr/>
        </p:nvSpPr>
        <p:spPr>
          <a:xfrm>
            <a:off x="8350506" y="1702097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1E7BC6C-FEF4-E141-FAB6-76EEC27D710B}"/>
              </a:ext>
            </a:extLst>
          </p:cNvPr>
          <p:cNvSpPr txBox="1">
            <a:spLocks/>
          </p:cNvSpPr>
          <p:nvPr/>
        </p:nvSpPr>
        <p:spPr>
          <a:xfrm>
            <a:off x="5284706" y="251830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1619861-726D-743E-B3A3-899C6E0F59DB}"/>
              </a:ext>
            </a:extLst>
          </p:cNvPr>
          <p:cNvSpPr txBox="1">
            <a:spLocks/>
          </p:cNvSpPr>
          <p:nvPr/>
        </p:nvSpPr>
        <p:spPr>
          <a:xfrm>
            <a:off x="9235219" y="170209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1EEB5066-8F0B-82F1-D1D4-42C7C1E5F2A4}"/>
              </a:ext>
            </a:extLst>
          </p:cNvPr>
          <p:cNvSpPr txBox="1">
            <a:spLocks/>
          </p:cNvSpPr>
          <p:nvPr/>
        </p:nvSpPr>
        <p:spPr>
          <a:xfrm>
            <a:off x="9086922" y="251830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CC7BF79-7653-3EBF-E913-257003D4E4C3}"/>
              </a:ext>
            </a:extLst>
          </p:cNvPr>
          <p:cNvSpPr txBox="1">
            <a:spLocks/>
          </p:cNvSpPr>
          <p:nvPr/>
        </p:nvSpPr>
        <p:spPr>
          <a:xfrm>
            <a:off x="2785421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7EB01B69-6C51-5CF4-5470-2C45591B1F81}"/>
              </a:ext>
            </a:extLst>
          </p:cNvPr>
          <p:cNvSpPr txBox="1">
            <a:spLocks/>
          </p:cNvSpPr>
          <p:nvPr/>
        </p:nvSpPr>
        <p:spPr>
          <a:xfrm>
            <a:off x="4214234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F7320CDE-9409-899A-8F25-8098DFB27532}"/>
              </a:ext>
            </a:extLst>
          </p:cNvPr>
          <p:cNvSpPr txBox="1">
            <a:spLocks/>
          </p:cNvSpPr>
          <p:nvPr/>
        </p:nvSpPr>
        <p:spPr>
          <a:xfrm>
            <a:off x="1314520" y="2518303"/>
            <a:ext cx="400473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EC9AF17A-BB95-3C45-3947-2179D7D3F523}"/>
              </a:ext>
            </a:extLst>
          </p:cNvPr>
          <p:cNvSpPr txBox="1">
            <a:spLocks/>
          </p:cNvSpPr>
          <p:nvPr/>
        </p:nvSpPr>
        <p:spPr>
          <a:xfrm>
            <a:off x="6164288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2876C2E8-8B58-73EF-76FD-29980872EF25}"/>
              </a:ext>
            </a:extLst>
          </p:cNvPr>
          <p:cNvSpPr txBox="1">
            <a:spLocks/>
          </p:cNvSpPr>
          <p:nvPr/>
        </p:nvSpPr>
        <p:spPr>
          <a:xfrm>
            <a:off x="10594567" y="170209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9" name="Sous-titre 2">
            <a:extLst>
              <a:ext uri="{FF2B5EF4-FFF2-40B4-BE49-F238E27FC236}">
                <a16:creationId xmlns:a16="http://schemas.microsoft.com/office/drawing/2014/main" id="{972A3D30-23EA-78E9-F4FE-13A65B945AD8}"/>
              </a:ext>
            </a:extLst>
          </p:cNvPr>
          <p:cNvSpPr txBox="1">
            <a:spLocks/>
          </p:cNvSpPr>
          <p:nvPr/>
        </p:nvSpPr>
        <p:spPr>
          <a:xfrm>
            <a:off x="7273453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52E0C019-015C-76E6-E7BB-A6226374C9C5}"/>
              </a:ext>
            </a:extLst>
          </p:cNvPr>
          <p:cNvSpPr txBox="1">
            <a:spLocks/>
          </p:cNvSpPr>
          <p:nvPr/>
        </p:nvSpPr>
        <p:spPr>
          <a:xfrm>
            <a:off x="1357281" y="15672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C860641B-E4EB-EFBD-785F-37EFF7BBB6AF}"/>
              </a:ext>
            </a:extLst>
          </p:cNvPr>
          <p:cNvCxnSpPr>
            <a:cxnSpLocks/>
          </p:cNvCxnSpPr>
          <p:nvPr/>
        </p:nvCxnSpPr>
        <p:spPr>
          <a:xfrm>
            <a:off x="1038434" y="2030734"/>
            <a:ext cx="146879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02168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FDB0EA-F441-8451-81FD-A5CC06EA7C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9962FE3-8529-46E6-03EC-F55488B076C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73D5806-5692-1DD7-443D-904229CB6C5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6172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7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Grâce à leurs révisions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37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7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ont obtenu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7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des bons résultats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7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85EC1E7-58EF-F0EA-6EEC-B149EA11873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0C180A6-849C-B8FA-9D0B-7F72DC1C04D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futur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C07363B-3DC7-B7A8-2320-D103E7C3B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A8576FF-F1D7-F159-EC2A-2B1E6C77E76D}"/>
              </a:ext>
            </a:extLst>
          </p:cNvPr>
          <p:cNvSpPr txBox="1">
            <a:spLocks/>
          </p:cNvSpPr>
          <p:nvPr/>
        </p:nvSpPr>
        <p:spPr>
          <a:xfrm>
            <a:off x="6695391" y="251830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4FA5730-98C2-4A87-5151-36CCA188D531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leur révisions / des bons résultats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Grâce à leurs révisions, ils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obtiendront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des bons résultats. 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58EC7A53-CDEE-E032-6940-B9F7895A0B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2EF3CFE1-75C9-1400-EAD8-ED796A037799}"/>
              </a:ext>
            </a:extLst>
          </p:cNvPr>
          <p:cNvSpPr txBox="1">
            <a:spLocks/>
          </p:cNvSpPr>
          <p:nvPr/>
        </p:nvSpPr>
        <p:spPr>
          <a:xfrm>
            <a:off x="5537404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7F3B7FC8-A585-EB2C-FEA4-64F69CEF05F7}"/>
              </a:ext>
            </a:extLst>
          </p:cNvPr>
          <p:cNvSpPr txBox="1">
            <a:spLocks/>
          </p:cNvSpPr>
          <p:nvPr/>
        </p:nvSpPr>
        <p:spPr>
          <a:xfrm>
            <a:off x="8350506" y="1702097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32B16ED6-CCA8-093B-9884-C86EBB1C1594}"/>
              </a:ext>
            </a:extLst>
          </p:cNvPr>
          <p:cNvSpPr txBox="1">
            <a:spLocks/>
          </p:cNvSpPr>
          <p:nvPr/>
        </p:nvSpPr>
        <p:spPr>
          <a:xfrm>
            <a:off x="5284706" y="251830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F4FC7FF8-5E14-D662-28FF-B721DAE11FC0}"/>
              </a:ext>
            </a:extLst>
          </p:cNvPr>
          <p:cNvSpPr txBox="1">
            <a:spLocks/>
          </p:cNvSpPr>
          <p:nvPr/>
        </p:nvSpPr>
        <p:spPr>
          <a:xfrm>
            <a:off x="9235219" y="170209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856F622-9EE7-14CF-B2FC-83BBD44D67AF}"/>
              </a:ext>
            </a:extLst>
          </p:cNvPr>
          <p:cNvSpPr txBox="1">
            <a:spLocks/>
          </p:cNvSpPr>
          <p:nvPr/>
        </p:nvSpPr>
        <p:spPr>
          <a:xfrm>
            <a:off x="9086922" y="251830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6BBAE668-D052-65C6-2411-46902CDDE7B5}"/>
              </a:ext>
            </a:extLst>
          </p:cNvPr>
          <p:cNvSpPr txBox="1">
            <a:spLocks/>
          </p:cNvSpPr>
          <p:nvPr/>
        </p:nvSpPr>
        <p:spPr>
          <a:xfrm>
            <a:off x="2785421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8E7417BA-30E3-A143-983D-9A86057F40C4}"/>
              </a:ext>
            </a:extLst>
          </p:cNvPr>
          <p:cNvSpPr txBox="1">
            <a:spLocks/>
          </p:cNvSpPr>
          <p:nvPr/>
        </p:nvSpPr>
        <p:spPr>
          <a:xfrm>
            <a:off x="4214234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3CAC0DF2-BF2E-43AF-D1AA-8ED8B695B482}"/>
              </a:ext>
            </a:extLst>
          </p:cNvPr>
          <p:cNvSpPr txBox="1">
            <a:spLocks/>
          </p:cNvSpPr>
          <p:nvPr/>
        </p:nvSpPr>
        <p:spPr>
          <a:xfrm>
            <a:off x="1314520" y="2518303"/>
            <a:ext cx="400473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B7143EF2-0D8E-0BB3-2141-493A71021CEC}"/>
              </a:ext>
            </a:extLst>
          </p:cNvPr>
          <p:cNvSpPr txBox="1">
            <a:spLocks/>
          </p:cNvSpPr>
          <p:nvPr/>
        </p:nvSpPr>
        <p:spPr>
          <a:xfrm>
            <a:off x="6164288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E5F4A723-7024-E0E0-4FDD-9DE0A3C6FDE1}"/>
              </a:ext>
            </a:extLst>
          </p:cNvPr>
          <p:cNvSpPr txBox="1">
            <a:spLocks/>
          </p:cNvSpPr>
          <p:nvPr/>
        </p:nvSpPr>
        <p:spPr>
          <a:xfrm>
            <a:off x="10594567" y="170209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9" name="Sous-titre 2">
            <a:extLst>
              <a:ext uri="{FF2B5EF4-FFF2-40B4-BE49-F238E27FC236}">
                <a16:creationId xmlns:a16="http://schemas.microsoft.com/office/drawing/2014/main" id="{64DFA07C-D14E-6771-9478-B29687DFDE43}"/>
              </a:ext>
            </a:extLst>
          </p:cNvPr>
          <p:cNvSpPr txBox="1">
            <a:spLocks/>
          </p:cNvSpPr>
          <p:nvPr/>
        </p:nvSpPr>
        <p:spPr>
          <a:xfrm>
            <a:off x="7273453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DEE8B1B6-592B-0274-EE8E-9D05324A0A3F}"/>
              </a:ext>
            </a:extLst>
          </p:cNvPr>
          <p:cNvSpPr txBox="1">
            <a:spLocks/>
          </p:cNvSpPr>
          <p:nvPr/>
        </p:nvSpPr>
        <p:spPr>
          <a:xfrm>
            <a:off x="1357281" y="15672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47E109F3-91A6-74E5-5F41-B1250C5C9A8B}"/>
              </a:ext>
            </a:extLst>
          </p:cNvPr>
          <p:cNvCxnSpPr>
            <a:cxnSpLocks/>
          </p:cNvCxnSpPr>
          <p:nvPr/>
        </p:nvCxnSpPr>
        <p:spPr>
          <a:xfrm>
            <a:off x="1038434" y="2030734"/>
            <a:ext cx="146879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17406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4A1CD8-EEB7-E0AD-5383-8EE9731E77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7C068E7-44A6-EB29-0173-44BCA5836E1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61D820E-2AA3-DE72-C4BC-C82E6A448CC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Chez elle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Julie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jouait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du piano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tous les soirs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499DDE8-F193-D755-97F1-0139FEE8499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3615F0A-D759-E3EB-B606-0A88CEBC64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324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0A9ECA-7DC0-5FFD-41DF-47BE989AF7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C7C6D3-C2DD-5E12-BEC3-DF23986BB73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A6DA231-F873-42F1-47C8-98F6D5B6B22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Chez elle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Julie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jouait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du piano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tous les soirs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2AC2165-436A-FCFE-52AC-B0DB0799939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8564302-EB06-E657-57F7-DEC842681A3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57F374B-61BB-9496-A991-F907C190F0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4853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BF8DBB-60D9-6E73-2925-BA62FA2926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F0C5A01-6971-8C90-79A3-8E919A514FC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1FE45AE-4EBB-2FCC-F226-185FC196B0C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Chez elle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Julie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jouait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du piano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tous les soirs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4320EAE-CD0D-32F1-C18E-25469D322EE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B237383-AD02-31E3-8D29-EFE7B064444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3966DA6-CE4C-CF26-ADB9-F11293B430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CD5F353-D5D0-8F87-D61D-C742FC2648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38659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11559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A4B62B-447A-DC24-22F7-A4B8B2C65F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BE1ED24-3BFB-215E-FC98-AF0E74C8E2A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931958F-4658-00A9-D5EF-46B93A84316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Chez elle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Julie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jouait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du piano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tous les soirs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04C6D1E-A86D-A629-13AB-5AE5A11AEDA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23BE205-2881-6D1E-F48C-76344035D20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C41C42E-B98E-F0EF-5528-61E8302BFE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D4725F1-C000-856D-E86B-3FCCC2CD1F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958840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53874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D23B90-FEA6-3567-6534-8E48B7C699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E557FB1-C2DA-D4A4-3F59-27FC9585B59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E7E9FF9-E0B2-AB06-550D-5EE25C05295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Chez elle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Julie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jouait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du piano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tous les soirs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5C199B9-446D-550C-D4CE-5A596702760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B604A77-407C-6D74-CA34-CA72725BC95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C538558-8AB3-7B31-9398-C14ED3CAC1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6716407-AC4D-C320-8C34-A4AEDD043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965200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09070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BFDB9A-1949-71FB-1BEC-A68F225BB5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62FC082-38DF-9066-F239-1B3CDBAC688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F866E53-2BB9-A1CC-FAB4-C76573A5538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Chez elle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Julie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jouait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du piano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tous les soirs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C647E73-32EE-61E6-3721-E5BD13417B6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72E28E2-69C4-D13A-BF42-A3082016311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85EE3DB-963B-D8B2-3F7D-8FBE08DF28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9113A08-A52F-E943-44E6-2CAEA48149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633244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E91B9C77-4864-205F-9F8F-D269FCEBDE2A}"/>
              </a:ext>
            </a:extLst>
          </p:cNvPr>
          <p:cNvSpPr txBox="1">
            <a:spLocks/>
          </p:cNvSpPr>
          <p:nvPr/>
        </p:nvSpPr>
        <p:spPr>
          <a:xfrm>
            <a:off x="5190318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7DB5679F-F2AC-34F0-119D-4F8ADB94BCFB}"/>
              </a:ext>
            </a:extLst>
          </p:cNvPr>
          <p:cNvSpPr txBox="1">
            <a:spLocks/>
          </p:cNvSpPr>
          <p:nvPr/>
        </p:nvSpPr>
        <p:spPr>
          <a:xfrm>
            <a:off x="1646761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7D0CC7A-2608-072F-8263-F4C6B7458969}"/>
              </a:ext>
            </a:extLst>
          </p:cNvPr>
          <p:cNvSpPr txBox="1">
            <a:spLocks/>
          </p:cNvSpPr>
          <p:nvPr/>
        </p:nvSpPr>
        <p:spPr>
          <a:xfrm>
            <a:off x="7381023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2E165A66-1EC8-0DB0-446E-65E7A6F50B57}"/>
              </a:ext>
            </a:extLst>
          </p:cNvPr>
          <p:cNvSpPr txBox="1">
            <a:spLocks/>
          </p:cNvSpPr>
          <p:nvPr/>
        </p:nvSpPr>
        <p:spPr>
          <a:xfrm>
            <a:off x="2647770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C22F0DC1-95E7-73DF-8F1D-51675413FBB2}"/>
              </a:ext>
            </a:extLst>
          </p:cNvPr>
          <p:cNvSpPr txBox="1">
            <a:spLocks/>
          </p:cNvSpPr>
          <p:nvPr/>
        </p:nvSpPr>
        <p:spPr>
          <a:xfrm>
            <a:off x="3889769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76055E75-4510-53FF-5700-A5CBC68692B1}"/>
              </a:ext>
            </a:extLst>
          </p:cNvPr>
          <p:cNvSpPr txBox="1">
            <a:spLocks/>
          </p:cNvSpPr>
          <p:nvPr/>
        </p:nvSpPr>
        <p:spPr>
          <a:xfrm>
            <a:off x="10709638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FCD7814A-323B-8E9C-DC85-27F066CB968F}"/>
              </a:ext>
            </a:extLst>
          </p:cNvPr>
          <p:cNvSpPr txBox="1">
            <a:spLocks/>
          </p:cNvSpPr>
          <p:nvPr/>
        </p:nvSpPr>
        <p:spPr>
          <a:xfrm>
            <a:off x="8718319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A1D4E9B6-B4ED-7079-AAEC-08A165F0511D}"/>
              </a:ext>
            </a:extLst>
          </p:cNvPr>
          <p:cNvSpPr txBox="1">
            <a:spLocks/>
          </p:cNvSpPr>
          <p:nvPr/>
        </p:nvSpPr>
        <p:spPr>
          <a:xfrm>
            <a:off x="6284848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16F86506-9527-FBB2-AD74-B4300F4223CD}"/>
              </a:ext>
            </a:extLst>
          </p:cNvPr>
          <p:cNvSpPr txBox="1">
            <a:spLocks/>
          </p:cNvSpPr>
          <p:nvPr/>
        </p:nvSpPr>
        <p:spPr>
          <a:xfrm>
            <a:off x="9636481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47449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23AA65-E12B-E073-F0A9-E8FA6C2561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D549123-112E-A7DA-6253-392CFC34DDF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950726C-8903-0048-4A5A-E1EA4C6D61E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Chez elle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Julie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jouait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du piano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tous les soirs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9E51B9B-20B0-AB92-C857-4587601A0A0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1367541-CA60-3D88-BE67-79BEEFB0B0F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99EEFE7-AC17-1904-E4C1-1AD7CFAAFC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9A47F5F-6D4D-B73A-B5EA-BFAE3372FD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406665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6089DBBF-9528-4B87-F9AC-446AB5C69CAC}"/>
              </a:ext>
            </a:extLst>
          </p:cNvPr>
          <p:cNvSpPr txBox="1">
            <a:spLocks/>
          </p:cNvSpPr>
          <p:nvPr/>
        </p:nvSpPr>
        <p:spPr>
          <a:xfrm>
            <a:off x="5190318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B6526D0-49A7-8251-42C7-1667D1F77A60}"/>
              </a:ext>
            </a:extLst>
          </p:cNvPr>
          <p:cNvSpPr txBox="1">
            <a:spLocks/>
          </p:cNvSpPr>
          <p:nvPr/>
        </p:nvSpPr>
        <p:spPr>
          <a:xfrm>
            <a:off x="1646761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BC89AFD-9C27-D519-2C5B-43962AE99BC1}"/>
              </a:ext>
            </a:extLst>
          </p:cNvPr>
          <p:cNvSpPr txBox="1">
            <a:spLocks/>
          </p:cNvSpPr>
          <p:nvPr/>
        </p:nvSpPr>
        <p:spPr>
          <a:xfrm>
            <a:off x="7381023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4522F802-1A22-25A7-FEA7-F137405AF759}"/>
              </a:ext>
            </a:extLst>
          </p:cNvPr>
          <p:cNvSpPr txBox="1">
            <a:spLocks/>
          </p:cNvSpPr>
          <p:nvPr/>
        </p:nvSpPr>
        <p:spPr>
          <a:xfrm>
            <a:off x="2647770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DDCF99A7-E292-F9C5-162D-1D7F6F28D4C5}"/>
              </a:ext>
            </a:extLst>
          </p:cNvPr>
          <p:cNvSpPr txBox="1">
            <a:spLocks/>
          </p:cNvSpPr>
          <p:nvPr/>
        </p:nvSpPr>
        <p:spPr>
          <a:xfrm>
            <a:off x="3889769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F8CA3BA3-25FD-B4D6-1A44-4033DEABB21C}"/>
              </a:ext>
            </a:extLst>
          </p:cNvPr>
          <p:cNvSpPr txBox="1">
            <a:spLocks/>
          </p:cNvSpPr>
          <p:nvPr/>
        </p:nvSpPr>
        <p:spPr>
          <a:xfrm>
            <a:off x="10709638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CE14E473-934C-2AA9-8C2C-0B85579E9F3B}"/>
              </a:ext>
            </a:extLst>
          </p:cNvPr>
          <p:cNvSpPr txBox="1">
            <a:spLocks/>
          </p:cNvSpPr>
          <p:nvPr/>
        </p:nvSpPr>
        <p:spPr>
          <a:xfrm>
            <a:off x="8718319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679EA42A-122D-6C52-E836-87F8C58864AC}"/>
              </a:ext>
            </a:extLst>
          </p:cNvPr>
          <p:cNvSpPr txBox="1">
            <a:spLocks/>
          </p:cNvSpPr>
          <p:nvPr/>
        </p:nvSpPr>
        <p:spPr>
          <a:xfrm>
            <a:off x="6284848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33AC6D7C-37B3-FF45-0FEF-8257E60CBB1A}"/>
              </a:ext>
            </a:extLst>
          </p:cNvPr>
          <p:cNvSpPr txBox="1">
            <a:spLocks/>
          </p:cNvSpPr>
          <p:nvPr/>
        </p:nvSpPr>
        <p:spPr>
          <a:xfrm>
            <a:off x="9636481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15006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BB1BB5-A1FF-1314-24CD-54023F2FDF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B776D90-6E3B-C662-D2A8-BF3C7EFC54A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3FC29A-0C8C-D28C-9D17-54B2161F693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Chez elle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Julie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jouait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du piano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tous les soirs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F6A5B12-0897-DA2B-BA45-043087EFCC6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4EFD3BC-DEAB-DBD1-1DD2-668EFBC0EDA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ADE9995-4C7F-04F9-8077-D992C44D69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E23E3C40-742D-B77F-639D-89AEEA2556E6}"/>
              </a:ext>
            </a:extLst>
          </p:cNvPr>
          <p:cNvSpPr txBox="1">
            <a:spLocks/>
          </p:cNvSpPr>
          <p:nvPr/>
        </p:nvSpPr>
        <p:spPr>
          <a:xfrm>
            <a:off x="5053399" y="25946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53201E7-0982-A28F-8C9A-5C532C004D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57605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0B950B7D-FE05-688F-75C9-4F620D94B752}"/>
              </a:ext>
            </a:extLst>
          </p:cNvPr>
          <p:cNvSpPr txBox="1">
            <a:spLocks/>
          </p:cNvSpPr>
          <p:nvPr/>
        </p:nvSpPr>
        <p:spPr>
          <a:xfrm>
            <a:off x="5190318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CB43FAC5-987A-1ED3-65E6-DC07CD9BC762}"/>
              </a:ext>
            </a:extLst>
          </p:cNvPr>
          <p:cNvSpPr txBox="1">
            <a:spLocks/>
          </p:cNvSpPr>
          <p:nvPr/>
        </p:nvSpPr>
        <p:spPr>
          <a:xfrm>
            <a:off x="1646761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1D266845-3F7F-B327-19E6-9ACE3F318073}"/>
              </a:ext>
            </a:extLst>
          </p:cNvPr>
          <p:cNvSpPr txBox="1">
            <a:spLocks/>
          </p:cNvSpPr>
          <p:nvPr/>
        </p:nvSpPr>
        <p:spPr>
          <a:xfrm>
            <a:off x="3727872" y="25946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D27E0BE1-4E9F-5E84-FEDB-A5CB150BE96C}"/>
              </a:ext>
            </a:extLst>
          </p:cNvPr>
          <p:cNvSpPr txBox="1">
            <a:spLocks/>
          </p:cNvSpPr>
          <p:nvPr/>
        </p:nvSpPr>
        <p:spPr>
          <a:xfrm>
            <a:off x="7381023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9CF28185-7E6B-F75F-E9B3-41C45F08E3FC}"/>
              </a:ext>
            </a:extLst>
          </p:cNvPr>
          <p:cNvSpPr txBox="1">
            <a:spLocks/>
          </p:cNvSpPr>
          <p:nvPr/>
        </p:nvSpPr>
        <p:spPr>
          <a:xfrm>
            <a:off x="8917859" y="259467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E755206-8A88-0916-1923-E6AB0672B772}"/>
              </a:ext>
            </a:extLst>
          </p:cNvPr>
          <p:cNvSpPr txBox="1">
            <a:spLocks/>
          </p:cNvSpPr>
          <p:nvPr/>
        </p:nvSpPr>
        <p:spPr>
          <a:xfrm>
            <a:off x="2647770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05584F74-F375-A07D-FDA3-EE1FCD93BC73}"/>
              </a:ext>
            </a:extLst>
          </p:cNvPr>
          <p:cNvSpPr txBox="1">
            <a:spLocks/>
          </p:cNvSpPr>
          <p:nvPr/>
        </p:nvSpPr>
        <p:spPr>
          <a:xfrm>
            <a:off x="3889769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2B355FBC-0D68-61C3-1DFA-7062E8710585}"/>
              </a:ext>
            </a:extLst>
          </p:cNvPr>
          <p:cNvSpPr txBox="1">
            <a:spLocks/>
          </p:cNvSpPr>
          <p:nvPr/>
        </p:nvSpPr>
        <p:spPr>
          <a:xfrm>
            <a:off x="10709638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1E9F748E-0184-6B2C-3D50-AE22CB3F9E66}"/>
              </a:ext>
            </a:extLst>
          </p:cNvPr>
          <p:cNvSpPr txBox="1">
            <a:spLocks/>
          </p:cNvSpPr>
          <p:nvPr/>
        </p:nvSpPr>
        <p:spPr>
          <a:xfrm>
            <a:off x="8718319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50FC2DE7-A098-6511-20F5-A749C7DDC31A}"/>
              </a:ext>
            </a:extLst>
          </p:cNvPr>
          <p:cNvSpPr txBox="1">
            <a:spLocks/>
          </p:cNvSpPr>
          <p:nvPr/>
        </p:nvSpPr>
        <p:spPr>
          <a:xfrm>
            <a:off x="6284848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CFE1F641-3503-3DBE-45B4-C77F1E618BD8}"/>
              </a:ext>
            </a:extLst>
          </p:cNvPr>
          <p:cNvSpPr txBox="1">
            <a:spLocks/>
          </p:cNvSpPr>
          <p:nvPr/>
        </p:nvSpPr>
        <p:spPr>
          <a:xfrm>
            <a:off x="1303210" y="259467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29DFAEFD-32AD-7079-69DE-AA78EEEF5BC6}"/>
              </a:ext>
            </a:extLst>
          </p:cNvPr>
          <p:cNvSpPr txBox="1">
            <a:spLocks/>
          </p:cNvSpPr>
          <p:nvPr/>
        </p:nvSpPr>
        <p:spPr>
          <a:xfrm>
            <a:off x="6283582" y="259467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5668EF52-7E75-A8EF-BD8F-3EC63DA33C70}"/>
              </a:ext>
            </a:extLst>
          </p:cNvPr>
          <p:cNvSpPr txBox="1">
            <a:spLocks/>
          </p:cNvSpPr>
          <p:nvPr/>
        </p:nvSpPr>
        <p:spPr>
          <a:xfrm>
            <a:off x="9636481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926083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E47DB2-2F6E-CC61-90EB-53DE099B6F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33C5ACD-9279-B675-FB7F-FFC514BFDDF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B313C09-199B-6671-8B18-579949A12F1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Chez elle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Julie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jouait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du piano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tous les soirs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0AFD96C-1C58-0055-B7DD-5001F22F098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828C0C8-CA2B-4FB9-1D29-5A3C703C830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B5D2576-C973-1D34-E2B9-E9B80E2D70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EDB389AB-5E6C-AB04-1E4D-2A8E7D5E0182}"/>
              </a:ext>
            </a:extLst>
          </p:cNvPr>
          <p:cNvSpPr txBox="1">
            <a:spLocks/>
          </p:cNvSpPr>
          <p:nvPr/>
        </p:nvSpPr>
        <p:spPr>
          <a:xfrm>
            <a:off x="5053399" y="25946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073FB1A-4E64-4A81-C3C9-D33FF1836A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81440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E7DCDFFC-B3F8-FF6E-EE44-9B0002413957}"/>
              </a:ext>
            </a:extLst>
          </p:cNvPr>
          <p:cNvSpPr txBox="1">
            <a:spLocks/>
          </p:cNvSpPr>
          <p:nvPr/>
        </p:nvSpPr>
        <p:spPr>
          <a:xfrm>
            <a:off x="5190318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7E55F5D-15E3-162A-D2AA-C272F4B102E5}"/>
              </a:ext>
            </a:extLst>
          </p:cNvPr>
          <p:cNvSpPr txBox="1">
            <a:spLocks/>
          </p:cNvSpPr>
          <p:nvPr/>
        </p:nvSpPr>
        <p:spPr>
          <a:xfrm>
            <a:off x="1646761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2C4738AC-0451-A05A-0CD3-6F97C7544D6F}"/>
              </a:ext>
            </a:extLst>
          </p:cNvPr>
          <p:cNvSpPr txBox="1">
            <a:spLocks/>
          </p:cNvSpPr>
          <p:nvPr/>
        </p:nvSpPr>
        <p:spPr>
          <a:xfrm>
            <a:off x="3727872" y="25946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74EAF32-0445-68EA-16CD-58278D0A3738}"/>
              </a:ext>
            </a:extLst>
          </p:cNvPr>
          <p:cNvSpPr txBox="1">
            <a:spLocks/>
          </p:cNvSpPr>
          <p:nvPr/>
        </p:nvSpPr>
        <p:spPr>
          <a:xfrm>
            <a:off x="7381023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0BDF925-D2B8-7857-95D4-1CF3FA1A363A}"/>
              </a:ext>
            </a:extLst>
          </p:cNvPr>
          <p:cNvSpPr txBox="1">
            <a:spLocks/>
          </p:cNvSpPr>
          <p:nvPr/>
        </p:nvSpPr>
        <p:spPr>
          <a:xfrm>
            <a:off x="8917859" y="259467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34DE1BC-6520-596D-C5D8-C8047E056FC1}"/>
              </a:ext>
            </a:extLst>
          </p:cNvPr>
          <p:cNvSpPr txBox="1">
            <a:spLocks/>
          </p:cNvSpPr>
          <p:nvPr/>
        </p:nvSpPr>
        <p:spPr>
          <a:xfrm>
            <a:off x="2647770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74E39520-344E-5C0F-4F04-2D18D8CE9AFA}"/>
              </a:ext>
            </a:extLst>
          </p:cNvPr>
          <p:cNvSpPr txBox="1">
            <a:spLocks/>
          </p:cNvSpPr>
          <p:nvPr/>
        </p:nvSpPr>
        <p:spPr>
          <a:xfrm>
            <a:off x="3889769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F6ADB859-4D1F-A156-5F2C-B471DDD201E4}"/>
              </a:ext>
            </a:extLst>
          </p:cNvPr>
          <p:cNvSpPr txBox="1">
            <a:spLocks/>
          </p:cNvSpPr>
          <p:nvPr/>
        </p:nvSpPr>
        <p:spPr>
          <a:xfrm>
            <a:off x="10709638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CE914302-B2E9-81AB-B704-21ED4272FFC4}"/>
              </a:ext>
            </a:extLst>
          </p:cNvPr>
          <p:cNvSpPr txBox="1">
            <a:spLocks/>
          </p:cNvSpPr>
          <p:nvPr/>
        </p:nvSpPr>
        <p:spPr>
          <a:xfrm>
            <a:off x="8718319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AD500BD3-FB92-3BA4-824C-BAEEA0523C3E}"/>
              </a:ext>
            </a:extLst>
          </p:cNvPr>
          <p:cNvSpPr txBox="1">
            <a:spLocks/>
          </p:cNvSpPr>
          <p:nvPr/>
        </p:nvSpPr>
        <p:spPr>
          <a:xfrm>
            <a:off x="6284848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26366280-C4F1-64C5-BC0F-A1843BC6B6F5}"/>
              </a:ext>
            </a:extLst>
          </p:cNvPr>
          <p:cNvSpPr txBox="1">
            <a:spLocks/>
          </p:cNvSpPr>
          <p:nvPr/>
        </p:nvSpPr>
        <p:spPr>
          <a:xfrm>
            <a:off x="1303210" y="259467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EC2CB4CF-EC6C-2CD6-5A20-4E38FFE9FAB0}"/>
              </a:ext>
            </a:extLst>
          </p:cNvPr>
          <p:cNvSpPr txBox="1">
            <a:spLocks/>
          </p:cNvSpPr>
          <p:nvPr/>
        </p:nvSpPr>
        <p:spPr>
          <a:xfrm>
            <a:off x="6283582" y="259467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22B43CDB-127B-BBEE-1DD1-CBAB915031AC}"/>
              </a:ext>
            </a:extLst>
          </p:cNvPr>
          <p:cNvSpPr txBox="1">
            <a:spLocks/>
          </p:cNvSpPr>
          <p:nvPr/>
        </p:nvSpPr>
        <p:spPr>
          <a:xfrm>
            <a:off x="9636481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79243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C7614-2CF8-18CF-92A6-FBBD5AF6CB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CF63969-B78A-E5DE-7351-2568E75B49C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FEFD379-0496-2815-3B0A-59899C08C21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Chez elle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Julie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jouait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du piano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tous les soirs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8E3540F-5512-FFA6-ABC4-030080CA985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8BDA491-931B-479A-800F-E803561FF81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29EAEAA-B60B-6405-9B3E-C09A38DB63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6E66DAB-C4C1-36A4-5E3B-3A20C86D452B}"/>
              </a:ext>
            </a:extLst>
          </p:cNvPr>
          <p:cNvSpPr txBox="1">
            <a:spLocks/>
          </p:cNvSpPr>
          <p:nvPr/>
        </p:nvSpPr>
        <p:spPr>
          <a:xfrm>
            <a:off x="5053399" y="25946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4772525-DCA9-5E2F-B997-61621685F7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926584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Julie / du piano / tous les soirs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C7786815-9719-8C90-D234-58D7D88AE34A}"/>
              </a:ext>
            </a:extLst>
          </p:cNvPr>
          <p:cNvSpPr txBox="1">
            <a:spLocks/>
          </p:cNvSpPr>
          <p:nvPr/>
        </p:nvSpPr>
        <p:spPr>
          <a:xfrm>
            <a:off x="5190318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A480B42F-D5DE-4325-3E24-D66DFD050C72}"/>
              </a:ext>
            </a:extLst>
          </p:cNvPr>
          <p:cNvSpPr txBox="1">
            <a:spLocks/>
          </p:cNvSpPr>
          <p:nvPr/>
        </p:nvSpPr>
        <p:spPr>
          <a:xfrm>
            <a:off x="1646761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BA9324B9-CDD8-242E-169E-AEDADA889D30}"/>
              </a:ext>
            </a:extLst>
          </p:cNvPr>
          <p:cNvSpPr txBox="1">
            <a:spLocks/>
          </p:cNvSpPr>
          <p:nvPr/>
        </p:nvSpPr>
        <p:spPr>
          <a:xfrm>
            <a:off x="3727872" y="25946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8C2A8974-29D3-A125-30FF-7DBB52810DF0}"/>
              </a:ext>
            </a:extLst>
          </p:cNvPr>
          <p:cNvSpPr txBox="1">
            <a:spLocks/>
          </p:cNvSpPr>
          <p:nvPr/>
        </p:nvSpPr>
        <p:spPr>
          <a:xfrm>
            <a:off x="7381023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666AE095-8BD4-1D51-8E20-8911F6BA148A}"/>
              </a:ext>
            </a:extLst>
          </p:cNvPr>
          <p:cNvSpPr txBox="1">
            <a:spLocks/>
          </p:cNvSpPr>
          <p:nvPr/>
        </p:nvSpPr>
        <p:spPr>
          <a:xfrm>
            <a:off x="8917859" y="259467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8DF6105-D631-49CB-B958-54A977A4CBB0}"/>
              </a:ext>
            </a:extLst>
          </p:cNvPr>
          <p:cNvSpPr txBox="1">
            <a:spLocks/>
          </p:cNvSpPr>
          <p:nvPr/>
        </p:nvSpPr>
        <p:spPr>
          <a:xfrm>
            <a:off x="2647770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A5E8BA3B-6442-076B-6AB9-A5217670DEF6}"/>
              </a:ext>
            </a:extLst>
          </p:cNvPr>
          <p:cNvSpPr txBox="1">
            <a:spLocks/>
          </p:cNvSpPr>
          <p:nvPr/>
        </p:nvSpPr>
        <p:spPr>
          <a:xfrm>
            <a:off x="3889769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CA19620-4FFD-538D-E0B4-D68E95BB0B67}"/>
              </a:ext>
            </a:extLst>
          </p:cNvPr>
          <p:cNvSpPr txBox="1">
            <a:spLocks/>
          </p:cNvSpPr>
          <p:nvPr/>
        </p:nvSpPr>
        <p:spPr>
          <a:xfrm>
            <a:off x="10709638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C5BC56C3-CF1E-BF6A-01BB-946EE8BBE548}"/>
              </a:ext>
            </a:extLst>
          </p:cNvPr>
          <p:cNvSpPr txBox="1">
            <a:spLocks/>
          </p:cNvSpPr>
          <p:nvPr/>
        </p:nvSpPr>
        <p:spPr>
          <a:xfrm>
            <a:off x="8718319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FEF46462-71C9-7ACC-134F-A3ACCDF6FC53}"/>
              </a:ext>
            </a:extLst>
          </p:cNvPr>
          <p:cNvSpPr txBox="1">
            <a:spLocks/>
          </p:cNvSpPr>
          <p:nvPr/>
        </p:nvSpPr>
        <p:spPr>
          <a:xfrm>
            <a:off x="6284848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10EE12A1-3EA4-ACF8-A03A-800A3D72674F}"/>
              </a:ext>
            </a:extLst>
          </p:cNvPr>
          <p:cNvSpPr txBox="1">
            <a:spLocks/>
          </p:cNvSpPr>
          <p:nvPr/>
        </p:nvSpPr>
        <p:spPr>
          <a:xfrm>
            <a:off x="1303210" y="259467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4C4F20AF-C26B-ECA9-9A3D-FE2BAC792159}"/>
              </a:ext>
            </a:extLst>
          </p:cNvPr>
          <p:cNvSpPr txBox="1">
            <a:spLocks/>
          </p:cNvSpPr>
          <p:nvPr/>
        </p:nvSpPr>
        <p:spPr>
          <a:xfrm>
            <a:off x="6283582" y="259467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D0E06801-023E-BA47-147F-86AFE41FE56D}"/>
              </a:ext>
            </a:extLst>
          </p:cNvPr>
          <p:cNvSpPr txBox="1">
            <a:spLocks/>
          </p:cNvSpPr>
          <p:nvPr/>
        </p:nvSpPr>
        <p:spPr>
          <a:xfrm>
            <a:off x="9636481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6583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9CEE19-3468-1D67-9B09-D8B490385D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7B36C51-331A-29FF-2526-97C3EBD2BBB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266CC55-213D-2572-6D1C-4DA111A3358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Chez elle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Julie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jouait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du piano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tous les soirs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2B4A4F2-7A83-B577-A5EC-64EC19C541C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AA92981-4979-2034-1F71-F7F8512DD02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présent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974227D-902C-D395-FC0F-FF704A0B5B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332192A-0820-457A-12D9-A124990626F8}"/>
              </a:ext>
            </a:extLst>
          </p:cNvPr>
          <p:cNvSpPr txBox="1">
            <a:spLocks/>
          </p:cNvSpPr>
          <p:nvPr/>
        </p:nvSpPr>
        <p:spPr>
          <a:xfrm>
            <a:off x="5053399" y="25946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C8F6B71-2FCD-1652-F29E-D891E379B5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78159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Julie / du piano / tous les soirs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49A79928-1FAA-FC8B-C3AE-99DA70C769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DC080A4A-F6C4-2011-DCF1-2F25A18C0879}"/>
              </a:ext>
            </a:extLst>
          </p:cNvPr>
          <p:cNvSpPr txBox="1">
            <a:spLocks/>
          </p:cNvSpPr>
          <p:nvPr/>
        </p:nvSpPr>
        <p:spPr>
          <a:xfrm>
            <a:off x="5190318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076D3FB7-9F8C-B82F-D724-0D81FDC2E8F8}"/>
              </a:ext>
            </a:extLst>
          </p:cNvPr>
          <p:cNvSpPr txBox="1">
            <a:spLocks/>
          </p:cNvSpPr>
          <p:nvPr/>
        </p:nvSpPr>
        <p:spPr>
          <a:xfrm>
            <a:off x="1646761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773308BE-CC3C-6233-0F1E-947B2752A4E8}"/>
              </a:ext>
            </a:extLst>
          </p:cNvPr>
          <p:cNvSpPr txBox="1">
            <a:spLocks/>
          </p:cNvSpPr>
          <p:nvPr/>
        </p:nvSpPr>
        <p:spPr>
          <a:xfrm>
            <a:off x="3727872" y="25946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E2A04354-B5BC-9DD3-545C-41926AD27EB4}"/>
              </a:ext>
            </a:extLst>
          </p:cNvPr>
          <p:cNvSpPr txBox="1">
            <a:spLocks/>
          </p:cNvSpPr>
          <p:nvPr/>
        </p:nvSpPr>
        <p:spPr>
          <a:xfrm>
            <a:off x="7381023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C6890383-4994-8BB3-8406-F7BA24AEBF82}"/>
              </a:ext>
            </a:extLst>
          </p:cNvPr>
          <p:cNvSpPr txBox="1">
            <a:spLocks/>
          </p:cNvSpPr>
          <p:nvPr/>
        </p:nvSpPr>
        <p:spPr>
          <a:xfrm>
            <a:off x="8917859" y="259467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D2D61139-578E-FDF7-FFF2-48E782EF881C}"/>
              </a:ext>
            </a:extLst>
          </p:cNvPr>
          <p:cNvSpPr txBox="1">
            <a:spLocks/>
          </p:cNvSpPr>
          <p:nvPr/>
        </p:nvSpPr>
        <p:spPr>
          <a:xfrm>
            <a:off x="2647770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4F0AAE3A-C184-FB8B-E8B6-41C6AB7667D5}"/>
              </a:ext>
            </a:extLst>
          </p:cNvPr>
          <p:cNvSpPr txBox="1">
            <a:spLocks/>
          </p:cNvSpPr>
          <p:nvPr/>
        </p:nvSpPr>
        <p:spPr>
          <a:xfrm>
            <a:off x="3889769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C32DCE32-436C-1D0C-B7DE-572E9814FEE1}"/>
              </a:ext>
            </a:extLst>
          </p:cNvPr>
          <p:cNvSpPr txBox="1">
            <a:spLocks/>
          </p:cNvSpPr>
          <p:nvPr/>
        </p:nvSpPr>
        <p:spPr>
          <a:xfrm>
            <a:off x="10709638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6AC1C3C6-0C31-5E78-1917-DB13E747EA9A}"/>
              </a:ext>
            </a:extLst>
          </p:cNvPr>
          <p:cNvSpPr txBox="1">
            <a:spLocks/>
          </p:cNvSpPr>
          <p:nvPr/>
        </p:nvSpPr>
        <p:spPr>
          <a:xfrm>
            <a:off x="8718319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3EDD0A17-4E31-B3A2-37AA-66194A1C638C}"/>
              </a:ext>
            </a:extLst>
          </p:cNvPr>
          <p:cNvSpPr txBox="1">
            <a:spLocks/>
          </p:cNvSpPr>
          <p:nvPr/>
        </p:nvSpPr>
        <p:spPr>
          <a:xfrm>
            <a:off x="6284848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00EB2E64-3054-1F7B-EAFD-DD89A5BC3D59}"/>
              </a:ext>
            </a:extLst>
          </p:cNvPr>
          <p:cNvSpPr txBox="1">
            <a:spLocks/>
          </p:cNvSpPr>
          <p:nvPr/>
        </p:nvSpPr>
        <p:spPr>
          <a:xfrm>
            <a:off x="1303210" y="259467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34828D29-8203-A109-CCE5-2542B0B20DA8}"/>
              </a:ext>
            </a:extLst>
          </p:cNvPr>
          <p:cNvSpPr txBox="1">
            <a:spLocks/>
          </p:cNvSpPr>
          <p:nvPr/>
        </p:nvSpPr>
        <p:spPr>
          <a:xfrm>
            <a:off x="6283582" y="259467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CF163FF8-7FD8-ED87-5190-21A361D517BC}"/>
              </a:ext>
            </a:extLst>
          </p:cNvPr>
          <p:cNvSpPr txBox="1">
            <a:spLocks/>
          </p:cNvSpPr>
          <p:nvPr/>
        </p:nvSpPr>
        <p:spPr>
          <a:xfrm>
            <a:off x="9636481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80156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092AD5-04F9-191C-9DD0-CCDF0E02AC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063B6F1-4C31-5C0C-B045-D08454829D7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9142783-90DD-5585-369D-2DC986889AF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Chez elle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Julie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jouait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du piano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tous les soirs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79FA69C-5C17-2772-5A88-DE883D5C5AB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5B815F7-EFA6-2FF5-2309-5B932B75DBC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présent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0BEE204-4FA4-B81E-A3CC-32B548FF19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AEA2BE6-705D-8D32-C3C3-478B20F3DA58}"/>
              </a:ext>
            </a:extLst>
          </p:cNvPr>
          <p:cNvSpPr txBox="1">
            <a:spLocks/>
          </p:cNvSpPr>
          <p:nvPr/>
        </p:nvSpPr>
        <p:spPr>
          <a:xfrm>
            <a:off x="5053399" y="25946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2B1FADC-E357-4F8B-88B2-7CACF799BC60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Julie / du piano / tous les soirs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Chez elle, Julie jou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du piano tous les soirs.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8D8FA8BC-0195-DEE0-B867-543ECE4BA7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9E159DEE-5D32-8CC3-EDB9-E870B1C26314}"/>
              </a:ext>
            </a:extLst>
          </p:cNvPr>
          <p:cNvSpPr txBox="1">
            <a:spLocks/>
          </p:cNvSpPr>
          <p:nvPr/>
        </p:nvSpPr>
        <p:spPr>
          <a:xfrm>
            <a:off x="5190318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DF4BA616-486F-D23F-824C-120BDDD8F5BD}"/>
              </a:ext>
            </a:extLst>
          </p:cNvPr>
          <p:cNvSpPr txBox="1">
            <a:spLocks/>
          </p:cNvSpPr>
          <p:nvPr/>
        </p:nvSpPr>
        <p:spPr>
          <a:xfrm>
            <a:off x="1646761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5F96A377-D3F0-1DAD-2D52-29FC19BDB901}"/>
              </a:ext>
            </a:extLst>
          </p:cNvPr>
          <p:cNvSpPr txBox="1">
            <a:spLocks/>
          </p:cNvSpPr>
          <p:nvPr/>
        </p:nvSpPr>
        <p:spPr>
          <a:xfrm>
            <a:off x="3727872" y="25946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437006C-4BE9-A852-AD89-FD7539503205}"/>
              </a:ext>
            </a:extLst>
          </p:cNvPr>
          <p:cNvSpPr txBox="1">
            <a:spLocks/>
          </p:cNvSpPr>
          <p:nvPr/>
        </p:nvSpPr>
        <p:spPr>
          <a:xfrm>
            <a:off x="7381023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A031B92-96C8-16B0-7012-529AEF25413C}"/>
              </a:ext>
            </a:extLst>
          </p:cNvPr>
          <p:cNvSpPr txBox="1">
            <a:spLocks/>
          </p:cNvSpPr>
          <p:nvPr/>
        </p:nvSpPr>
        <p:spPr>
          <a:xfrm>
            <a:off x="8917859" y="259467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9B1D99E8-509B-4739-F0FD-B1DC3985EAFE}"/>
              </a:ext>
            </a:extLst>
          </p:cNvPr>
          <p:cNvSpPr txBox="1">
            <a:spLocks/>
          </p:cNvSpPr>
          <p:nvPr/>
        </p:nvSpPr>
        <p:spPr>
          <a:xfrm>
            <a:off x="2647770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CEC3691D-719F-74A3-A41E-2BB5F2D72C87}"/>
              </a:ext>
            </a:extLst>
          </p:cNvPr>
          <p:cNvSpPr txBox="1">
            <a:spLocks/>
          </p:cNvSpPr>
          <p:nvPr/>
        </p:nvSpPr>
        <p:spPr>
          <a:xfrm>
            <a:off x="3889769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3C1D4CD-4A5E-CEC9-B8A9-F22183D2450D}"/>
              </a:ext>
            </a:extLst>
          </p:cNvPr>
          <p:cNvSpPr txBox="1">
            <a:spLocks/>
          </p:cNvSpPr>
          <p:nvPr/>
        </p:nvSpPr>
        <p:spPr>
          <a:xfrm>
            <a:off x="10709638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786F723E-9B72-4592-4DF8-DADBCB21E074}"/>
              </a:ext>
            </a:extLst>
          </p:cNvPr>
          <p:cNvSpPr txBox="1">
            <a:spLocks/>
          </p:cNvSpPr>
          <p:nvPr/>
        </p:nvSpPr>
        <p:spPr>
          <a:xfrm>
            <a:off x="8718319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B0EBB4F8-470F-74AA-70AB-5B5F1B73C97E}"/>
              </a:ext>
            </a:extLst>
          </p:cNvPr>
          <p:cNvSpPr txBox="1">
            <a:spLocks/>
          </p:cNvSpPr>
          <p:nvPr/>
        </p:nvSpPr>
        <p:spPr>
          <a:xfrm>
            <a:off x="6284848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AC66B9EB-052C-CC7A-4C1F-6B2DD72FFC0A}"/>
              </a:ext>
            </a:extLst>
          </p:cNvPr>
          <p:cNvSpPr txBox="1">
            <a:spLocks/>
          </p:cNvSpPr>
          <p:nvPr/>
        </p:nvSpPr>
        <p:spPr>
          <a:xfrm>
            <a:off x="1303210" y="259467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87F89DF9-194C-7AAC-2C76-25684C135A1B}"/>
              </a:ext>
            </a:extLst>
          </p:cNvPr>
          <p:cNvSpPr txBox="1">
            <a:spLocks/>
          </p:cNvSpPr>
          <p:nvPr/>
        </p:nvSpPr>
        <p:spPr>
          <a:xfrm>
            <a:off x="6283582" y="259467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6FA4DB30-6771-2317-F386-E55781F11CAF}"/>
              </a:ext>
            </a:extLst>
          </p:cNvPr>
          <p:cNvSpPr txBox="1">
            <a:spLocks/>
          </p:cNvSpPr>
          <p:nvPr/>
        </p:nvSpPr>
        <p:spPr>
          <a:xfrm>
            <a:off x="9636481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4317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E91FCA-DF49-7D4F-4C77-3239221783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806D01E-9181-BC4F-9F2A-18997EF5FBD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1D41F2F-AE31-570D-D28D-B191F86DDB9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vieil homme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raconte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histoire à son fils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E75AE0E-5AB1-E8B0-F308-269AAF86B5B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20F817D-BF34-8D45-1A69-E3651098DF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0575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966EA2-2705-F97A-51FF-B5CBB1156A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4D0FA76-40CD-4241-9D2F-1AE4CD273B6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75D546B-C96F-7FFA-CA55-ACB51D95BB0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vieil homme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raconte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histoire à son fils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9EEA565-C565-A1DC-01E6-63D9279C2EA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E69C95F-CA9F-A8CF-3297-F9ED53D164E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32605FB-969F-DA30-A68A-43D4982B2C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9902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084CA0-6C18-7E1E-655D-CB0CDAA337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B5FADC9-B5DE-65DD-C4C8-272ED7C517C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FB22825-F53D-9C51-BB95-BBEDA254126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vieil homme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raconte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histoire à son fils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4146636-2CD3-8C16-AE27-BB4980EF763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8553B4D-D96C-7846-ACB9-D292BE7AB73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3C424C8-2864-C993-52FC-1811504362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D739D16-F063-0463-FEF7-4D1EA9F77B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13616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13615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D39383-03B3-B34C-32B4-5E0D8DBCD4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81D7170-910C-C635-4FD0-460EB222D7D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AD2399B-F03F-BA85-C290-1915CEA457E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vieil homme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raconte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histoire à son fils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1A35F68-5D07-1CAE-6966-39AD889EEDE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16A6CF2-CBE0-25FE-2CC4-41E51CFC7CB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7123574-990A-4A96-5473-5CC5828167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874248A-1992-9612-9808-6E164F18A6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438871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94777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D266CC-544B-A06E-0CE4-16C89AE7A2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7B9A7E2-831C-DFFC-534A-D38DCA6F892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DE9E0A1-DB85-0B6E-055D-D21861F6ADD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vieil homme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raconte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histoire à son fils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70E6FDD-A347-248A-9004-3205D3C24CC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A29E17D-1B52-2E2C-87DC-C0246A00A33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2C57A2A-6AE1-2AA0-FB62-285DA3C452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0BA0B67-EBEB-E907-F303-52C9A42BC4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412173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99623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6ADE5C-A7E9-1377-265D-2F4212A92B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9313BD3-3B7F-8D98-84CD-60D5D30DA19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736122C-8025-DC32-4C7B-A72F1ECF0BF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vieil homme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raconte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histoire à son fils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78FD8F2-1EC5-35F1-BF02-38F45E41948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ABDD02E-91E5-E5CC-AB0B-BFE32A828DF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6FF6627-F10C-298A-59E3-CF635580AB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21A0E3A-E789-6FA7-B493-EA171F4C0D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78794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24BB5C6B-6A34-FBD2-5408-A5F63FE528B3}"/>
              </a:ext>
            </a:extLst>
          </p:cNvPr>
          <p:cNvSpPr txBox="1">
            <a:spLocks/>
          </p:cNvSpPr>
          <p:nvPr/>
        </p:nvSpPr>
        <p:spPr>
          <a:xfrm>
            <a:off x="112564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4EB944E-22EE-0089-26EC-3D9D120B58ED}"/>
              </a:ext>
            </a:extLst>
          </p:cNvPr>
          <p:cNvSpPr txBox="1">
            <a:spLocks/>
          </p:cNvSpPr>
          <p:nvPr/>
        </p:nvSpPr>
        <p:spPr>
          <a:xfrm>
            <a:off x="54008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CD70767A-FAB9-A46E-4237-43BB3CFC4FF1}"/>
              </a:ext>
            </a:extLst>
          </p:cNvPr>
          <p:cNvSpPr txBox="1">
            <a:spLocks/>
          </p:cNvSpPr>
          <p:nvPr/>
        </p:nvSpPr>
        <p:spPr>
          <a:xfrm>
            <a:off x="1982313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C6FC9926-807C-16E4-6C65-F8B55A0B6390}"/>
              </a:ext>
            </a:extLst>
          </p:cNvPr>
          <p:cNvSpPr txBox="1">
            <a:spLocks/>
          </p:cNvSpPr>
          <p:nvPr/>
        </p:nvSpPr>
        <p:spPr>
          <a:xfrm>
            <a:off x="8300730" y="170950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3C9DB3D4-040B-5ADB-4713-A546D63C5CA1}"/>
              </a:ext>
            </a:extLst>
          </p:cNvPr>
          <p:cNvSpPr txBox="1">
            <a:spLocks/>
          </p:cNvSpPr>
          <p:nvPr/>
        </p:nvSpPr>
        <p:spPr>
          <a:xfrm>
            <a:off x="9367531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07FE9132-B49C-1D73-04D8-48932BF5AF98}"/>
              </a:ext>
            </a:extLst>
          </p:cNvPr>
          <p:cNvSpPr txBox="1">
            <a:spLocks/>
          </p:cNvSpPr>
          <p:nvPr/>
        </p:nvSpPr>
        <p:spPr>
          <a:xfrm>
            <a:off x="6837913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16BE8C86-8FE8-D538-478F-0EF8C81DB98A}"/>
              </a:ext>
            </a:extLst>
          </p:cNvPr>
          <p:cNvSpPr txBox="1">
            <a:spLocks/>
          </p:cNvSpPr>
          <p:nvPr/>
        </p:nvSpPr>
        <p:spPr>
          <a:xfrm>
            <a:off x="3429155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67246FB0-B7ED-2F60-DE80-6449328B260F}"/>
              </a:ext>
            </a:extLst>
          </p:cNvPr>
          <p:cNvSpPr txBox="1">
            <a:spLocks/>
          </p:cNvSpPr>
          <p:nvPr/>
        </p:nvSpPr>
        <p:spPr>
          <a:xfrm>
            <a:off x="10147966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AF984E52-6468-8E8C-A387-228BDD5EAFEF}"/>
              </a:ext>
            </a:extLst>
          </p:cNvPr>
          <p:cNvSpPr txBox="1">
            <a:spLocks/>
          </p:cNvSpPr>
          <p:nvPr/>
        </p:nvSpPr>
        <p:spPr>
          <a:xfrm>
            <a:off x="10928401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04918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2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lvl="0" algn="l"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Temps de conjugaison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temps de conjugaison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verbe. 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Fonctions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repère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compléments d’objets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</a:t>
            </a:r>
            <a:b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</a:b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et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compléments circonstanciels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s’il y en a.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d)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Groupes nominaux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groupes nominaux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.</a:t>
            </a: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temps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en utilisant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le temps proposé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5164057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73608B-DC3C-0546-7725-D6E25D8622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1F9AD1D-C965-55C0-C065-4E9236CD034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1A080D3-2631-8571-1C91-8EB616BC900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vieil homme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raconte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histoire à son fils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8302AB9-81FC-2981-D0E6-C763A3828AA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9DBF1D6-8775-59D2-B6EF-3395154EE9A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D41E0E5-4429-C7BC-8291-3D651FB98E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6164F32-7F02-7827-95C9-19C2BC863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57632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DD616956-71C8-A729-1ED6-80764B1D0333}"/>
              </a:ext>
            </a:extLst>
          </p:cNvPr>
          <p:cNvSpPr txBox="1">
            <a:spLocks/>
          </p:cNvSpPr>
          <p:nvPr/>
        </p:nvSpPr>
        <p:spPr>
          <a:xfrm>
            <a:off x="112564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4DD1FD61-64AF-BDE7-7B0B-2C5C4B4B0F63}"/>
              </a:ext>
            </a:extLst>
          </p:cNvPr>
          <p:cNvSpPr txBox="1">
            <a:spLocks/>
          </p:cNvSpPr>
          <p:nvPr/>
        </p:nvSpPr>
        <p:spPr>
          <a:xfrm>
            <a:off x="54008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AB8672D7-FB76-1EB0-8F8F-1501EC969032}"/>
              </a:ext>
            </a:extLst>
          </p:cNvPr>
          <p:cNvSpPr txBox="1">
            <a:spLocks/>
          </p:cNvSpPr>
          <p:nvPr/>
        </p:nvSpPr>
        <p:spPr>
          <a:xfrm>
            <a:off x="1982313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92A86D78-2170-8F8D-21A6-D24160AC4088}"/>
              </a:ext>
            </a:extLst>
          </p:cNvPr>
          <p:cNvSpPr txBox="1">
            <a:spLocks/>
          </p:cNvSpPr>
          <p:nvPr/>
        </p:nvSpPr>
        <p:spPr>
          <a:xfrm>
            <a:off x="8300730" y="170950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964D5315-A318-8587-3311-2239C0874D5D}"/>
              </a:ext>
            </a:extLst>
          </p:cNvPr>
          <p:cNvSpPr txBox="1">
            <a:spLocks/>
          </p:cNvSpPr>
          <p:nvPr/>
        </p:nvSpPr>
        <p:spPr>
          <a:xfrm>
            <a:off x="9367531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CC4A0ACF-FE22-874D-3B39-E4E3B215E2E5}"/>
              </a:ext>
            </a:extLst>
          </p:cNvPr>
          <p:cNvSpPr txBox="1">
            <a:spLocks/>
          </p:cNvSpPr>
          <p:nvPr/>
        </p:nvSpPr>
        <p:spPr>
          <a:xfrm>
            <a:off x="6837913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1FE4788E-88BE-AC47-F66F-0F30269C44FE}"/>
              </a:ext>
            </a:extLst>
          </p:cNvPr>
          <p:cNvSpPr txBox="1">
            <a:spLocks/>
          </p:cNvSpPr>
          <p:nvPr/>
        </p:nvSpPr>
        <p:spPr>
          <a:xfrm>
            <a:off x="3429155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BED96E0B-CD48-3F3D-2D48-1D62158BEFFD}"/>
              </a:ext>
            </a:extLst>
          </p:cNvPr>
          <p:cNvSpPr txBox="1">
            <a:spLocks/>
          </p:cNvSpPr>
          <p:nvPr/>
        </p:nvSpPr>
        <p:spPr>
          <a:xfrm>
            <a:off x="10147966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F0FAD5E7-9726-946D-629E-FD388357F2D5}"/>
              </a:ext>
            </a:extLst>
          </p:cNvPr>
          <p:cNvSpPr txBox="1">
            <a:spLocks/>
          </p:cNvSpPr>
          <p:nvPr/>
        </p:nvSpPr>
        <p:spPr>
          <a:xfrm>
            <a:off x="10928401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48948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5F0A7C-5733-4316-999A-490E1CA301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B7EC4AE-E49D-841F-FB60-618B98E5120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8D2E877-17DD-61C7-C13F-36500445EB0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vieil homme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raconte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histoire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son fils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AE18521-09C6-6E2C-69DA-05FF98AAC1D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1B09C39-1465-F0DE-9E4C-BD1AD68EBA1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AE435EE-C36D-D9BC-8B7D-1B6C9C83E7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9E3EA3A-D84E-37CD-975B-08E23A22F93E}"/>
              </a:ext>
            </a:extLst>
          </p:cNvPr>
          <p:cNvSpPr txBox="1">
            <a:spLocks/>
          </p:cNvSpPr>
          <p:nvPr/>
        </p:nvSpPr>
        <p:spPr>
          <a:xfrm>
            <a:off x="5264182" y="260305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4B9BAAD-9DE3-7179-F903-7F41E6EEA4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24366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AD29BE67-6AF4-CD99-B246-BF955AE4BA13}"/>
              </a:ext>
            </a:extLst>
          </p:cNvPr>
          <p:cNvSpPr txBox="1">
            <a:spLocks/>
          </p:cNvSpPr>
          <p:nvPr/>
        </p:nvSpPr>
        <p:spPr>
          <a:xfrm>
            <a:off x="112564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39A4A213-C0ED-6C2A-6148-24F419DBAE79}"/>
              </a:ext>
            </a:extLst>
          </p:cNvPr>
          <p:cNvSpPr txBox="1">
            <a:spLocks/>
          </p:cNvSpPr>
          <p:nvPr/>
        </p:nvSpPr>
        <p:spPr>
          <a:xfrm>
            <a:off x="2498314" y="260305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A25ADB9B-2C12-7D54-772D-08029D321B29}"/>
              </a:ext>
            </a:extLst>
          </p:cNvPr>
          <p:cNvSpPr txBox="1">
            <a:spLocks/>
          </p:cNvSpPr>
          <p:nvPr/>
        </p:nvSpPr>
        <p:spPr>
          <a:xfrm>
            <a:off x="7317048" y="2603055"/>
            <a:ext cx="1787625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D77FADE-9136-EE86-8499-622880F36CC4}"/>
              </a:ext>
            </a:extLst>
          </p:cNvPr>
          <p:cNvSpPr txBox="1">
            <a:spLocks/>
          </p:cNvSpPr>
          <p:nvPr/>
        </p:nvSpPr>
        <p:spPr>
          <a:xfrm>
            <a:off x="54008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6F7B2E3E-B408-F521-0B4B-6B95BB4774EC}"/>
              </a:ext>
            </a:extLst>
          </p:cNvPr>
          <p:cNvSpPr txBox="1">
            <a:spLocks/>
          </p:cNvSpPr>
          <p:nvPr/>
        </p:nvSpPr>
        <p:spPr>
          <a:xfrm>
            <a:off x="1982313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4611DAD1-FE82-F50E-E5DD-611B66B6D7BF}"/>
              </a:ext>
            </a:extLst>
          </p:cNvPr>
          <p:cNvSpPr txBox="1">
            <a:spLocks/>
          </p:cNvSpPr>
          <p:nvPr/>
        </p:nvSpPr>
        <p:spPr>
          <a:xfrm>
            <a:off x="8300730" y="170950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55E956C1-9B4E-F690-ECD2-7048484FCC58}"/>
              </a:ext>
            </a:extLst>
          </p:cNvPr>
          <p:cNvSpPr txBox="1">
            <a:spLocks/>
          </p:cNvSpPr>
          <p:nvPr/>
        </p:nvSpPr>
        <p:spPr>
          <a:xfrm>
            <a:off x="9367531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C92CDCE8-2723-D192-4D81-5F0FEE54DCC1}"/>
              </a:ext>
            </a:extLst>
          </p:cNvPr>
          <p:cNvSpPr txBox="1">
            <a:spLocks/>
          </p:cNvSpPr>
          <p:nvPr/>
        </p:nvSpPr>
        <p:spPr>
          <a:xfrm>
            <a:off x="9326971" y="2603055"/>
            <a:ext cx="287301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3D4665EC-A30A-D292-F4AD-9263EBBB0D36}"/>
              </a:ext>
            </a:extLst>
          </p:cNvPr>
          <p:cNvSpPr txBox="1">
            <a:spLocks/>
          </p:cNvSpPr>
          <p:nvPr/>
        </p:nvSpPr>
        <p:spPr>
          <a:xfrm>
            <a:off x="6837913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788893A6-3DA6-6D08-2EA6-4AF57BAC19B5}"/>
              </a:ext>
            </a:extLst>
          </p:cNvPr>
          <p:cNvSpPr txBox="1">
            <a:spLocks/>
          </p:cNvSpPr>
          <p:nvPr/>
        </p:nvSpPr>
        <p:spPr>
          <a:xfrm>
            <a:off x="3429155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8B2DEA3F-7AD9-A84F-6CCC-BF3C80582FFE}"/>
              </a:ext>
            </a:extLst>
          </p:cNvPr>
          <p:cNvSpPr txBox="1">
            <a:spLocks/>
          </p:cNvSpPr>
          <p:nvPr/>
        </p:nvSpPr>
        <p:spPr>
          <a:xfrm>
            <a:off x="10147966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8CF8BFEA-D82B-EF35-70A0-F28FD06C5702}"/>
              </a:ext>
            </a:extLst>
          </p:cNvPr>
          <p:cNvSpPr txBox="1">
            <a:spLocks/>
          </p:cNvSpPr>
          <p:nvPr/>
        </p:nvSpPr>
        <p:spPr>
          <a:xfrm>
            <a:off x="10928401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538462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C53BC7-73B5-086F-DC32-B8392BB144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6A4B808-6DE4-E468-E6F0-3DA71E6F5A5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BA856C6-392D-229C-9E87-D3E8A52F5F1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vieil homme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raconte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histoire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son fils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4E4BF4D-B1A5-3EBA-4FCF-BC67F99B06E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9BFA9E1-FB02-D52A-8AC9-F1B9D6D9BCD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FAA9977-541B-CE10-8C1F-B111E6FA48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C4FE67D-128C-D4B6-7624-1B70E32A9BFE}"/>
              </a:ext>
            </a:extLst>
          </p:cNvPr>
          <p:cNvSpPr txBox="1">
            <a:spLocks/>
          </p:cNvSpPr>
          <p:nvPr/>
        </p:nvSpPr>
        <p:spPr>
          <a:xfrm>
            <a:off x="5264182" y="260305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E817572-3374-83D3-D2F5-EF9D1D38B0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597743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E9B4226B-232F-91E4-F06E-827A59B27A35}"/>
              </a:ext>
            </a:extLst>
          </p:cNvPr>
          <p:cNvSpPr txBox="1">
            <a:spLocks/>
          </p:cNvSpPr>
          <p:nvPr/>
        </p:nvSpPr>
        <p:spPr>
          <a:xfrm>
            <a:off x="112564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49D63993-184D-82BF-EBF1-4F405FF95967}"/>
              </a:ext>
            </a:extLst>
          </p:cNvPr>
          <p:cNvSpPr txBox="1">
            <a:spLocks/>
          </p:cNvSpPr>
          <p:nvPr/>
        </p:nvSpPr>
        <p:spPr>
          <a:xfrm>
            <a:off x="2498314" y="260305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4A92704-A4D9-C44C-7020-FC43B7884413}"/>
              </a:ext>
            </a:extLst>
          </p:cNvPr>
          <p:cNvSpPr txBox="1">
            <a:spLocks/>
          </p:cNvSpPr>
          <p:nvPr/>
        </p:nvSpPr>
        <p:spPr>
          <a:xfrm>
            <a:off x="7317048" y="2603055"/>
            <a:ext cx="1787625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83D9EDD-F845-50F9-35F9-7739D242D08C}"/>
              </a:ext>
            </a:extLst>
          </p:cNvPr>
          <p:cNvSpPr txBox="1">
            <a:spLocks/>
          </p:cNvSpPr>
          <p:nvPr/>
        </p:nvSpPr>
        <p:spPr>
          <a:xfrm>
            <a:off x="54008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E701C642-04D5-1558-8780-80F17670ADC1}"/>
              </a:ext>
            </a:extLst>
          </p:cNvPr>
          <p:cNvSpPr txBox="1">
            <a:spLocks/>
          </p:cNvSpPr>
          <p:nvPr/>
        </p:nvSpPr>
        <p:spPr>
          <a:xfrm>
            <a:off x="1982313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932DED8B-D490-11F8-5AED-B1D3E731D5C8}"/>
              </a:ext>
            </a:extLst>
          </p:cNvPr>
          <p:cNvSpPr txBox="1">
            <a:spLocks/>
          </p:cNvSpPr>
          <p:nvPr/>
        </p:nvSpPr>
        <p:spPr>
          <a:xfrm>
            <a:off x="8300730" y="170950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503396C8-5D64-219B-A6E0-B0BB246DF721}"/>
              </a:ext>
            </a:extLst>
          </p:cNvPr>
          <p:cNvSpPr txBox="1">
            <a:spLocks/>
          </p:cNvSpPr>
          <p:nvPr/>
        </p:nvSpPr>
        <p:spPr>
          <a:xfrm>
            <a:off x="9367531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FBDE28D5-5643-C7C2-FB92-509832C1A5BB}"/>
              </a:ext>
            </a:extLst>
          </p:cNvPr>
          <p:cNvSpPr txBox="1">
            <a:spLocks/>
          </p:cNvSpPr>
          <p:nvPr/>
        </p:nvSpPr>
        <p:spPr>
          <a:xfrm>
            <a:off x="9326971" y="2603055"/>
            <a:ext cx="287301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B74672E7-C8A5-4646-3F99-FC674A88B1B1}"/>
              </a:ext>
            </a:extLst>
          </p:cNvPr>
          <p:cNvSpPr txBox="1">
            <a:spLocks/>
          </p:cNvSpPr>
          <p:nvPr/>
        </p:nvSpPr>
        <p:spPr>
          <a:xfrm>
            <a:off x="6837913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52A734EF-E136-234A-656C-1BAD17BE4546}"/>
              </a:ext>
            </a:extLst>
          </p:cNvPr>
          <p:cNvSpPr txBox="1">
            <a:spLocks/>
          </p:cNvSpPr>
          <p:nvPr/>
        </p:nvSpPr>
        <p:spPr>
          <a:xfrm>
            <a:off x="3429155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580B4245-C2A8-3892-6F42-20137D8750A2}"/>
              </a:ext>
            </a:extLst>
          </p:cNvPr>
          <p:cNvSpPr txBox="1">
            <a:spLocks/>
          </p:cNvSpPr>
          <p:nvPr/>
        </p:nvSpPr>
        <p:spPr>
          <a:xfrm>
            <a:off x="10147966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618B0F16-CA27-3C54-3E8B-905B0D63987B}"/>
              </a:ext>
            </a:extLst>
          </p:cNvPr>
          <p:cNvSpPr txBox="1">
            <a:spLocks/>
          </p:cNvSpPr>
          <p:nvPr/>
        </p:nvSpPr>
        <p:spPr>
          <a:xfrm>
            <a:off x="10928401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285629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8ED6A8-C4A2-68F7-9345-D4C1F46F6E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D45C13E-2F07-FD73-E8C8-3635C51C740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1F4B49B-A691-9F5D-74D6-98F276243F0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vieil homme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raconte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histoire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son fils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24BD758-4E88-82BD-0913-43A0CC7B92F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0E0A5CF-9344-F2A3-F925-99D9BDBE722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7A161EF-18B5-6A46-DF68-9697CD7FBE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E4D0D0A3-8383-504F-AD6B-35AA0BF911C4}"/>
              </a:ext>
            </a:extLst>
          </p:cNvPr>
          <p:cNvSpPr txBox="1">
            <a:spLocks/>
          </p:cNvSpPr>
          <p:nvPr/>
        </p:nvSpPr>
        <p:spPr>
          <a:xfrm>
            <a:off x="5264182" y="260305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4286FD7-F2BB-C03B-E55D-E94914DB15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06853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vieil homme / une histoire / son fils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185D514C-3E81-F1AB-01D2-346337915324}"/>
              </a:ext>
            </a:extLst>
          </p:cNvPr>
          <p:cNvSpPr txBox="1">
            <a:spLocks/>
          </p:cNvSpPr>
          <p:nvPr/>
        </p:nvSpPr>
        <p:spPr>
          <a:xfrm>
            <a:off x="112564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1D1D5A28-5EB7-203C-9F85-CFA21E5CD382}"/>
              </a:ext>
            </a:extLst>
          </p:cNvPr>
          <p:cNvSpPr txBox="1">
            <a:spLocks/>
          </p:cNvSpPr>
          <p:nvPr/>
        </p:nvSpPr>
        <p:spPr>
          <a:xfrm>
            <a:off x="2498314" y="260305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BC575367-8D3F-C31A-C526-2D63974DA658}"/>
              </a:ext>
            </a:extLst>
          </p:cNvPr>
          <p:cNvSpPr txBox="1">
            <a:spLocks/>
          </p:cNvSpPr>
          <p:nvPr/>
        </p:nvSpPr>
        <p:spPr>
          <a:xfrm>
            <a:off x="7317048" y="2603055"/>
            <a:ext cx="1787625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10928A7-0E6A-F520-0151-50638C47D154}"/>
              </a:ext>
            </a:extLst>
          </p:cNvPr>
          <p:cNvSpPr txBox="1">
            <a:spLocks/>
          </p:cNvSpPr>
          <p:nvPr/>
        </p:nvSpPr>
        <p:spPr>
          <a:xfrm>
            <a:off x="54008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B581F180-1E90-6780-F78A-D82FFE314E97}"/>
              </a:ext>
            </a:extLst>
          </p:cNvPr>
          <p:cNvSpPr txBox="1">
            <a:spLocks/>
          </p:cNvSpPr>
          <p:nvPr/>
        </p:nvSpPr>
        <p:spPr>
          <a:xfrm>
            <a:off x="1982313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6B6DA73E-97B7-770C-0F67-00453B986D50}"/>
              </a:ext>
            </a:extLst>
          </p:cNvPr>
          <p:cNvSpPr txBox="1">
            <a:spLocks/>
          </p:cNvSpPr>
          <p:nvPr/>
        </p:nvSpPr>
        <p:spPr>
          <a:xfrm>
            <a:off x="8300730" y="170950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D03F6B9B-83AA-4B4F-E59F-68F627435293}"/>
              </a:ext>
            </a:extLst>
          </p:cNvPr>
          <p:cNvSpPr txBox="1">
            <a:spLocks/>
          </p:cNvSpPr>
          <p:nvPr/>
        </p:nvSpPr>
        <p:spPr>
          <a:xfrm>
            <a:off x="9367531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94B8E3B-6CE6-1F47-9A3F-5747745694AA}"/>
              </a:ext>
            </a:extLst>
          </p:cNvPr>
          <p:cNvSpPr txBox="1">
            <a:spLocks/>
          </p:cNvSpPr>
          <p:nvPr/>
        </p:nvSpPr>
        <p:spPr>
          <a:xfrm>
            <a:off x="9326971" y="2603055"/>
            <a:ext cx="287301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4EC171FE-4123-9437-C65D-CB59C78D4C94}"/>
              </a:ext>
            </a:extLst>
          </p:cNvPr>
          <p:cNvSpPr txBox="1">
            <a:spLocks/>
          </p:cNvSpPr>
          <p:nvPr/>
        </p:nvSpPr>
        <p:spPr>
          <a:xfrm>
            <a:off x="6837913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72FA90D0-F470-F27B-1F4E-A16FE25928FD}"/>
              </a:ext>
            </a:extLst>
          </p:cNvPr>
          <p:cNvSpPr txBox="1">
            <a:spLocks/>
          </p:cNvSpPr>
          <p:nvPr/>
        </p:nvSpPr>
        <p:spPr>
          <a:xfrm>
            <a:off x="3429155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3CBEC73D-CD8A-39EA-F878-B0702D6CD0CD}"/>
              </a:ext>
            </a:extLst>
          </p:cNvPr>
          <p:cNvSpPr txBox="1">
            <a:spLocks/>
          </p:cNvSpPr>
          <p:nvPr/>
        </p:nvSpPr>
        <p:spPr>
          <a:xfrm>
            <a:off x="10147966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4083061C-DE03-9BFE-57CF-DE4371A63246}"/>
              </a:ext>
            </a:extLst>
          </p:cNvPr>
          <p:cNvSpPr txBox="1">
            <a:spLocks/>
          </p:cNvSpPr>
          <p:nvPr/>
        </p:nvSpPr>
        <p:spPr>
          <a:xfrm>
            <a:off x="10928401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53001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9BE70B-02C6-9DBE-01A9-08BBE6CF59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7F16CA2-B648-9D91-CF61-A58448C49D2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AC1B48D-32A3-E598-58F0-ADEC4A36235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vieil homme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raconte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histoire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son fils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A2775B2-F874-D77E-BE8F-091157CB0D5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32E3823-AA82-3BC4-023A-8457EFC9485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passé composé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CD8C3C1-A580-4DE5-6E18-FD6E1EE4B8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6B9A306-120F-8BDC-8BDC-C8289BC24889}"/>
              </a:ext>
            </a:extLst>
          </p:cNvPr>
          <p:cNvSpPr txBox="1">
            <a:spLocks/>
          </p:cNvSpPr>
          <p:nvPr/>
        </p:nvSpPr>
        <p:spPr>
          <a:xfrm>
            <a:off x="5264182" y="260305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A6A0C45-068F-7AF2-5A64-F1705217AA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030463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vieil homme / une histoire / son fils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8646A47F-A0CE-1870-43FB-8DC823C244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AD2CE558-E628-25D2-7A90-7C0CB631F1A4}"/>
              </a:ext>
            </a:extLst>
          </p:cNvPr>
          <p:cNvSpPr txBox="1">
            <a:spLocks/>
          </p:cNvSpPr>
          <p:nvPr/>
        </p:nvSpPr>
        <p:spPr>
          <a:xfrm>
            <a:off x="112564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3623C23-C5DE-17B8-CA32-FAB70365405A}"/>
              </a:ext>
            </a:extLst>
          </p:cNvPr>
          <p:cNvSpPr txBox="1">
            <a:spLocks/>
          </p:cNvSpPr>
          <p:nvPr/>
        </p:nvSpPr>
        <p:spPr>
          <a:xfrm>
            <a:off x="2498314" y="260305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89D08B98-941C-C259-D283-DF25FE16CC82}"/>
              </a:ext>
            </a:extLst>
          </p:cNvPr>
          <p:cNvSpPr txBox="1">
            <a:spLocks/>
          </p:cNvSpPr>
          <p:nvPr/>
        </p:nvSpPr>
        <p:spPr>
          <a:xfrm>
            <a:off x="7317048" y="2603055"/>
            <a:ext cx="1787625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4BF10F12-8601-DA24-E402-27D9A9E3EBB2}"/>
              </a:ext>
            </a:extLst>
          </p:cNvPr>
          <p:cNvSpPr txBox="1">
            <a:spLocks/>
          </p:cNvSpPr>
          <p:nvPr/>
        </p:nvSpPr>
        <p:spPr>
          <a:xfrm>
            <a:off x="54008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8058A509-F072-3C7B-42C8-C402566C8D17}"/>
              </a:ext>
            </a:extLst>
          </p:cNvPr>
          <p:cNvSpPr txBox="1">
            <a:spLocks/>
          </p:cNvSpPr>
          <p:nvPr/>
        </p:nvSpPr>
        <p:spPr>
          <a:xfrm>
            <a:off x="1982313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EBA85744-3E4F-45C8-45B7-FFF3E5A434C3}"/>
              </a:ext>
            </a:extLst>
          </p:cNvPr>
          <p:cNvSpPr txBox="1">
            <a:spLocks/>
          </p:cNvSpPr>
          <p:nvPr/>
        </p:nvSpPr>
        <p:spPr>
          <a:xfrm>
            <a:off x="8300730" y="170950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FA3A560F-4DF4-DDD1-D823-CF5C7BABD074}"/>
              </a:ext>
            </a:extLst>
          </p:cNvPr>
          <p:cNvSpPr txBox="1">
            <a:spLocks/>
          </p:cNvSpPr>
          <p:nvPr/>
        </p:nvSpPr>
        <p:spPr>
          <a:xfrm>
            <a:off x="9367531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C26D097-0F5C-B877-BEDE-B93C9EACAC0D}"/>
              </a:ext>
            </a:extLst>
          </p:cNvPr>
          <p:cNvSpPr txBox="1">
            <a:spLocks/>
          </p:cNvSpPr>
          <p:nvPr/>
        </p:nvSpPr>
        <p:spPr>
          <a:xfrm>
            <a:off x="9326971" y="2603055"/>
            <a:ext cx="287301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A61F0738-A931-E221-F69D-6197B569D717}"/>
              </a:ext>
            </a:extLst>
          </p:cNvPr>
          <p:cNvSpPr txBox="1">
            <a:spLocks/>
          </p:cNvSpPr>
          <p:nvPr/>
        </p:nvSpPr>
        <p:spPr>
          <a:xfrm>
            <a:off x="6837913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1F93AD42-1835-F34E-10FC-C942A349814B}"/>
              </a:ext>
            </a:extLst>
          </p:cNvPr>
          <p:cNvSpPr txBox="1">
            <a:spLocks/>
          </p:cNvSpPr>
          <p:nvPr/>
        </p:nvSpPr>
        <p:spPr>
          <a:xfrm>
            <a:off x="3429155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C7BCED37-E1DA-F551-1943-8556168CFA4F}"/>
              </a:ext>
            </a:extLst>
          </p:cNvPr>
          <p:cNvSpPr txBox="1">
            <a:spLocks/>
          </p:cNvSpPr>
          <p:nvPr/>
        </p:nvSpPr>
        <p:spPr>
          <a:xfrm>
            <a:off x="10147966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6E868B4F-2B74-9B43-BFAA-ED1B02672B31}"/>
              </a:ext>
            </a:extLst>
          </p:cNvPr>
          <p:cNvSpPr txBox="1">
            <a:spLocks/>
          </p:cNvSpPr>
          <p:nvPr/>
        </p:nvSpPr>
        <p:spPr>
          <a:xfrm>
            <a:off x="10928401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57441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CC015A-BEE0-59B3-3586-92DB4F2672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E1A43B1-4BEF-31DF-2796-32A9A7E61E4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CC5CD5-FE8B-D8D0-F1C6-D0E12BFE564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vieil homme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raconte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histoire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son fils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2030A6B-32CF-7D37-F56F-D0F0D84D18E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00B76BE-E2BB-67DB-7C02-6803E55872B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passé composé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27A6BC7-1700-1412-0F9B-A8FBD645D3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8EFD82E-3EB6-C46E-8917-58A291D3A15D}"/>
              </a:ext>
            </a:extLst>
          </p:cNvPr>
          <p:cNvSpPr txBox="1">
            <a:spLocks/>
          </p:cNvSpPr>
          <p:nvPr/>
        </p:nvSpPr>
        <p:spPr>
          <a:xfrm>
            <a:off x="5264182" y="260305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A00C189-18E1-7CA5-96FE-0F7FE63FA900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vieil homme / une histoire / son fils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Le vieil homme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 raconté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une histoire à son fils.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640AC1B8-39CA-C491-E23A-C420DB674D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34F4CBFE-7343-843D-B0E4-43DBBE8EEDA9}"/>
              </a:ext>
            </a:extLst>
          </p:cNvPr>
          <p:cNvSpPr txBox="1">
            <a:spLocks/>
          </p:cNvSpPr>
          <p:nvPr/>
        </p:nvSpPr>
        <p:spPr>
          <a:xfrm>
            <a:off x="112564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900B9D54-6E4D-57F8-7C5F-EF8F61464DE3}"/>
              </a:ext>
            </a:extLst>
          </p:cNvPr>
          <p:cNvSpPr txBox="1">
            <a:spLocks/>
          </p:cNvSpPr>
          <p:nvPr/>
        </p:nvSpPr>
        <p:spPr>
          <a:xfrm>
            <a:off x="2498314" y="260305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3B375A03-A4C3-618C-31E5-EF6C37F4F8CE}"/>
              </a:ext>
            </a:extLst>
          </p:cNvPr>
          <p:cNvSpPr txBox="1">
            <a:spLocks/>
          </p:cNvSpPr>
          <p:nvPr/>
        </p:nvSpPr>
        <p:spPr>
          <a:xfrm>
            <a:off x="7317048" y="2603055"/>
            <a:ext cx="1787625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20C083BA-70E9-8CC0-5819-3B5D581CCED1}"/>
              </a:ext>
            </a:extLst>
          </p:cNvPr>
          <p:cNvSpPr txBox="1">
            <a:spLocks/>
          </p:cNvSpPr>
          <p:nvPr/>
        </p:nvSpPr>
        <p:spPr>
          <a:xfrm>
            <a:off x="54008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509942A1-D04D-33A8-8829-46A5D3D1A9F0}"/>
              </a:ext>
            </a:extLst>
          </p:cNvPr>
          <p:cNvSpPr txBox="1">
            <a:spLocks/>
          </p:cNvSpPr>
          <p:nvPr/>
        </p:nvSpPr>
        <p:spPr>
          <a:xfrm>
            <a:off x="1982313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36A56D84-3D84-131F-B0F2-EE9F1479A607}"/>
              </a:ext>
            </a:extLst>
          </p:cNvPr>
          <p:cNvSpPr txBox="1">
            <a:spLocks/>
          </p:cNvSpPr>
          <p:nvPr/>
        </p:nvSpPr>
        <p:spPr>
          <a:xfrm>
            <a:off x="8300730" y="170950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3B598705-B08A-08C8-3257-0A3933AE68D6}"/>
              </a:ext>
            </a:extLst>
          </p:cNvPr>
          <p:cNvSpPr txBox="1">
            <a:spLocks/>
          </p:cNvSpPr>
          <p:nvPr/>
        </p:nvSpPr>
        <p:spPr>
          <a:xfrm>
            <a:off x="9367531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16DFAB6-D30F-F6D2-03FB-EE1E86262E35}"/>
              </a:ext>
            </a:extLst>
          </p:cNvPr>
          <p:cNvSpPr txBox="1">
            <a:spLocks/>
          </p:cNvSpPr>
          <p:nvPr/>
        </p:nvSpPr>
        <p:spPr>
          <a:xfrm>
            <a:off x="9326971" y="2603055"/>
            <a:ext cx="287301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4C4FC7C8-0FCB-0A9E-A82C-27C957ED7591}"/>
              </a:ext>
            </a:extLst>
          </p:cNvPr>
          <p:cNvSpPr txBox="1">
            <a:spLocks/>
          </p:cNvSpPr>
          <p:nvPr/>
        </p:nvSpPr>
        <p:spPr>
          <a:xfrm>
            <a:off x="6837913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C212E056-00BA-93C5-1865-8CB474C2EB13}"/>
              </a:ext>
            </a:extLst>
          </p:cNvPr>
          <p:cNvSpPr txBox="1">
            <a:spLocks/>
          </p:cNvSpPr>
          <p:nvPr/>
        </p:nvSpPr>
        <p:spPr>
          <a:xfrm>
            <a:off x="3429155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9F520E5C-50F4-6C1E-0986-A77A9815F32E}"/>
              </a:ext>
            </a:extLst>
          </p:cNvPr>
          <p:cNvSpPr txBox="1">
            <a:spLocks/>
          </p:cNvSpPr>
          <p:nvPr/>
        </p:nvSpPr>
        <p:spPr>
          <a:xfrm>
            <a:off x="10147966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E364E1E7-EC33-8686-D82A-D79BBC438D0C}"/>
              </a:ext>
            </a:extLst>
          </p:cNvPr>
          <p:cNvSpPr txBox="1">
            <a:spLocks/>
          </p:cNvSpPr>
          <p:nvPr/>
        </p:nvSpPr>
        <p:spPr>
          <a:xfrm>
            <a:off x="10928401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65958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4E0496-0300-6479-5699-CE9F8DDA2E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5753B87-0E7D-FD61-F20E-AF1A3F19420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064D662-3424-1C92-B01C-66761B34DB8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finirai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mes devoirs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après le diner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D2B1716-5424-C75F-1309-71A7C88DA11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42E0C06-5DD7-40FF-1C61-7AFB996A6A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85649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3C1821-63AC-05BE-463D-CBE772E3D7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94B1A48-6E96-D387-DC4C-66951F643F2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4CDD8B3-A2CA-C2FE-2512-D50DC5C3846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finirai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mes devoirs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après le diner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AD4A1E3-4A87-DAFE-C049-E64BF1BC82A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3F94FCE-924F-B383-114B-5205436CDCC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D609256-0098-18A4-BAEC-62C3CF877C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31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1CDF9D-6DF9-2820-71DD-7DB3CA4D4B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C42AD09-7750-1C4E-5EA5-0E52D7A8A3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6D4759A-3959-C479-82F5-2775C7CA06F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finirai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mes devoirs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après le diner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0F45896-48F4-D4BA-E262-24C7FB61D73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40C3A33-E1B7-49BB-38AB-AD14B29BEBE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F40CFE2-9D8E-C46A-E999-C735EBEC77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8173849-150B-FC02-D5BD-BBFE5344D3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241852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939364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D01567-F222-0082-931C-EE8A87CA47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01324F9-354B-A175-7FA2-0E69C8548A3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6DD28D3-4A28-DA8B-7324-56790D8FB6E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finirai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mes devoirs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après le diner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F9066F0-F005-2A2D-D518-4E71B0267C6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20722DC-2490-7371-23A7-ED93C539B0E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45BAACB-A8AE-1243-65F6-90D7731140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E72C0AB-FBEF-2483-FDDF-6EAE5C8E10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518136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589914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EE2A2F-E91D-9089-3615-7FDCD9BCE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646ADC2-D590-DAEC-0AE7-6B92F280F60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ECF2143-8F09-0E39-7B25-8F0B821FAF1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finirai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mes devoirs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après le diner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E2C87FF-B501-F0A0-7B2C-AA0C6FB9F1C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B6F51B4-2E95-77EC-0E85-BF15A70FEE2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06AA244-9ECD-3725-5D0D-89D328B45A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DB33941-4B5F-F655-D256-A47294ACEA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399780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931364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638C1C-F0DB-E43A-686C-FB9B75058B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DBDBA00-215F-9DBD-48BD-A4BFE225ACB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4412A3F-B4D4-D4BA-BA11-0813DC63E03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finirai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mes devoirs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après le diner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3070B71-7E63-20DD-9F33-C5715BF54B7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AB8D3BF-5738-9E9F-C6C9-0D0840CBBF0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5A96B2E-0513-A26B-DE1B-A3AF52A007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D360271-63C5-9CB4-5491-53EE6437B2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9252830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264AB9D1-FFF5-B0EC-3394-A80868BD331D}"/>
              </a:ext>
            </a:extLst>
          </p:cNvPr>
          <p:cNvSpPr txBox="1">
            <a:spLocks/>
          </p:cNvSpPr>
          <p:nvPr/>
        </p:nvSpPr>
        <p:spPr>
          <a:xfrm>
            <a:off x="1912231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6442C846-A837-B179-DF2E-9FB7E3E3DE90}"/>
              </a:ext>
            </a:extLst>
          </p:cNvPr>
          <p:cNvSpPr txBox="1">
            <a:spLocks/>
          </p:cNvSpPr>
          <p:nvPr/>
        </p:nvSpPr>
        <p:spPr>
          <a:xfrm>
            <a:off x="6068805" y="1745863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273CB33E-0895-9A9E-48AC-55618087EB74}"/>
              </a:ext>
            </a:extLst>
          </p:cNvPr>
          <p:cNvSpPr txBox="1">
            <a:spLocks/>
          </p:cNvSpPr>
          <p:nvPr/>
        </p:nvSpPr>
        <p:spPr>
          <a:xfrm>
            <a:off x="4436383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81D21FCE-08FC-FC9E-2B5E-4EAA4907BB48}"/>
              </a:ext>
            </a:extLst>
          </p:cNvPr>
          <p:cNvSpPr txBox="1">
            <a:spLocks/>
          </p:cNvSpPr>
          <p:nvPr/>
        </p:nvSpPr>
        <p:spPr>
          <a:xfrm>
            <a:off x="7804200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B7DD190B-9C3A-3547-912C-F2320749CE2D}"/>
              </a:ext>
            </a:extLst>
          </p:cNvPr>
          <p:cNvSpPr txBox="1">
            <a:spLocks/>
          </p:cNvSpPr>
          <p:nvPr/>
        </p:nvSpPr>
        <p:spPr>
          <a:xfrm>
            <a:off x="3045543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B1D76C35-1A35-5F6A-1DD2-6AB3F874ECF3}"/>
              </a:ext>
            </a:extLst>
          </p:cNvPr>
          <p:cNvSpPr txBox="1">
            <a:spLocks/>
          </p:cNvSpPr>
          <p:nvPr/>
        </p:nvSpPr>
        <p:spPr>
          <a:xfrm>
            <a:off x="8817000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130E9B96-E99E-096B-B2BF-6D7529BB697D}"/>
              </a:ext>
            </a:extLst>
          </p:cNvPr>
          <p:cNvSpPr txBox="1">
            <a:spLocks/>
          </p:cNvSpPr>
          <p:nvPr/>
        </p:nvSpPr>
        <p:spPr>
          <a:xfrm>
            <a:off x="9893555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396659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E69BC6-27BF-36B1-A8D9-588CF8ABBC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C0E50E1-0A75-F15C-4DFD-62243AF0CC8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42AB606-9330-74CE-DE03-0A0EC7F9F5F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finirai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mes devoirs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après le diner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B24E0BB-8938-1D51-1B43-906F70B0332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6F4FBED-1C12-0702-CB31-116278B502D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E9B3BE6-35C1-B4E4-2130-D6DBF64645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0AD8BB5-FB48-AA93-5AEF-F1C677C12B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60516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42B12842-3D8F-7022-D5F2-6F11FD86A8B5}"/>
              </a:ext>
            </a:extLst>
          </p:cNvPr>
          <p:cNvSpPr txBox="1">
            <a:spLocks/>
          </p:cNvSpPr>
          <p:nvPr/>
        </p:nvSpPr>
        <p:spPr>
          <a:xfrm>
            <a:off x="1912231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ACAD0BC6-19A9-95BF-BE60-6870A31034C2}"/>
              </a:ext>
            </a:extLst>
          </p:cNvPr>
          <p:cNvSpPr txBox="1">
            <a:spLocks/>
          </p:cNvSpPr>
          <p:nvPr/>
        </p:nvSpPr>
        <p:spPr>
          <a:xfrm>
            <a:off x="6068805" y="1745863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1BD68D4E-A83F-D93E-1359-AE67CC2BCE37}"/>
              </a:ext>
            </a:extLst>
          </p:cNvPr>
          <p:cNvSpPr txBox="1">
            <a:spLocks/>
          </p:cNvSpPr>
          <p:nvPr/>
        </p:nvSpPr>
        <p:spPr>
          <a:xfrm>
            <a:off x="4436383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782AD716-CE03-0941-8D04-F7E7233CF6A7}"/>
              </a:ext>
            </a:extLst>
          </p:cNvPr>
          <p:cNvSpPr txBox="1">
            <a:spLocks/>
          </p:cNvSpPr>
          <p:nvPr/>
        </p:nvSpPr>
        <p:spPr>
          <a:xfrm>
            <a:off x="7804200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9CBA4E80-F3B1-1077-8FF8-86F632ED8919}"/>
              </a:ext>
            </a:extLst>
          </p:cNvPr>
          <p:cNvSpPr txBox="1">
            <a:spLocks/>
          </p:cNvSpPr>
          <p:nvPr/>
        </p:nvSpPr>
        <p:spPr>
          <a:xfrm>
            <a:off x="3045543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B1E6C885-347F-9DE8-8B96-6AD156658478}"/>
              </a:ext>
            </a:extLst>
          </p:cNvPr>
          <p:cNvSpPr txBox="1">
            <a:spLocks/>
          </p:cNvSpPr>
          <p:nvPr/>
        </p:nvSpPr>
        <p:spPr>
          <a:xfrm>
            <a:off x="8817000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DEDDF6ED-3DDD-9E3D-2221-41ACCF0D5145}"/>
              </a:ext>
            </a:extLst>
          </p:cNvPr>
          <p:cNvSpPr txBox="1">
            <a:spLocks/>
          </p:cNvSpPr>
          <p:nvPr/>
        </p:nvSpPr>
        <p:spPr>
          <a:xfrm>
            <a:off x="9893555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592965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08DAE-6B53-147E-0FF1-739775DAFD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FCC52A4-4283-2222-B777-C5CBA5CF589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90F56AE-F2E6-3EE4-0659-5121B4AB808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finirai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mes devoirs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après le diner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D577840-25B5-482B-1216-EFF978D6092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37B132C-262F-F532-ED67-43D5BE2CD7A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BCED530-CDFD-75C7-3123-7A4628D0C7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4151EDF-CD14-2D11-CA17-0C66B816CD15}"/>
              </a:ext>
            </a:extLst>
          </p:cNvPr>
          <p:cNvSpPr txBox="1">
            <a:spLocks/>
          </p:cNvSpPr>
          <p:nvPr/>
        </p:nvSpPr>
        <p:spPr>
          <a:xfrm>
            <a:off x="2890296" y="26572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EA2DDFD-F2B7-5B05-4268-088CFE892C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52555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B00BB459-FA46-0C95-0327-614D46900D9E}"/>
              </a:ext>
            </a:extLst>
          </p:cNvPr>
          <p:cNvSpPr txBox="1">
            <a:spLocks/>
          </p:cNvSpPr>
          <p:nvPr/>
        </p:nvSpPr>
        <p:spPr>
          <a:xfrm>
            <a:off x="1912231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E3C57A5E-E705-DF08-5A7B-C31F521F2432}"/>
              </a:ext>
            </a:extLst>
          </p:cNvPr>
          <p:cNvSpPr txBox="1">
            <a:spLocks/>
          </p:cNvSpPr>
          <p:nvPr/>
        </p:nvSpPr>
        <p:spPr>
          <a:xfrm>
            <a:off x="1771251" y="26572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BC2E4636-7C40-680D-9A34-DA85F58D6737}"/>
              </a:ext>
            </a:extLst>
          </p:cNvPr>
          <p:cNvSpPr txBox="1">
            <a:spLocks/>
          </p:cNvSpPr>
          <p:nvPr/>
        </p:nvSpPr>
        <p:spPr>
          <a:xfrm>
            <a:off x="4709646" y="2657288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371AE75F-1561-30E9-66D0-DDA87B913141}"/>
              </a:ext>
            </a:extLst>
          </p:cNvPr>
          <p:cNvSpPr txBox="1">
            <a:spLocks/>
          </p:cNvSpPr>
          <p:nvPr/>
        </p:nvSpPr>
        <p:spPr>
          <a:xfrm>
            <a:off x="6068805" y="1745863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E93C424F-7224-4410-4DD5-0E8A1244559A}"/>
              </a:ext>
            </a:extLst>
          </p:cNvPr>
          <p:cNvSpPr txBox="1">
            <a:spLocks/>
          </p:cNvSpPr>
          <p:nvPr/>
        </p:nvSpPr>
        <p:spPr>
          <a:xfrm>
            <a:off x="4436383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9F4B7F0D-BE9A-E234-819E-032CCE49D511}"/>
              </a:ext>
            </a:extLst>
          </p:cNvPr>
          <p:cNvSpPr txBox="1">
            <a:spLocks/>
          </p:cNvSpPr>
          <p:nvPr/>
        </p:nvSpPr>
        <p:spPr>
          <a:xfrm>
            <a:off x="7804200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E72DEE61-EA80-9C8B-C625-1BADCCB060C5}"/>
              </a:ext>
            </a:extLst>
          </p:cNvPr>
          <p:cNvSpPr txBox="1">
            <a:spLocks/>
          </p:cNvSpPr>
          <p:nvPr/>
        </p:nvSpPr>
        <p:spPr>
          <a:xfrm>
            <a:off x="3045543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5E3A1E13-7890-4861-FC70-B41C9E479E48}"/>
              </a:ext>
            </a:extLst>
          </p:cNvPr>
          <p:cNvSpPr txBox="1">
            <a:spLocks/>
          </p:cNvSpPr>
          <p:nvPr/>
        </p:nvSpPr>
        <p:spPr>
          <a:xfrm>
            <a:off x="8030340" y="2657288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E18CFC08-87FC-C09B-494F-BC3A6D1234D9}"/>
              </a:ext>
            </a:extLst>
          </p:cNvPr>
          <p:cNvSpPr txBox="1">
            <a:spLocks/>
          </p:cNvSpPr>
          <p:nvPr/>
        </p:nvSpPr>
        <p:spPr>
          <a:xfrm>
            <a:off x="8817000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E1830A82-FC20-BCA6-3858-BF62253662DC}"/>
              </a:ext>
            </a:extLst>
          </p:cNvPr>
          <p:cNvSpPr txBox="1">
            <a:spLocks/>
          </p:cNvSpPr>
          <p:nvPr/>
        </p:nvSpPr>
        <p:spPr>
          <a:xfrm>
            <a:off x="9893555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64259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47794B-52D7-D874-62EF-39557BFF36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C6C2B5A-8F84-DDF3-95FB-1C68DD5AF57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CE94DD-FAA1-E936-A39A-B16B876D7E1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finirai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mes devoirs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après le diner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404060D-67BD-E90D-310F-698B9683B41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D5D4CC6-6A3F-AD28-BD39-5407D728166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8DF8C89-9E82-6B12-4CDE-A97E5A7948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49706A8-0DF3-C6C2-E5AB-50D3F06A0653}"/>
              </a:ext>
            </a:extLst>
          </p:cNvPr>
          <p:cNvSpPr txBox="1">
            <a:spLocks/>
          </p:cNvSpPr>
          <p:nvPr/>
        </p:nvSpPr>
        <p:spPr>
          <a:xfrm>
            <a:off x="2890296" y="26572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0ED8078-9409-7EC2-476B-CA8D72BEA0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54681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405EE823-2471-1A6E-F9AC-9FFBFDCBE387}"/>
              </a:ext>
            </a:extLst>
          </p:cNvPr>
          <p:cNvSpPr txBox="1">
            <a:spLocks/>
          </p:cNvSpPr>
          <p:nvPr/>
        </p:nvSpPr>
        <p:spPr>
          <a:xfrm>
            <a:off x="1912231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1C533609-0D3F-6B71-1D34-017D51232E3B}"/>
              </a:ext>
            </a:extLst>
          </p:cNvPr>
          <p:cNvSpPr txBox="1">
            <a:spLocks/>
          </p:cNvSpPr>
          <p:nvPr/>
        </p:nvSpPr>
        <p:spPr>
          <a:xfrm>
            <a:off x="1771251" y="26572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563D00BE-7235-A3A8-DB69-B5177E6C57ED}"/>
              </a:ext>
            </a:extLst>
          </p:cNvPr>
          <p:cNvSpPr txBox="1">
            <a:spLocks/>
          </p:cNvSpPr>
          <p:nvPr/>
        </p:nvSpPr>
        <p:spPr>
          <a:xfrm>
            <a:off x="4709646" y="2657288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A147EF71-E503-9851-802E-B0B88FAEE3D4}"/>
              </a:ext>
            </a:extLst>
          </p:cNvPr>
          <p:cNvSpPr txBox="1">
            <a:spLocks/>
          </p:cNvSpPr>
          <p:nvPr/>
        </p:nvSpPr>
        <p:spPr>
          <a:xfrm>
            <a:off x="6068805" y="1745863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F7D43EED-EA40-BFD9-A3B7-41D3A46E096F}"/>
              </a:ext>
            </a:extLst>
          </p:cNvPr>
          <p:cNvSpPr txBox="1">
            <a:spLocks/>
          </p:cNvSpPr>
          <p:nvPr/>
        </p:nvSpPr>
        <p:spPr>
          <a:xfrm>
            <a:off x="4436383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6ADA2669-9EB4-5DE4-1A1B-8A1C4980003A}"/>
              </a:ext>
            </a:extLst>
          </p:cNvPr>
          <p:cNvSpPr txBox="1">
            <a:spLocks/>
          </p:cNvSpPr>
          <p:nvPr/>
        </p:nvSpPr>
        <p:spPr>
          <a:xfrm>
            <a:off x="7804200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DC6EFC59-4C19-5C22-7506-5C5F673FD11B}"/>
              </a:ext>
            </a:extLst>
          </p:cNvPr>
          <p:cNvSpPr txBox="1">
            <a:spLocks/>
          </p:cNvSpPr>
          <p:nvPr/>
        </p:nvSpPr>
        <p:spPr>
          <a:xfrm>
            <a:off x="3045543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EF04900A-2C8C-B6D7-67F2-A45A1B1C5972}"/>
              </a:ext>
            </a:extLst>
          </p:cNvPr>
          <p:cNvSpPr txBox="1">
            <a:spLocks/>
          </p:cNvSpPr>
          <p:nvPr/>
        </p:nvSpPr>
        <p:spPr>
          <a:xfrm>
            <a:off x="8030340" y="2657288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3B66247A-0F18-8D53-BC63-7F130CF5863D}"/>
              </a:ext>
            </a:extLst>
          </p:cNvPr>
          <p:cNvSpPr txBox="1">
            <a:spLocks/>
          </p:cNvSpPr>
          <p:nvPr/>
        </p:nvSpPr>
        <p:spPr>
          <a:xfrm>
            <a:off x="8817000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A4EA2F20-D511-D2D2-69C3-7A968DE811F3}"/>
              </a:ext>
            </a:extLst>
          </p:cNvPr>
          <p:cNvSpPr txBox="1">
            <a:spLocks/>
          </p:cNvSpPr>
          <p:nvPr/>
        </p:nvSpPr>
        <p:spPr>
          <a:xfrm>
            <a:off x="9893555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642760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AB5BD4-C921-16B1-420D-59E87B5D85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D4527BD-5DBE-97A1-0F95-5C45B1126F2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D62E620-1AB9-002E-943B-F77D866292B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finirai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mes devoirs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après le diner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4A76007-2152-BB87-331A-76F56B7FC91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6A2A31C-A809-24D2-FB45-89ABA13995E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714A471-BEFC-DA78-38C6-3FAE8644DA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9A556CB-8240-759D-AC64-1D716412E735}"/>
              </a:ext>
            </a:extLst>
          </p:cNvPr>
          <p:cNvSpPr txBox="1">
            <a:spLocks/>
          </p:cNvSpPr>
          <p:nvPr/>
        </p:nvSpPr>
        <p:spPr>
          <a:xfrm>
            <a:off x="2890296" y="26572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ACF2885-B375-1E2A-6E76-D2021EAA43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571057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petit garçon / une fleur / sa maman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999D3108-96ED-2E2E-1879-06DD773D6FE2}"/>
              </a:ext>
            </a:extLst>
          </p:cNvPr>
          <p:cNvSpPr txBox="1">
            <a:spLocks/>
          </p:cNvSpPr>
          <p:nvPr/>
        </p:nvSpPr>
        <p:spPr>
          <a:xfrm>
            <a:off x="1912231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FD7DD8C0-5967-FD9E-9482-7B7C721E3FF5}"/>
              </a:ext>
            </a:extLst>
          </p:cNvPr>
          <p:cNvSpPr txBox="1">
            <a:spLocks/>
          </p:cNvSpPr>
          <p:nvPr/>
        </p:nvSpPr>
        <p:spPr>
          <a:xfrm>
            <a:off x="1771251" y="26572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6967710-1F7B-3817-EB10-4D606E2B20D4}"/>
              </a:ext>
            </a:extLst>
          </p:cNvPr>
          <p:cNvSpPr txBox="1">
            <a:spLocks/>
          </p:cNvSpPr>
          <p:nvPr/>
        </p:nvSpPr>
        <p:spPr>
          <a:xfrm>
            <a:off x="4709646" y="2657288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936314FF-BFD1-7FE9-C404-F5CF25A37C0B}"/>
              </a:ext>
            </a:extLst>
          </p:cNvPr>
          <p:cNvSpPr txBox="1">
            <a:spLocks/>
          </p:cNvSpPr>
          <p:nvPr/>
        </p:nvSpPr>
        <p:spPr>
          <a:xfrm>
            <a:off x="6068805" y="1745863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2C57226A-ACEA-CD64-402D-75176BDCB7C3}"/>
              </a:ext>
            </a:extLst>
          </p:cNvPr>
          <p:cNvSpPr txBox="1">
            <a:spLocks/>
          </p:cNvSpPr>
          <p:nvPr/>
        </p:nvSpPr>
        <p:spPr>
          <a:xfrm>
            <a:off x="4436383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FFFAFF84-7C50-2E04-FDD7-63F3DD18D3D5}"/>
              </a:ext>
            </a:extLst>
          </p:cNvPr>
          <p:cNvSpPr txBox="1">
            <a:spLocks/>
          </p:cNvSpPr>
          <p:nvPr/>
        </p:nvSpPr>
        <p:spPr>
          <a:xfrm>
            <a:off x="7804200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F3B19112-04DF-6E90-31E9-772A734D211F}"/>
              </a:ext>
            </a:extLst>
          </p:cNvPr>
          <p:cNvSpPr txBox="1">
            <a:spLocks/>
          </p:cNvSpPr>
          <p:nvPr/>
        </p:nvSpPr>
        <p:spPr>
          <a:xfrm>
            <a:off x="3045543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7262A9F9-64E6-2F27-6476-8518368D2B52}"/>
              </a:ext>
            </a:extLst>
          </p:cNvPr>
          <p:cNvSpPr txBox="1">
            <a:spLocks/>
          </p:cNvSpPr>
          <p:nvPr/>
        </p:nvSpPr>
        <p:spPr>
          <a:xfrm>
            <a:off x="8030340" y="2657288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2D53859E-C87E-E12A-9107-B0BB84F9B28D}"/>
              </a:ext>
            </a:extLst>
          </p:cNvPr>
          <p:cNvSpPr txBox="1">
            <a:spLocks/>
          </p:cNvSpPr>
          <p:nvPr/>
        </p:nvSpPr>
        <p:spPr>
          <a:xfrm>
            <a:off x="8817000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2F7BB6E5-8C4B-8D52-5840-677885F7CFBD}"/>
              </a:ext>
            </a:extLst>
          </p:cNvPr>
          <p:cNvSpPr txBox="1">
            <a:spLocks/>
          </p:cNvSpPr>
          <p:nvPr/>
        </p:nvSpPr>
        <p:spPr>
          <a:xfrm>
            <a:off x="9893555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1243419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0A9EED-4A35-42C7-005C-34AE2EC555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4019019-2ACA-65AA-5775-9DEE248A20E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4B5EC42-B616-998C-4A44-EC945D9845B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finirai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mes devoirs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après le diner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953D339-6999-A4C6-A230-6ABC110EE48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38A9716-F375-1C4C-A5C8-095E816F4FE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imparfait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DC80518-345E-EF0D-8950-A6F10ED3F9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CF16F56-6813-1B47-B4DA-36CA33C8A2BC}"/>
              </a:ext>
            </a:extLst>
          </p:cNvPr>
          <p:cNvSpPr txBox="1">
            <a:spLocks/>
          </p:cNvSpPr>
          <p:nvPr/>
        </p:nvSpPr>
        <p:spPr>
          <a:xfrm>
            <a:off x="2890296" y="26572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17AB2CE-5E27-65B6-024D-D30A5F85B8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751123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petit garçon / une fleur / sa maman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67191500-8ABB-AE61-00EA-AD6F0750E8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25F963A2-2C9D-A6BD-4623-ADC00B768A33}"/>
              </a:ext>
            </a:extLst>
          </p:cNvPr>
          <p:cNvSpPr txBox="1">
            <a:spLocks/>
          </p:cNvSpPr>
          <p:nvPr/>
        </p:nvSpPr>
        <p:spPr>
          <a:xfrm>
            <a:off x="1912231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03649457-94F2-2ABB-7E8F-C46D462F9545}"/>
              </a:ext>
            </a:extLst>
          </p:cNvPr>
          <p:cNvSpPr txBox="1">
            <a:spLocks/>
          </p:cNvSpPr>
          <p:nvPr/>
        </p:nvSpPr>
        <p:spPr>
          <a:xfrm>
            <a:off x="1771251" y="26572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265ED695-DECD-6B33-CE73-A8C34908E286}"/>
              </a:ext>
            </a:extLst>
          </p:cNvPr>
          <p:cNvSpPr txBox="1">
            <a:spLocks/>
          </p:cNvSpPr>
          <p:nvPr/>
        </p:nvSpPr>
        <p:spPr>
          <a:xfrm>
            <a:off x="4709646" y="2657288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C1EEF383-6F63-6111-3742-2504F4AB9392}"/>
              </a:ext>
            </a:extLst>
          </p:cNvPr>
          <p:cNvSpPr txBox="1">
            <a:spLocks/>
          </p:cNvSpPr>
          <p:nvPr/>
        </p:nvSpPr>
        <p:spPr>
          <a:xfrm>
            <a:off x="6068805" y="1745863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C7BD45D0-3705-FFDD-589E-0895A48D13BC}"/>
              </a:ext>
            </a:extLst>
          </p:cNvPr>
          <p:cNvSpPr txBox="1">
            <a:spLocks/>
          </p:cNvSpPr>
          <p:nvPr/>
        </p:nvSpPr>
        <p:spPr>
          <a:xfrm>
            <a:off x="4436383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D8429D20-36B3-FFE0-FB1F-87C364219995}"/>
              </a:ext>
            </a:extLst>
          </p:cNvPr>
          <p:cNvSpPr txBox="1">
            <a:spLocks/>
          </p:cNvSpPr>
          <p:nvPr/>
        </p:nvSpPr>
        <p:spPr>
          <a:xfrm>
            <a:off x="7804200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0096CE35-FB8B-F72C-6C80-5B526C0469B0}"/>
              </a:ext>
            </a:extLst>
          </p:cNvPr>
          <p:cNvSpPr txBox="1">
            <a:spLocks/>
          </p:cNvSpPr>
          <p:nvPr/>
        </p:nvSpPr>
        <p:spPr>
          <a:xfrm>
            <a:off x="3045543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AFF1675-1BD0-F927-7BEC-78EF33A262AB}"/>
              </a:ext>
            </a:extLst>
          </p:cNvPr>
          <p:cNvSpPr txBox="1">
            <a:spLocks/>
          </p:cNvSpPr>
          <p:nvPr/>
        </p:nvSpPr>
        <p:spPr>
          <a:xfrm>
            <a:off x="8030340" y="2657288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30D0F2A7-A35D-77EF-7630-FF0169FBEF4C}"/>
              </a:ext>
            </a:extLst>
          </p:cNvPr>
          <p:cNvSpPr txBox="1">
            <a:spLocks/>
          </p:cNvSpPr>
          <p:nvPr/>
        </p:nvSpPr>
        <p:spPr>
          <a:xfrm>
            <a:off x="8817000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EF641622-020C-6FD4-7D85-C43044CDBA7F}"/>
              </a:ext>
            </a:extLst>
          </p:cNvPr>
          <p:cNvSpPr txBox="1">
            <a:spLocks/>
          </p:cNvSpPr>
          <p:nvPr/>
        </p:nvSpPr>
        <p:spPr>
          <a:xfrm>
            <a:off x="9893555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204320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676D0D-4EBD-A357-0AED-5AFA09A4C0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A4520FE-D393-B5D9-BB9C-06CD9D98A4F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1884452-AB94-9FFF-1F30-DADA56B5C5B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finirai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mes devoirs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après le diner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606F065-8D2A-B7CC-20A0-5E343962711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1E32486-00C7-E472-5903-09D2F208626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imparfait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DC53E61-E4FE-352E-3533-4DCEA5A09F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E4E05AC-D340-3CB4-5FA3-1E62FAB28945}"/>
              </a:ext>
            </a:extLst>
          </p:cNvPr>
          <p:cNvSpPr txBox="1">
            <a:spLocks/>
          </p:cNvSpPr>
          <p:nvPr/>
        </p:nvSpPr>
        <p:spPr>
          <a:xfrm>
            <a:off x="2890296" y="26572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04C8657-C41F-9934-CF3A-10F58DE2A0D1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petit garçon / une fleur / sa maman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Je fini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ssais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mes devoirs après le diner.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F2A32F0E-A917-A4B9-90E8-448D45543E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FEF933BD-80BC-4319-3048-78505E66F26E}"/>
              </a:ext>
            </a:extLst>
          </p:cNvPr>
          <p:cNvSpPr txBox="1">
            <a:spLocks/>
          </p:cNvSpPr>
          <p:nvPr/>
        </p:nvSpPr>
        <p:spPr>
          <a:xfrm>
            <a:off x="1912231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5341BB56-C5A5-71D1-EC59-1FD704A4E3C7}"/>
              </a:ext>
            </a:extLst>
          </p:cNvPr>
          <p:cNvSpPr txBox="1">
            <a:spLocks/>
          </p:cNvSpPr>
          <p:nvPr/>
        </p:nvSpPr>
        <p:spPr>
          <a:xfrm>
            <a:off x="1771251" y="26572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1938695B-22D3-7BE0-2BDA-061956C51C68}"/>
              </a:ext>
            </a:extLst>
          </p:cNvPr>
          <p:cNvSpPr txBox="1">
            <a:spLocks/>
          </p:cNvSpPr>
          <p:nvPr/>
        </p:nvSpPr>
        <p:spPr>
          <a:xfrm>
            <a:off x="4709646" y="2657288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D9EB014-FA98-FD8B-7B74-53D406DAFED5}"/>
              </a:ext>
            </a:extLst>
          </p:cNvPr>
          <p:cNvSpPr txBox="1">
            <a:spLocks/>
          </p:cNvSpPr>
          <p:nvPr/>
        </p:nvSpPr>
        <p:spPr>
          <a:xfrm>
            <a:off x="6068805" y="1745863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B90B2121-2A86-D0B2-4E6D-098F1A070D62}"/>
              </a:ext>
            </a:extLst>
          </p:cNvPr>
          <p:cNvSpPr txBox="1">
            <a:spLocks/>
          </p:cNvSpPr>
          <p:nvPr/>
        </p:nvSpPr>
        <p:spPr>
          <a:xfrm>
            <a:off x="4436383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5850FB89-DDA7-EA4F-3A53-5188A5679921}"/>
              </a:ext>
            </a:extLst>
          </p:cNvPr>
          <p:cNvSpPr txBox="1">
            <a:spLocks/>
          </p:cNvSpPr>
          <p:nvPr/>
        </p:nvSpPr>
        <p:spPr>
          <a:xfrm>
            <a:off x="7804200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8A5C9A9D-A134-C27D-91D1-E97DBE2C1098}"/>
              </a:ext>
            </a:extLst>
          </p:cNvPr>
          <p:cNvSpPr txBox="1">
            <a:spLocks/>
          </p:cNvSpPr>
          <p:nvPr/>
        </p:nvSpPr>
        <p:spPr>
          <a:xfrm>
            <a:off x="3045543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27A4F01-85D9-BB10-3AF0-5D29ECE361F7}"/>
              </a:ext>
            </a:extLst>
          </p:cNvPr>
          <p:cNvSpPr txBox="1">
            <a:spLocks/>
          </p:cNvSpPr>
          <p:nvPr/>
        </p:nvSpPr>
        <p:spPr>
          <a:xfrm>
            <a:off x="8030340" y="2657288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AD292F24-AC6E-B2F2-8A0B-FC1BBE602E10}"/>
              </a:ext>
            </a:extLst>
          </p:cNvPr>
          <p:cNvSpPr txBox="1">
            <a:spLocks/>
          </p:cNvSpPr>
          <p:nvPr/>
        </p:nvSpPr>
        <p:spPr>
          <a:xfrm>
            <a:off x="8817000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C77B086F-8579-C562-A1C6-060D5BC52F88}"/>
              </a:ext>
            </a:extLst>
          </p:cNvPr>
          <p:cNvSpPr txBox="1">
            <a:spLocks/>
          </p:cNvSpPr>
          <p:nvPr/>
        </p:nvSpPr>
        <p:spPr>
          <a:xfrm>
            <a:off x="9893555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8003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9297D7-ACB1-DA0D-BA8B-8CAA880A1B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63F308E-B252-2937-9D45-4BF91AF1859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7399FD2-F0B8-D677-366C-3F8CD92F2E4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6172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Grâce à leurs révisions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ils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ont obtenu 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des bons résultats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7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B9F907C-E520-F971-4278-59D89256517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D0ECC8E-C526-207F-F49A-8757070840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28054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793E2B-EB76-A653-861D-D7E31DCB53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7C6BA1E-D3ED-A53D-FAB9-D423AB136D3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B45753F-77DE-46C9-DA40-93FADFCDF96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6172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Grâce à leurs révisions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ils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ont obtenu 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des bons résultats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7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E3162BE-0818-A521-1334-3D67D41C317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28D29E4-D249-0CF7-3AF7-DA2060A4A3D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661F5A3-04FC-4F16-3C7C-7AE1D709DA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575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8DEE9C-A9BC-EBD4-BF68-25EBA72DE7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AB30AA4-7DD9-52FC-5D26-FB9B905FDBD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4FCED9E-D3D1-93D1-6FA4-259B1B17FB7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6172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Grâce à leurs révisions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ils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ont obtenu 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des bons résultats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7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9645DD0-7BAF-AEE1-389D-99D9E743BF8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3C32859-A4F1-19BD-CC4B-705327DACF8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E6C32A8-442C-E084-43E0-27CCA17A29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28" name="Tableau 27">
            <a:extLst>
              <a:ext uri="{FF2B5EF4-FFF2-40B4-BE49-F238E27FC236}">
                <a16:creationId xmlns:a16="http://schemas.microsoft.com/office/drawing/2014/main" id="{E6C59096-A224-D28E-E4C5-71C9CDD2F8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6373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7843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D90AF2-ED81-8245-AEF1-D5AF61AB32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B0173E2-1C10-61F7-3DCE-DABF62E8E53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1942D3B-9921-E565-54BC-5FB84703E1D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6172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Grâce à leurs révisions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ils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ont obtenu 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des bons résultats</a:t>
            </a:r>
            <a:r>
              <a:rPr lang="fr-FR" sz="37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7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ABC1BD0-306C-600D-3769-78A43886B41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523C944-BA97-5B8F-A38A-F5718ABD2BC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6031BA1-BB8F-76C2-8284-C95F393019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21B9E8F-2D4E-2B52-DE96-EEB5C8D351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53562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9183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859</TotalTime>
  <Words>2642</Words>
  <Application>Microsoft Office PowerPoint</Application>
  <PresentationFormat>Grand écran</PresentationFormat>
  <Paragraphs>753</Paragraphs>
  <Slides>60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60</vt:i4>
      </vt:variant>
    </vt:vector>
  </HeadingPairs>
  <TitlesOfParts>
    <vt:vector size="65" baseType="lpstr">
      <vt:lpstr>Aptos</vt:lpstr>
      <vt:lpstr>Arial</vt:lpstr>
      <vt:lpstr>Aptos Display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40</cp:revision>
  <dcterms:created xsi:type="dcterms:W3CDTF">2024-11-28T14:19:02Z</dcterms:created>
  <dcterms:modified xsi:type="dcterms:W3CDTF">2025-06-30T14:09:36Z</dcterms:modified>
</cp:coreProperties>
</file>