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714" r:id="rId7"/>
    <p:sldId id="751" r:id="rId8"/>
    <p:sldId id="752" r:id="rId9"/>
    <p:sldId id="753" r:id="rId10"/>
    <p:sldId id="754" r:id="rId11"/>
    <p:sldId id="755" r:id="rId12"/>
    <p:sldId id="756" r:id="rId13"/>
    <p:sldId id="757" r:id="rId14"/>
    <p:sldId id="758" r:id="rId15"/>
    <p:sldId id="759" r:id="rId16"/>
    <p:sldId id="760" r:id="rId17"/>
    <p:sldId id="761" r:id="rId18"/>
    <p:sldId id="275" r:id="rId19"/>
    <p:sldId id="290" r:id="rId20"/>
    <p:sldId id="726" r:id="rId21"/>
    <p:sldId id="762" r:id="rId22"/>
    <p:sldId id="763" r:id="rId23"/>
    <p:sldId id="764" r:id="rId24"/>
    <p:sldId id="765" r:id="rId25"/>
    <p:sldId id="766" r:id="rId26"/>
    <p:sldId id="767" r:id="rId27"/>
    <p:sldId id="768" r:id="rId28"/>
    <p:sldId id="769" r:id="rId29"/>
    <p:sldId id="770" r:id="rId30"/>
    <p:sldId id="771" r:id="rId31"/>
    <p:sldId id="772" r:id="rId32"/>
    <p:sldId id="288" r:id="rId33"/>
    <p:sldId id="291" r:id="rId34"/>
    <p:sldId id="738" r:id="rId35"/>
    <p:sldId id="773" r:id="rId36"/>
    <p:sldId id="774" r:id="rId37"/>
    <p:sldId id="775" r:id="rId38"/>
    <p:sldId id="776" r:id="rId39"/>
    <p:sldId id="777" r:id="rId40"/>
    <p:sldId id="778" r:id="rId41"/>
    <p:sldId id="779" r:id="rId42"/>
    <p:sldId id="780" r:id="rId43"/>
    <p:sldId id="781" r:id="rId44"/>
    <p:sldId id="782" r:id="rId45"/>
    <p:sldId id="783" r:id="rId46"/>
    <p:sldId id="304" r:id="rId47"/>
    <p:sldId id="305" r:id="rId48"/>
    <p:sldId id="750" r:id="rId49"/>
    <p:sldId id="784" r:id="rId50"/>
    <p:sldId id="785" r:id="rId51"/>
    <p:sldId id="786" r:id="rId52"/>
    <p:sldId id="787" r:id="rId53"/>
    <p:sldId id="788" r:id="rId54"/>
    <p:sldId id="789" r:id="rId55"/>
    <p:sldId id="790" r:id="rId56"/>
    <p:sldId id="791" r:id="rId57"/>
    <p:sldId id="792" r:id="rId58"/>
    <p:sldId id="793" r:id="rId59"/>
    <p:sldId id="794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P2/S2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P2/S2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30/06/2025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2 – Semaine 2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CC49E-39A7-0F2C-678D-DAF10FB752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0DE8D30-80F0-C6D4-46DA-2D6BD9FD98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711ECF-3745-CBD8-A4E2-4984CB05715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visité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54B7F13-4531-9CB5-FB9E-7600FCC401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2A143E3-3916-3707-397B-106B3CFCFBB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AD90DD5-0F20-6750-7411-FC0AEE19C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7C84ED-C268-B0DD-1ADC-BF525911EA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32386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76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085264-903D-155B-5B8A-C505756D1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8AEF083-9451-7DF2-9E3E-F1B33720BB4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582936-DDC7-10F1-BA00-D92C71EB0C1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visité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1CFA791-B797-D71B-7429-6C27320EBF6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6976DDA-8D92-75DD-3BB2-154AE2E4E43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F9904A1-FCD6-F8D7-FB50-4BDF0E171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E4EEE0B-1CA7-1265-B404-B88B3B4D44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5110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1384EFB-1546-FD61-6468-059FF6951D5E}"/>
              </a:ext>
            </a:extLst>
          </p:cNvPr>
          <p:cNvSpPr txBox="1">
            <a:spLocks/>
          </p:cNvSpPr>
          <p:nvPr/>
        </p:nvSpPr>
        <p:spPr>
          <a:xfrm>
            <a:off x="572421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D7707F8-622E-5715-FC76-EE44A6B7FDB8}"/>
              </a:ext>
            </a:extLst>
          </p:cNvPr>
          <p:cNvSpPr txBox="1">
            <a:spLocks/>
          </p:cNvSpPr>
          <p:nvPr/>
        </p:nvSpPr>
        <p:spPr>
          <a:xfrm>
            <a:off x="8124364" y="1770921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F7BF570-A172-D4D9-7FDF-442EC36F901C}"/>
              </a:ext>
            </a:extLst>
          </p:cNvPr>
          <p:cNvSpPr txBox="1">
            <a:spLocks/>
          </p:cNvSpPr>
          <p:nvPr/>
        </p:nvSpPr>
        <p:spPr>
          <a:xfrm>
            <a:off x="1155146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B177211-5C2C-A365-F382-A328F6F337CE}"/>
              </a:ext>
            </a:extLst>
          </p:cNvPr>
          <p:cNvSpPr txBox="1">
            <a:spLocks/>
          </p:cNvSpPr>
          <p:nvPr/>
        </p:nvSpPr>
        <p:spPr>
          <a:xfrm>
            <a:off x="8999244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7AC1D4C-EF22-F7E9-A6AB-4C3E19902BC8}"/>
              </a:ext>
            </a:extLst>
          </p:cNvPr>
          <p:cNvSpPr txBox="1">
            <a:spLocks/>
          </p:cNvSpPr>
          <p:nvPr/>
        </p:nvSpPr>
        <p:spPr>
          <a:xfrm>
            <a:off x="2313472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204C4DB-E3A9-5E5F-798D-99660C1D3559}"/>
              </a:ext>
            </a:extLst>
          </p:cNvPr>
          <p:cNvSpPr txBox="1">
            <a:spLocks/>
          </p:cNvSpPr>
          <p:nvPr/>
        </p:nvSpPr>
        <p:spPr>
          <a:xfrm>
            <a:off x="3557854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746FF23-D526-C3E0-FDC8-4C18D1C65408}"/>
              </a:ext>
            </a:extLst>
          </p:cNvPr>
          <p:cNvSpPr txBox="1">
            <a:spLocks/>
          </p:cNvSpPr>
          <p:nvPr/>
        </p:nvSpPr>
        <p:spPr>
          <a:xfrm>
            <a:off x="457802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7EC85383-B3B6-E916-E6F6-D9710E4EE537}"/>
              </a:ext>
            </a:extLst>
          </p:cNvPr>
          <p:cNvSpPr txBox="1">
            <a:spLocks/>
          </p:cNvSpPr>
          <p:nvPr/>
        </p:nvSpPr>
        <p:spPr>
          <a:xfrm>
            <a:off x="6783720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F6125F3E-21BA-694B-93D6-DB9AA6B2F8A0}"/>
              </a:ext>
            </a:extLst>
          </p:cNvPr>
          <p:cNvSpPr txBox="1">
            <a:spLocks/>
          </p:cNvSpPr>
          <p:nvPr/>
        </p:nvSpPr>
        <p:spPr>
          <a:xfrm>
            <a:off x="10019690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584CA7BD-9483-96EE-1741-3A37A0A5B311}"/>
              </a:ext>
            </a:extLst>
          </p:cNvPr>
          <p:cNvSpPr txBox="1">
            <a:spLocks/>
          </p:cNvSpPr>
          <p:nvPr/>
        </p:nvSpPr>
        <p:spPr>
          <a:xfrm>
            <a:off x="11105845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936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5B4E9-739A-468D-EE53-D4C95713C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606CEEE-7001-0129-28C5-14D4AC4E566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C041837-A346-A622-701D-6395A9BB70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visité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461B9F5-5315-1930-C895-9102AD15E18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9415EAD-9AD1-2970-65C2-682044FBBDC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D6146E5-F86D-395A-9F62-DB8EE0250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8BCC9CE-0CB4-4BF8-D318-0AEA4C76C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3524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BA35151-FFCF-FEE1-98A8-BB7B7BC1DA61}"/>
              </a:ext>
            </a:extLst>
          </p:cNvPr>
          <p:cNvSpPr txBox="1">
            <a:spLocks/>
          </p:cNvSpPr>
          <p:nvPr/>
        </p:nvSpPr>
        <p:spPr>
          <a:xfrm>
            <a:off x="572421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6482FC1-01A8-78DF-3588-FBA47AE5AD92}"/>
              </a:ext>
            </a:extLst>
          </p:cNvPr>
          <p:cNvSpPr txBox="1">
            <a:spLocks/>
          </p:cNvSpPr>
          <p:nvPr/>
        </p:nvSpPr>
        <p:spPr>
          <a:xfrm>
            <a:off x="8124364" y="1770921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FCDE3C54-46C9-057B-DFF9-5E2F6A88AB96}"/>
              </a:ext>
            </a:extLst>
          </p:cNvPr>
          <p:cNvSpPr txBox="1">
            <a:spLocks/>
          </p:cNvSpPr>
          <p:nvPr/>
        </p:nvSpPr>
        <p:spPr>
          <a:xfrm>
            <a:off x="1155146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CE9D147-02FC-FCCB-918D-B01D6F1BE099}"/>
              </a:ext>
            </a:extLst>
          </p:cNvPr>
          <p:cNvSpPr txBox="1">
            <a:spLocks/>
          </p:cNvSpPr>
          <p:nvPr/>
        </p:nvSpPr>
        <p:spPr>
          <a:xfrm>
            <a:off x="8999244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E3D29EE-29FC-F69E-6989-358573917345}"/>
              </a:ext>
            </a:extLst>
          </p:cNvPr>
          <p:cNvSpPr txBox="1">
            <a:spLocks/>
          </p:cNvSpPr>
          <p:nvPr/>
        </p:nvSpPr>
        <p:spPr>
          <a:xfrm>
            <a:off x="2313472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6DCF2E2-314F-B9F4-0200-0AB0A2946D9E}"/>
              </a:ext>
            </a:extLst>
          </p:cNvPr>
          <p:cNvSpPr txBox="1">
            <a:spLocks/>
          </p:cNvSpPr>
          <p:nvPr/>
        </p:nvSpPr>
        <p:spPr>
          <a:xfrm>
            <a:off x="3557854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97DC406-998F-7BC5-2345-C3C5758B8E72}"/>
              </a:ext>
            </a:extLst>
          </p:cNvPr>
          <p:cNvSpPr txBox="1">
            <a:spLocks/>
          </p:cNvSpPr>
          <p:nvPr/>
        </p:nvSpPr>
        <p:spPr>
          <a:xfrm>
            <a:off x="457802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3577E8CC-EEC1-C6DB-DD60-E62FBEC808AC}"/>
              </a:ext>
            </a:extLst>
          </p:cNvPr>
          <p:cNvSpPr txBox="1">
            <a:spLocks/>
          </p:cNvSpPr>
          <p:nvPr/>
        </p:nvSpPr>
        <p:spPr>
          <a:xfrm>
            <a:off x="6783720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ECA92942-77E2-5B9C-D721-9F2BA4D8DDA8}"/>
              </a:ext>
            </a:extLst>
          </p:cNvPr>
          <p:cNvSpPr txBox="1">
            <a:spLocks/>
          </p:cNvSpPr>
          <p:nvPr/>
        </p:nvSpPr>
        <p:spPr>
          <a:xfrm>
            <a:off x="10019690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27B556BA-828E-53F5-C294-053AA9659DCA}"/>
              </a:ext>
            </a:extLst>
          </p:cNvPr>
          <p:cNvSpPr txBox="1">
            <a:spLocks/>
          </p:cNvSpPr>
          <p:nvPr/>
        </p:nvSpPr>
        <p:spPr>
          <a:xfrm>
            <a:off x="11105845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1314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D5CDEB-E2CD-2337-FE8A-F773EF3553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02AE0BD-4D6B-E13A-50DB-2D3A9864E8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03083D-517F-BCAC-BA7C-596F0F9652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avons visité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612C141-806B-7408-18AE-1665DCC8CF9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ADC9A66-6DC7-B304-FE43-39342AF20F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6263F9B-D8B4-B7A8-549B-F20595BD4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F927E42-2DFB-AF28-BE2F-FBE8F5BC5CD9}"/>
              </a:ext>
            </a:extLst>
          </p:cNvPr>
          <p:cNvSpPr txBox="1">
            <a:spLocks/>
          </p:cNvSpPr>
          <p:nvPr/>
        </p:nvSpPr>
        <p:spPr>
          <a:xfrm>
            <a:off x="3922686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5E7BE2-4197-2979-2B31-823E16F34F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59867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F152EB9-DD3E-1DFC-0BD9-C70E5609F199}"/>
              </a:ext>
            </a:extLst>
          </p:cNvPr>
          <p:cNvSpPr txBox="1">
            <a:spLocks/>
          </p:cNvSpPr>
          <p:nvPr/>
        </p:nvSpPr>
        <p:spPr>
          <a:xfrm>
            <a:off x="572421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0224BEF-2BB5-2DD3-B122-200DD281532A}"/>
              </a:ext>
            </a:extLst>
          </p:cNvPr>
          <p:cNvSpPr txBox="1">
            <a:spLocks/>
          </p:cNvSpPr>
          <p:nvPr/>
        </p:nvSpPr>
        <p:spPr>
          <a:xfrm>
            <a:off x="8124364" y="1770921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E75FA83-F6D8-3181-5611-BB1CCE8A7D27}"/>
              </a:ext>
            </a:extLst>
          </p:cNvPr>
          <p:cNvSpPr txBox="1">
            <a:spLocks/>
          </p:cNvSpPr>
          <p:nvPr/>
        </p:nvSpPr>
        <p:spPr>
          <a:xfrm>
            <a:off x="1155146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C2BFA62-9336-2DDA-124D-555BBFB52DE4}"/>
              </a:ext>
            </a:extLst>
          </p:cNvPr>
          <p:cNvSpPr txBox="1">
            <a:spLocks/>
          </p:cNvSpPr>
          <p:nvPr/>
        </p:nvSpPr>
        <p:spPr>
          <a:xfrm>
            <a:off x="2128542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AB94E21-97B6-CF2C-F1B7-3C7AD9526CED}"/>
              </a:ext>
            </a:extLst>
          </p:cNvPr>
          <p:cNvSpPr txBox="1">
            <a:spLocks/>
          </p:cNvSpPr>
          <p:nvPr/>
        </p:nvSpPr>
        <p:spPr>
          <a:xfrm>
            <a:off x="8999244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E6C711C-E27B-9382-5082-A00E6371C04B}"/>
              </a:ext>
            </a:extLst>
          </p:cNvPr>
          <p:cNvSpPr txBox="1">
            <a:spLocks/>
          </p:cNvSpPr>
          <p:nvPr/>
        </p:nvSpPr>
        <p:spPr>
          <a:xfrm>
            <a:off x="8821451" y="25428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402E4EC-8B10-5ED6-B4A6-90228A968D14}"/>
              </a:ext>
            </a:extLst>
          </p:cNvPr>
          <p:cNvSpPr txBox="1">
            <a:spLocks/>
          </p:cNvSpPr>
          <p:nvPr/>
        </p:nvSpPr>
        <p:spPr>
          <a:xfrm>
            <a:off x="2313472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DA4DBD0-1218-E72A-FEA6-27F90DE53FFD}"/>
              </a:ext>
            </a:extLst>
          </p:cNvPr>
          <p:cNvSpPr txBox="1">
            <a:spLocks/>
          </p:cNvSpPr>
          <p:nvPr/>
        </p:nvSpPr>
        <p:spPr>
          <a:xfrm>
            <a:off x="3557854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5E524C7-E86D-A954-CC5E-84C565DE9AD5}"/>
              </a:ext>
            </a:extLst>
          </p:cNvPr>
          <p:cNvSpPr txBox="1">
            <a:spLocks/>
          </p:cNvSpPr>
          <p:nvPr/>
        </p:nvSpPr>
        <p:spPr>
          <a:xfrm>
            <a:off x="457802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1F720BB-AD45-D312-4096-6BE36616C772}"/>
              </a:ext>
            </a:extLst>
          </p:cNvPr>
          <p:cNvSpPr txBox="1">
            <a:spLocks/>
          </p:cNvSpPr>
          <p:nvPr/>
        </p:nvSpPr>
        <p:spPr>
          <a:xfrm>
            <a:off x="695088" y="2542883"/>
            <a:ext cx="1664653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B8F490B-0BE9-72DD-6626-2AD3331C368C}"/>
              </a:ext>
            </a:extLst>
          </p:cNvPr>
          <p:cNvSpPr txBox="1">
            <a:spLocks/>
          </p:cNvSpPr>
          <p:nvPr/>
        </p:nvSpPr>
        <p:spPr>
          <a:xfrm>
            <a:off x="5784285" y="25428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ADC2D9A-3196-3809-4D57-A6B34BF9BBFC}"/>
              </a:ext>
            </a:extLst>
          </p:cNvPr>
          <p:cNvSpPr txBox="1">
            <a:spLocks/>
          </p:cNvSpPr>
          <p:nvPr/>
        </p:nvSpPr>
        <p:spPr>
          <a:xfrm>
            <a:off x="6783720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CC46628F-1BB6-88FC-1B9B-99B63B457070}"/>
              </a:ext>
            </a:extLst>
          </p:cNvPr>
          <p:cNvSpPr txBox="1">
            <a:spLocks/>
          </p:cNvSpPr>
          <p:nvPr/>
        </p:nvSpPr>
        <p:spPr>
          <a:xfrm>
            <a:off x="10019690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19A07E83-DB57-B1C8-749F-B594F6F2220D}"/>
              </a:ext>
            </a:extLst>
          </p:cNvPr>
          <p:cNvSpPr txBox="1">
            <a:spLocks/>
          </p:cNvSpPr>
          <p:nvPr/>
        </p:nvSpPr>
        <p:spPr>
          <a:xfrm>
            <a:off x="11105845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7270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B182B-FAE4-EF77-3629-93EAAD60E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59C6E16-42A9-7D88-E6B4-F6ABCA4EBB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113F3D-9736-8A05-198B-DA3BCDFCF10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avons visité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C583B02-B530-6E29-9FCB-44A5722FA99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5CCC7CD-CC0D-2B49-CF7C-39813E0FEB9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DB07156-9C4D-C488-8EB3-8F4D58143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BE972DE-900D-611E-4ED4-2D99386A6480}"/>
              </a:ext>
            </a:extLst>
          </p:cNvPr>
          <p:cNvSpPr txBox="1">
            <a:spLocks/>
          </p:cNvSpPr>
          <p:nvPr/>
        </p:nvSpPr>
        <p:spPr>
          <a:xfrm>
            <a:off x="3922686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B1468F0-2208-2E52-8029-775AEC1EA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8358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7E84344-302A-56EC-CEDC-065D3E1081FE}"/>
              </a:ext>
            </a:extLst>
          </p:cNvPr>
          <p:cNvSpPr txBox="1">
            <a:spLocks/>
          </p:cNvSpPr>
          <p:nvPr/>
        </p:nvSpPr>
        <p:spPr>
          <a:xfrm>
            <a:off x="572421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359C6B2-00B9-F2A3-B7B0-30F11E224686}"/>
              </a:ext>
            </a:extLst>
          </p:cNvPr>
          <p:cNvSpPr txBox="1">
            <a:spLocks/>
          </p:cNvSpPr>
          <p:nvPr/>
        </p:nvSpPr>
        <p:spPr>
          <a:xfrm>
            <a:off x="8124364" y="1770921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A599E86-E313-D1C2-6973-84D8D79EC6ED}"/>
              </a:ext>
            </a:extLst>
          </p:cNvPr>
          <p:cNvSpPr txBox="1">
            <a:spLocks/>
          </p:cNvSpPr>
          <p:nvPr/>
        </p:nvSpPr>
        <p:spPr>
          <a:xfrm>
            <a:off x="1155146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BF0A7E1-4C0A-E091-7095-E3C8FDA9524B}"/>
              </a:ext>
            </a:extLst>
          </p:cNvPr>
          <p:cNvSpPr txBox="1">
            <a:spLocks/>
          </p:cNvSpPr>
          <p:nvPr/>
        </p:nvSpPr>
        <p:spPr>
          <a:xfrm>
            <a:off x="2128542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D04FF81-286E-9DE1-145F-11022D985780}"/>
              </a:ext>
            </a:extLst>
          </p:cNvPr>
          <p:cNvSpPr txBox="1">
            <a:spLocks/>
          </p:cNvSpPr>
          <p:nvPr/>
        </p:nvSpPr>
        <p:spPr>
          <a:xfrm>
            <a:off x="8999244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3CF478C-E400-2810-7AD0-BE7CE56BE2AC}"/>
              </a:ext>
            </a:extLst>
          </p:cNvPr>
          <p:cNvSpPr txBox="1">
            <a:spLocks/>
          </p:cNvSpPr>
          <p:nvPr/>
        </p:nvSpPr>
        <p:spPr>
          <a:xfrm>
            <a:off x="8821451" y="25428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DF52E88-7676-DA46-E350-8030BF0C7E64}"/>
              </a:ext>
            </a:extLst>
          </p:cNvPr>
          <p:cNvSpPr txBox="1">
            <a:spLocks/>
          </p:cNvSpPr>
          <p:nvPr/>
        </p:nvSpPr>
        <p:spPr>
          <a:xfrm>
            <a:off x="2313472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FC2F58F-151B-EDDF-9E30-007204EAAD8D}"/>
              </a:ext>
            </a:extLst>
          </p:cNvPr>
          <p:cNvSpPr txBox="1">
            <a:spLocks/>
          </p:cNvSpPr>
          <p:nvPr/>
        </p:nvSpPr>
        <p:spPr>
          <a:xfrm>
            <a:off x="3557854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79449FC-7417-0650-3618-2E451D23DDC9}"/>
              </a:ext>
            </a:extLst>
          </p:cNvPr>
          <p:cNvSpPr txBox="1">
            <a:spLocks/>
          </p:cNvSpPr>
          <p:nvPr/>
        </p:nvSpPr>
        <p:spPr>
          <a:xfrm>
            <a:off x="457802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133473D-AD24-AE74-A835-79F0E5DE32B3}"/>
              </a:ext>
            </a:extLst>
          </p:cNvPr>
          <p:cNvSpPr txBox="1">
            <a:spLocks/>
          </p:cNvSpPr>
          <p:nvPr/>
        </p:nvSpPr>
        <p:spPr>
          <a:xfrm>
            <a:off x="695088" y="2542883"/>
            <a:ext cx="1664653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7CE7138-0881-0511-CBCB-20BAA2AEE9B1}"/>
              </a:ext>
            </a:extLst>
          </p:cNvPr>
          <p:cNvSpPr txBox="1">
            <a:spLocks/>
          </p:cNvSpPr>
          <p:nvPr/>
        </p:nvSpPr>
        <p:spPr>
          <a:xfrm>
            <a:off x="5784285" y="25428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2AC3E8A-F9C2-68E4-40A8-5E2557CAECE4}"/>
              </a:ext>
            </a:extLst>
          </p:cNvPr>
          <p:cNvSpPr txBox="1">
            <a:spLocks/>
          </p:cNvSpPr>
          <p:nvPr/>
        </p:nvSpPr>
        <p:spPr>
          <a:xfrm>
            <a:off x="6783720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989E77CA-EB78-A8F1-AD44-68CA75E53379}"/>
              </a:ext>
            </a:extLst>
          </p:cNvPr>
          <p:cNvSpPr txBox="1">
            <a:spLocks/>
          </p:cNvSpPr>
          <p:nvPr/>
        </p:nvSpPr>
        <p:spPr>
          <a:xfrm>
            <a:off x="10019690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015DE42C-766A-CE4F-2EA0-0D9D3088F56D}"/>
              </a:ext>
            </a:extLst>
          </p:cNvPr>
          <p:cNvSpPr txBox="1">
            <a:spLocks/>
          </p:cNvSpPr>
          <p:nvPr/>
        </p:nvSpPr>
        <p:spPr>
          <a:xfrm>
            <a:off x="11105845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314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02F5D0-5F9A-F4B3-8E30-E81142BDC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D91365-5410-45BA-6584-B997DA718C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3B672EE-6030-9C18-7B7A-7DE0F29C3CA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avons visité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D25C6CD-CE67-20C6-E71A-5F7FE080D9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F851E6E-F5B7-69EA-3ADC-6C72149264A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CDDD257-3AEF-F370-C743-89541CC52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3FF9AB6-E37D-EF4C-FAC9-72CC0EA68514}"/>
              </a:ext>
            </a:extLst>
          </p:cNvPr>
          <p:cNvSpPr txBox="1">
            <a:spLocks/>
          </p:cNvSpPr>
          <p:nvPr/>
        </p:nvSpPr>
        <p:spPr>
          <a:xfrm>
            <a:off x="3922686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4A1F792-3A36-3C05-20BD-5A925A9DF5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06884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un musée / la vieille ville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1587EF6-C96A-56EB-EA3F-C6A5CBD8668C}"/>
              </a:ext>
            </a:extLst>
          </p:cNvPr>
          <p:cNvSpPr txBox="1">
            <a:spLocks/>
          </p:cNvSpPr>
          <p:nvPr/>
        </p:nvSpPr>
        <p:spPr>
          <a:xfrm>
            <a:off x="572421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3D89970-7E00-C306-2F83-2B4D5E6B8DB9}"/>
              </a:ext>
            </a:extLst>
          </p:cNvPr>
          <p:cNvSpPr txBox="1">
            <a:spLocks/>
          </p:cNvSpPr>
          <p:nvPr/>
        </p:nvSpPr>
        <p:spPr>
          <a:xfrm>
            <a:off x="8124364" y="1770921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504C5DD-09FD-591A-F8F3-36355E177699}"/>
              </a:ext>
            </a:extLst>
          </p:cNvPr>
          <p:cNvSpPr txBox="1">
            <a:spLocks/>
          </p:cNvSpPr>
          <p:nvPr/>
        </p:nvSpPr>
        <p:spPr>
          <a:xfrm>
            <a:off x="1155146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06A15F6-369B-8EFA-A562-A6CAEAF334BA}"/>
              </a:ext>
            </a:extLst>
          </p:cNvPr>
          <p:cNvSpPr txBox="1">
            <a:spLocks/>
          </p:cNvSpPr>
          <p:nvPr/>
        </p:nvSpPr>
        <p:spPr>
          <a:xfrm>
            <a:off x="2128542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BC2F5D8-1F4E-95C5-0730-14CDD3F8A791}"/>
              </a:ext>
            </a:extLst>
          </p:cNvPr>
          <p:cNvSpPr txBox="1">
            <a:spLocks/>
          </p:cNvSpPr>
          <p:nvPr/>
        </p:nvSpPr>
        <p:spPr>
          <a:xfrm>
            <a:off x="8999244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1A73FF8-4A89-8990-0D72-06F71B582CAC}"/>
              </a:ext>
            </a:extLst>
          </p:cNvPr>
          <p:cNvSpPr txBox="1">
            <a:spLocks/>
          </p:cNvSpPr>
          <p:nvPr/>
        </p:nvSpPr>
        <p:spPr>
          <a:xfrm>
            <a:off x="8821451" y="25428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ABCD6AB-A2BB-E3F7-5ABB-830DB3CF249B}"/>
              </a:ext>
            </a:extLst>
          </p:cNvPr>
          <p:cNvSpPr txBox="1">
            <a:spLocks/>
          </p:cNvSpPr>
          <p:nvPr/>
        </p:nvSpPr>
        <p:spPr>
          <a:xfrm>
            <a:off x="2313472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01870ED-E2C6-606B-798E-46BBBA0004AD}"/>
              </a:ext>
            </a:extLst>
          </p:cNvPr>
          <p:cNvSpPr txBox="1">
            <a:spLocks/>
          </p:cNvSpPr>
          <p:nvPr/>
        </p:nvSpPr>
        <p:spPr>
          <a:xfrm>
            <a:off x="3557854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112B9890-FAC3-ECF4-65F7-B3892EBBC851}"/>
              </a:ext>
            </a:extLst>
          </p:cNvPr>
          <p:cNvSpPr txBox="1">
            <a:spLocks/>
          </p:cNvSpPr>
          <p:nvPr/>
        </p:nvSpPr>
        <p:spPr>
          <a:xfrm>
            <a:off x="457802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A252B97-E319-3922-2833-43500AD88246}"/>
              </a:ext>
            </a:extLst>
          </p:cNvPr>
          <p:cNvSpPr txBox="1">
            <a:spLocks/>
          </p:cNvSpPr>
          <p:nvPr/>
        </p:nvSpPr>
        <p:spPr>
          <a:xfrm>
            <a:off x="695088" y="2542883"/>
            <a:ext cx="1664653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D802A3F-749C-682A-56FE-299736D2274B}"/>
              </a:ext>
            </a:extLst>
          </p:cNvPr>
          <p:cNvSpPr txBox="1">
            <a:spLocks/>
          </p:cNvSpPr>
          <p:nvPr/>
        </p:nvSpPr>
        <p:spPr>
          <a:xfrm>
            <a:off x="5784285" y="25428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80E0C5C-A018-AACB-A4B4-AB0D11044250}"/>
              </a:ext>
            </a:extLst>
          </p:cNvPr>
          <p:cNvSpPr txBox="1">
            <a:spLocks/>
          </p:cNvSpPr>
          <p:nvPr/>
        </p:nvSpPr>
        <p:spPr>
          <a:xfrm>
            <a:off x="6783720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8F6EB6D6-7355-3727-BBB0-9BA8E6F936C2}"/>
              </a:ext>
            </a:extLst>
          </p:cNvPr>
          <p:cNvSpPr txBox="1">
            <a:spLocks/>
          </p:cNvSpPr>
          <p:nvPr/>
        </p:nvSpPr>
        <p:spPr>
          <a:xfrm>
            <a:off x="10019690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8B2D6E1D-0786-6AD8-84F9-CD0F4DCF5EC6}"/>
              </a:ext>
            </a:extLst>
          </p:cNvPr>
          <p:cNvSpPr txBox="1">
            <a:spLocks/>
          </p:cNvSpPr>
          <p:nvPr/>
        </p:nvSpPr>
        <p:spPr>
          <a:xfrm>
            <a:off x="11105845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5074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696CE-040A-3CCA-BBD1-35C724DCD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DA0A977-8993-E1C8-FF54-4040A55AE35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CA5E78-548F-9EEF-DE9E-CDADC507CEF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avons visité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0AB09E4-B2B5-179E-465B-D8962AD2EE0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CA4D157-D150-B293-39E6-D9B9E4816A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561683D-447F-2465-4720-92FFF49AB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38021D8-7D05-55BD-B0F0-EED7F0411F47}"/>
              </a:ext>
            </a:extLst>
          </p:cNvPr>
          <p:cNvSpPr txBox="1">
            <a:spLocks/>
          </p:cNvSpPr>
          <p:nvPr/>
        </p:nvSpPr>
        <p:spPr>
          <a:xfrm>
            <a:off x="3922686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DCB74BD-A539-C5ED-2614-0A4651847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14552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un musée / la vieille ville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1BC37ABD-D442-5513-CB3F-0522BF32D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416A986F-3D99-5D92-E02C-5F5491B49F84}"/>
              </a:ext>
            </a:extLst>
          </p:cNvPr>
          <p:cNvSpPr txBox="1">
            <a:spLocks/>
          </p:cNvSpPr>
          <p:nvPr/>
        </p:nvSpPr>
        <p:spPr>
          <a:xfrm>
            <a:off x="572421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5FFB564-9DC7-1FD7-C4D2-73BA1AD1C1D9}"/>
              </a:ext>
            </a:extLst>
          </p:cNvPr>
          <p:cNvSpPr txBox="1">
            <a:spLocks/>
          </p:cNvSpPr>
          <p:nvPr/>
        </p:nvSpPr>
        <p:spPr>
          <a:xfrm>
            <a:off x="8124364" y="1770921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3C443A5-0BE1-E835-B3F4-481F52249392}"/>
              </a:ext>
            </a:extLst>
          </p:cNvPr>
          <p:cNvSpPr txBox="1">
            <a:spLocks/>
          </p:cNvSpPr>
          <p:nvPr/>
        </p:nvSpPr>
        <p:spPr>
          <a:xfrm>
            <a:off x="1155146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0FC7880-E3B9-E923-0E8F-F200E4F9EB35}"/>
              </a:ext>
            </a:extLst>
          </p:cNvPr>
          <p:cNvSpPr txBox="1">
            <a:spLocks/>
          </p:cNvSpPr>
          <p:nvPr/>
        </p:nvSpPr>
        <p:spPr>
          <a:xfrm>
            <a:off x="2128542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E5FF15E-DEAC-6195-B91D-558CEDC4139E}"/>
              </a:ext>
            </a:extLst>
          </p:cNvPr>
          <p:cNvSpPr txBox="1">
            <a:spLocks/>
          </p:cNvSpPr>
          <p:nvPr/>
        </p:nvSpPr>
        <p:spPr>
          <a:xfrm>
            <a:off x="8999244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2415E70-3200-ABAE-BC17-9725C5EFB392}"/>
              </a:ext>
            </a:extLst>
          </p:cNvPr>
          <p:cNvSpPr txBox="1">
            <a:spLocks/>
          </p:cNvSpPr>
          <p:nvPr/>
        </p:nvSpPr>
        <p:spPr>
          <a:xfrm>
            <a:off x="8821451" y="25428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FA9F265-5CC2-54A2-6679-7BC664D1C647}"/>
              </a:ext>
            </a:extLst>
          </p:cNvPr>
          <p:cNvSpPr txBox="1">
            <a:spLocks/>
          </p:cNvSpPr>
          <p:nvPr/>
        </p:nvSpPr>
        <p:spPr>
          <a:xfrm>
            <a:off x="2313472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335C597-0AC2-453A-FF77-63A730F9815F}"/>
              </a:ext>
            </a:extLst>
          </p:cNvPr>
          <p:cNvSpPr txBox="1">
            <a:spLocks/>
          </p:cNvSpPr>
          <p:nvPr/>
        </p:nvSpPr>
        <p:spPr>
          <a:xfrm>
            <a:off x="3557854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797A46B-B0C0-0358-9C3D-BC9989855279}"/>
              </a:ext>
            </a:extLst>
          </p:cNvPr>
          <p:cNvSpPr txBox="1">
            <a:spLocks/>
          </p:cNvSpPr>
          <p:nvPr/>
        </p:nvSpPr>
        <p:spPr>
          <a:xfrm>
            <a:off x="457802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7585181-8BEB-2EB6-D6F9-2608497B0986}"/>
              </a:ext>
            </a:extLst>
          </p:cNvPr>
          <p:cNvSpPr txBox="1">
            <a:spLocks/>
          </p:cNvSpPr>
          <p:nvPr/>
        </p:nvSpPr>
        <p:spPr>
          <a:xfrm>
            <a:off x="695088" y="2542883"/>
            <a:ext cx="1664653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9F891DF-C4D9-18B7-DAF7-FBFE3AED484F}"/>
              </a:ext>
            </a:extLst>
          </p:cNvPr>
          <p:cNvSpPr txBox="1">
            <a:spLocks/>
          </p:cNvSpPr>
          <p:nvPr/>
        </p:nvSpPr>
        <p:spPr>
          <a:xfrm>
            <a:off x="5784285" y="25428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DC97EE2-47B0-ABD8-2042-0C455160D431}"/>
              </a:ext>
            </a:extLst>
          </p:cNvPr>
          <p:cNvSpPr txBox="1">
            <a:spLocks/>
          </p:cNvSpPr>
          <p:nvPr/>
        </p:nvSpPr>
        <p:spPr>
          <a:xfrm>
            <a:off x="6783720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83189D8F-9352-FD18-78BA-ED723C07CD89}"/>
              </a:ext>
            </a:extLst>
          </p:cNvPr>
          <p:cNvSpPr txBox="1">
            <a:spLocks/>
          </p:cNvSpPr>
          <p:nvPr/>
        </p:nvSpPr>
        <p:spPr>
          <a:xfrm>
            <a:off x="10019690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6EEF9DFA-DFC2-B195-4454-55BE1F25D563}"/>
              </a:ext>
            </a:extLst>
          </p:cNvPr>
          <p:cNvSpPr txBox="1">
            <a:spLocks/>
          </p:cNvSpPr>
          <p:nvPr/>
        </p:nvSpPr>
        <p:spPr>
          <a:xfrm>
            <a:off x="11105845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9018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9297D7-ACB1-DA0D-BA8B-8CAA880A1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63F308E-B252-2937-9D45-4BF91AF1859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399FD2-F0B8-D677-366C-3F8CD92F2E4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avons visité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CC25805-DC02-F5EA-2712-C9E14219CE7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9F907C-E520-F971-4278-59D8925651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imparfait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D0ECC8E-C526-207F-F49A-875707084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246912A-7002-9E1C-642D-474673C60C7E}"/>
              </a:ext>
            </a:extLst>
          </p:cNvPr>
          <p:cNvSpPr txBox="1">
            <a:spLocks/>
          </p:cNvSpPr>
          <p:nvPr/>
        </p:nvSpPr>
        <p:spPr>
          <a:xfrm>
            <a:off x="3922686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C97CBC4-C587-1CAC-26B9-E1DA87635B1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un musée / la vieille ville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Hier, nous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visitions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 musée dans la vieille ville.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F0D6622-529C-1EBE-0DFE-8B97152A74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771E1F0D-0C0D-7ADC-382F-652ACCC299FF}"/>
              </a:ext>
            </a:extLst>
          </p:cNvPr>
          <p:cNvSpPr txBox="1">
            <a:spLocks/>
          </p:cNvSpPr>
          <p:nvPr/>
        </p:nvSpPr>
        <p:spPr>
          <a:xfrm>
            <a:off x="572421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5C99CD1-8C7D-A0BB-1BB9-B5EF8FA0F5C4}"/>
              </a:ext>
            </a:extLst>
          </p:cNvPr>
          <p:cNvSpPr txBox="1">
            <a:spLocks/>
          </p:cNvSpPr>
          <p:nvPr/>
        </p:nvSpPr>
        <p:spPr>
          <a:xfrm>
            <a:off x="8124364" y="1770921"/>
            <a:ext cx="86784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367ACB0-0B85-4230-E884-737178BB9C62}"/>
              </a:ext>
            </a:extLst>
          </p:cNvPr>
          <p:cNvSpPr txBox="1">
            <a:spLocks/>
          </p:cNvSpPr>
          <p:nvPr/>
        </p:nvSpPr>
        <p:spPr>
          <a:xfrm>
            <a:off x="1155146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12C5F57-F937-1771-8A1B-67EC9BFCD218}"/>
              </a:ext>
            </a:extLst>
          </p:cNvPr>
          <p:cNvSpPr txBox="1">
            <a:spLocks/>
          </p:cNvSpPr>
          <p:nvPr/>
        </p:nvSpPr>
        <p:spPr>
          <a:xfrm>
            <a:off x="2128542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50EBE0F-275F-00A1-0CB0-2447A0487538}"/>
              </a:ext>
            </a:extLst>
          </p:cNvPr>
          <p:cNvSpPr txBox="1">
            <a:spLocks/>
          </p:cNvSpPr>
          <p:nvPr/>
        </p:nvSpPr>
        <p:spPr>
          <a:xfrm>
            <a:off x="8999244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45DD547-3369-8292-88D9-E08F8730DB3C}"/>
              </a:ext>
            </a:extLst>
          </p:cNvPr>
          <p:cNvSpPr txBox="1">
            <a:spLocks/>
          </p:cNvSpPr>
          <p:nvPr/>
        </p:nvSpPr>
        <p:spPr>
          <a:xfrm>
            <a:off x="8821451" y="25428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6D14B04-B786-E721-3F5F-930434C4C905}"/>
              </a:ext>
            </a:extLst>
          </p:cNvPr>
          <p:cNvSpPr txBox="1">
            <a:spLocks/>
          </p:cNvSpPr>
          <p:nvPr/>
        </p:nvSpPr>
        <p:spPr>
          <a:xfrm>
            <a:off x="2313472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5AC962A-EF2B-D074-5359-5EBA1792AA5E}"/>
              </a:ext>
            </a:extLst>
          </p:cNvPr>
          <p:cNvSpPr txBox="1">
            <a:spLocks/>
          </p:cNvSpPr>
          <p:nvPr/>
        </p:nvSpPr>
        <p:spPr>
          <a:xfrm>
            <a:off x="3557854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75C32AC-1900-8911-B176-9A2C2D3A4BC3}"/>
              </a:ext>
            </a:extLst>
          </p:cNvPr>
          <p:cNvSpPr txBox="1">
            <a:spLocks/>
          </p:cNvSpPr>
          <p:nvPr/>
        </p:nvSpPr>
        <p:spPr>
          <a:xfrm>
            <a:off x="4578028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74A0E5A-E89F-E6AB-B887-7AAA10DD5EFD}"/>
              </a:ext>
            </a:extLst>
          </p:cNvPr>
          <p:cNvSpPr txBox="1">
            <a:spLocks/>
          </p:cNvSpPr>
          <p:nvPr/>
        </p:nvSpPr>
        <p:spPr>
          <a:xfrm>
            <a:off x="695088" y="2542883"/>
            <a:ext cx="1664653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73733C9-C40E-A370-A3CA-0FA66FC9CBA8}"/>
              </a:ext>
            </a:extLst>
          </p:cNvPr>
          <p:cNvSpPr txBox="1">
            <a:spLocks/>
          </p:cNvSpPr>
          <p:nvPr/>
        </p:nvSpPr>
        <p:spPr>
          <a:xfrm>
            <a:off x="5784285" y="2542883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F0B625C6-959F-2AAD-CE54-36D18C83BCBB}"/>
              </a:ext>
            </a:extLst>
          </p:cNvPr>
          <p:cNvSpPr txBox="1">
            <a:spLocks/>
          </p:cNvSpPr>
          <p:nvPr/>
        </p:nvSpPr>
        <p:spPr>
          <a:xfrm>
            <a:off x="6783720" y="1770921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341506AB-DB92-0315-DA00-BC1ECF055836}"/>
              </a:ext>
            </a:extLst>
          </p:cNvPr>
          <p:cNvSpPr txBox="1">
            <a:spLocks/>
          </p:cNvSpPr>
          <p:nvPr/>
        </p:nvSpPr>
        <p:spPr>
          <a:xfrm>
            <a:off x="10019690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4" name="Sous-titre 2">
            <a:extLst>
              <a:ext uri="{FF2B5EF4-FFF2-40B4-BE49-F238E27FC236}">
                <a16:creationId xmlns:a16="http://schemas.microsoft.com/office/drawing/2014/main" id="{F7054BD8-1EE4-6D00-EB6C-EDC51BE75EEE}"/>
              </a:ext>
            </a:extLst>
          </p:cNvPr>
          <p:cNvSpPr txBox="1">
            <a:spLocks/>
          </p:cNvSpPr>
          <p:nvPr/>
        </p:nvSpPr>
        <p:spPr>
          <a:xfrm>
            <a:off x="11105845" y="177092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8280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02C17-0DFC-4119-EACB-8FD29806B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7876E4D-C1A0-E954-4354-1F02AFB2C9C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EAC6ED-8118-27DB-A0DA-4F3A18D8C1E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aboyé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44E3E9E-1522-4448-34F2-754ED2163A7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667B9C0-26C2-8170-565F-3620FE91D0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257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B9CCF8-6897-5EA2-75C7-6BDF0133B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ED6089-91C3-D433-5A78-511358CC406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6C674F-6C2A-80B9-E49C-2D6E0501CE7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aboyé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CEB5F1C-832D-2269-3177-42ACBC0E49F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BFD2DA4-0E80-1E23-9BF2-7BA2E79D1F2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888B0C1-08B7-C711-5678-23DD4359B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660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1C257-19F8-F54A-B625-8002E7672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83F8745-1699-CFE9-B890-8DD2932648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811C1D-CB8C-0A10-D4F5-AA0F3DAD577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aboyé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B437955-1118-FD4F-4177-1ABEB1A95DB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63ABD1-E8AC-148F-7E36-B1012F616EA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03F9525-CF12-E0DA-02B2-BC5805F216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620EE1C-C3B6-221C-9F95-81F788E97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27342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090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3D6206-BB14-743E-7179-496154BA5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16124B6-F88D-9D2D-539F-668BF263AEF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957191-37D5-B645-E42D-79A3D450D74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aboyé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81D3A7-EAE7-CDF4-3258-937050CF6F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431567-C847-730C-CC72-B29D75EBE34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96D927C-EF4B-6460-1B7B-1A6589064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4AD2419-B1E6-310C-4183-12E8DE7C1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76357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177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09611-8A3D-6A38-D5AE-49D5E260BB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6321D04-3F81-5BD7-3FC2-F9D4167C49B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834FD8-BC01-CF46-5447-FD2ACD1117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aboyé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79A6F8B-0891-64EF-1005-AA1D0039639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5E28FD3-41F7-7270-9404-36E22896A1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2AE6E8D-F4F2-9772-29D8-FD6B34E08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FAD7414-F7DC-BE9F-5B6B-7978A5C02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26116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157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FD4120-E3E1-84B3-D56B-07A6C2962C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51E14C-FCE9-1521-56DE-C160C1E9C81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A83FBC-87DD-53D2-CB4D-D778C5AF4A9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aboyé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765F141-B208-D84E-C26A-BE43C8BD125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7E39B50-E222-067F-E708-10507598C24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B7ED282-A1C7-6D75-79D3-CF0B3493D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F990FCB-60D2-3D1F-DFC2-471CAE2FD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99185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4C81ABF9-B125-6747-57DC-2B0A54ADFE54}"/>
              </a:ext>
            </a:extLst>
          </p:cNvPr>
          <p:cNvSpPr txBox="1">
            <a:spLocks/>
          </p:cNvSpPr>
          <p:nvPr/>
        </p:nvSpPr>
        <p:spPr>
          <a:xfrm>
            <a:off x="56524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5866967-0834-C795-B1A7-0DDC41AE172B}"/>
              </a:ext>
            </a:extLst>
          </p:cNvPr>
          <p:cNvSpPr txBox="1">
            <a:spLocks/>
          </p:cNvSpPr>
          <p:nvPr/>
        </p:nvSpPr>
        <p:spPr>
          <a:xfrm>
            <a:off x="1646761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7966301-179B-9D67-1DA9-AE75DCB9A326}"/>
              </a:ext>
            </a:extLst>
          </p:cNvPr>
          <p:cNvSpPr txBox="1">
            <a:spLocks/>
          </p:cNvSpPr>
          <p:nvPr/>
        </p:nvSpPr>
        <p:spPr>
          <a:xfrm>
            <a:off x="8374083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806CF2F-07AE-51CD-7778-4562283FBC9A}"/>
              </a:ext>
            </a:extLst>
          </p:cNvPr>
          <p:cNvSpPr txBox="1">
            <a:spLocks/>
          </p:cNvSpPr>
          <p:nvPr/>
        </p:nvSpPr>
        <p:spPr>
          <a:xfrm>
            <a:off x="281491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E8305E7-0B25-C972-3AE7-B1B80634DE00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4367F08-AE60-8FA6-E56D-FCE6D139322A}"/>
              </a:ext>
            </a:extLst>
          </p:cNvPr>
          <p:cNvSpPr txBox="1">
            <a:spLocks/>
          </p:cNvSpPr>
          <p:nvPr/>
        </p:nvSpPr>
        <p:spPr>
          <a:xfrm>
            <a:off x="10355675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0A4FDC5-01DC-B1B3-ABFF-ECB3CF5FAB9A}"/>
              </a:ext>
            </a:extLst>
          </p:cNvPr>
          <p:cNvSpPr txBox="1">
            <a:spLocks/>
          </p:cNvSpPr>
          <p:nvPr/>
        </p:nvSpPr>
        <p:spPr>
          <a:xfrm>
            <a:off x="663880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2173ECC-502B-774D-82DF-95AA605E863C}"/>
              </a:ext>
            </a:extLst>
          </p:cNvPr>
          <p:cNvSpPr txBox="1">
            <a:spLocks/>
          </p:cNvSpPr>
          <p:nvPr/>
        </p:nvSpPr>
        <p:spPr>
          <a:xfrm>
            <a:off x="9377081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40154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AA8A8-2F7C-581C-56F8-B308E09A0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0B53B6E-73A8-4470-245D-E9EE860C110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F39B9E-0898-BBD1-3853-A4D47BF7980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 aboyé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2FC3B6-3CC7-4DF2-F30B-39C6C6115B7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724A3FC-1B69-5F66-9657-57D9054BDA0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E0F0E16-3AE3-5D28-6C82-A564DF714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49650D9-9F16-FFA9-66DE-DCA5B01ADD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2018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BC0BB19-5625-6E7B-7111-15AEBFA59E0F}"/>
              </a:ext>
            </a:extLst>
          </p:cNvPr>
          <p:cNvSpPr txBox="1">
            <a:spLocks/>
          </p:cNvSpPr>
          <p:nvPr/>
        </p:nvSpPr>
        <p:spPr>
          <a:xfrm>
            <a:off x="56524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B608B15-0456-9EE7-933B-1BA96D940FC7}"/>
              </a:ext>
            </a:extLst>
          </p:cNvPr>
          <p:cNvSpPr txBox="1">
            <a:spLocks/>
          </p:cNvSpPr>
          <p:nvPr/>
        </p:nvSpPr>
        <p:spPr>
          <a:xfrm>
            <a:off x="1646761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4A0F4B4-8C40-1471-FE63-CB8282725DDB}"/>
              </a:ext>
            </a:extLst>
          </p:cNvPr>
          <p:cNvSpPr txBox="1">
            <a:spLocks/>
          </p:cNvSpPr>
          <p:nvPr/>
        </p:nvSpPr>
        <p:spPr>
          <a:xfrm>
            <a:off x="8374083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597B81B-DCEB-E80F-2221-A89FE38DE0A5}"/>
              </a:ext>
            </a:extLst>
          </p:cNvPr>
          <p:cNvSpPr txBox="1">
            <a:spLocks/>
          </p:cNvSpPr>
          <p:nvPr/>
        </p:nvSpPr>
        <p:spPr>
          <a:xfrm>
            <a:off x="281491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47FD59EF-F2A8-D8A4-D144-EB5A5A54C2A8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453B89E-912A-1294-F14F-4FA6FD8C15B0}"/>
              </a:ext>
            </a:extLst>
          </p:cNvPr>
          <p:cNvSpPr txBox="1">
            <a:spLocks/>
          </p:cNvSpPr>
          <p:nvPr/>
        </p:nvSpPr>
        <p:spPr>
          <a:xfrm>
            <a:off x="10355675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81D0C51-624D-4039-C6C5-3CF70B938490}"/>
              </a:ext>
            </a:extLst>
          </p:cNvPr>
          <p:cNvSpPr txBox="1">
            <a:spLocks/>
          </p:cNvSpPr>
          <p:nvPr/>
        </p:nvSpPr>
        <p:spPr>
          <a:xfrm>
            <a:off x="9377081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5C1D661-DC77-46AA-A07E-90A4A8636772}"/>
              </a:ext>
            </a:extLst>
          </p:cNvPr>
          <p:cNvSpPr txBox="1">
            <a:spLocks/>
          </p:cNvSpPr>
          <p:nvPr/>
        </p:nvSpPr>
        <p:spPr>
          <a:xfrm>
            <a:off x="663880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36995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71E02C-B1FA-EB2E-43C3-A750A3B86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F2CE095-A263-C247-7EC1-841A8214EA4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40490F-0EEA-4C8A-ED10-FB77EDC56C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aboyé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21ECA36-24AE-1A8A-8F4A-BB0FC734829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867C0B7-F587-EAF4-CDB6-EAD47475AE5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1EC661C-03D9-466B-CD46-FF4F60A407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88E62EA-A0F8-7FE8-015D-37E66FA6CC76}"/>
              </a:ext>
            </a:extLst>
          </p:cNvPr>
          <p:cNvSpPr txBox="1">
            <a:spLocks/>
          </p:cNvSpPr>
          <p:nvPr/>
        </p:nvSpPr>
        <p:spPr>
          <a:xfrm>
            <a:off x="6410251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CAAD7D2-6F58-485A-F9D2-6B8AD4092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9430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FDF986C-52B3-E0CF-99BB-C761166F1727}"/>
              </a:ext>
            </a:extLst>
          </p:cNvPr>
          <p:cNvSpPr txBox="1">
            <a:spLocks/>
          </p:cNvSpPr>
          <p:nvPr/>
        </p:nvSpPr>
        <p:spPr>
          <a:xfrm>
            <a:off x="56524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D430EA7-F4EE-6822-FFC4-C4B19D3F27EB}"/>
              </a:ext>
            </a:extLst>
          </p:cNvPr>
          <p:cNvSpPr txBox="1">
            <a:spLocks/>
          </p:cNvSpPr>
          <p:nvPr/>
        </p:nvSpPr>
        <p:spPr>
          <a:xfrm>
            <a:off x="1646761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3257483-D22E-67C2-A824-D2F215997284}"/>
              </a:ext>
            </a:extLst>
          </p:cNvPr>
          <p:cNvSpPr txBox="1">
            <a:spLocks/>
          </p:cNvSpPr>
          <p:nvPr/>
        </p:nvSpPr>
        <p:spPr>
          <a:xfrm>
            <a:off x="319692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41CA4B7-E0A5-9500-36D4-90C6DEB2B61A}"/>
              </a:ext>
            </a:extLst>
          </p:cNvPr>
          <p:cNvSpPr txBox="1">
            <a:spLocks/>
          </p:cNvSpPr>
          <p:nvPr/>
        </p:nvSpPr>
        <p:spPr>
          <a:xfrm>
            <a:off x="8374083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8B7A685-F381-42ED-E378-AA4FA490BC03}"/>
              </a:ext>
            </a:extLst>
          </p:cNvPr>
          <p:cNvSpPr txBox="1">
            <a:spLocks/>
          </p:cNvSpPr>
          <p:nvPr/>
        </p:nvSpPr>
        <p:spPr>
          <a:xfrm>
            <a:off x="8475406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0D1D739-E129-E841-9FB7-AE2773E61773}"/>
              </a:ext>
            </a:extLst>
          </p:cNvPr>
          <p:cNvSpPr txBox="1">
            <a:spLocks/>
          </p:cNvSpPr>
          <p:nvPr/>
        </p:nvSpPr>
        <p:spPr>
          <a:xfrm>
            <a:off x="281491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D3F81C8-C6BA-3FC0-D839-E1AF4595EC75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F1D9CC8-E44F-DAB1-625F-E077268E48FB}"/>
              </a:ext>
            </a:extLst>
          </p:cNvPr>
          <p:cNvSpPr txBox="1">
            <a:spLocks/>
          </p:cNvSpPr>
          <p:nvPr/>
        </p:nvSpPr>
        <p:spPr>
          <a:xfrm>
            <a:off x="10355675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FA015B8-7590-7DA6-4B0F-02BFEC1CD2CB}"/>
              </a:ext>
            </a:extLst>
          </p:cNvPr>
          <p:cNvSpPr txBox="1">
            <a:spLocks/>
          </p:cNvSpPr>
          <p:nvPr/>
        </p:nvSpPr>
        <p:spPr>
          <a:xfrm>
            <a:off x="9377081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4DC44C64-797D-54D8-AC39-3C98FD0284A7}"/>
              </a:ext>
            </a:extLst>
          </p:cNvPr>
          <p:cNvSpPr txBox="1">
            <a:spLocks/>
          </p:cNvSpPr>
          <p:nvPr/>
        </p:nvSpPr>
        <p:spPr>
          <a:xfrm>
            <a:off x="663880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25635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4252B0-B468-85B2-E507-6291309E6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30017E8-EA74-E085-0F0E-F2F23C6F5B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FAC86D-40E6-9F73-D3D8-D9370E63B1D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aboyé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EF0BBB8-BBD7-C90B-3FB5-11887746E1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385B0C4-9C2D-03E8-1359-C8DBAB0C273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72A88D8-1159-44EA-5B27-33ED3D610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897F821-29BA-9215-5AE8-4C0671E48751}"/>
              </a:ext>
            </a:extLst>
          </p:cNvPr>
          <p:cNvSpPr txBox="1">
            <a:spLocks/>
          </p:cNvSpPr>
          <p:nvPr/>
        </p:nvSpPr>
        <p:spPr>
          <a:xfrm>
            <a:off x="6410251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E9B9B32-ADE6-F6A0-B8F1-A1B6CFED1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32703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F863525-1E44-2D83-9BA7-B1A30E696FAC}"/>
              </a:ext>
            </a:extLst>
          </p:cNvPr>
          <p:cNvSpPr txBox="1">
            <a:spLocks/>
          </p:cNvSpPr>
          <p:nvPr/>
        </p:nvSpPr>
        <p:spPr>
          <a:xfrm>
            <a:off x="56524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D2AEA16-2468-AAA2-419A-E7DE1C21CB68}"/>
              </a:ext>
            </a:extLst>
          </p:cNvPr>
          <p:cNvSpPr txBox="1">
            <a:spLocks/>
          </p:cNvSpPr>
          <p:nvPr/>
        </p:nvSpPr>
        <p:spPr>
          <a:xfrm>
            <a:off x="1646761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043DFA9-1C91-058D-9AE3-A493311DCA12}"/>
              </a:ext>
            </a:extLst>
          </p:cNvPr>
          <p:cNvSpPr txBox="1">
            <a:spLocks/>
          </p:cNvSpPr>
          <p:nvPr/>
        </p:nvSpPr>
        <p:spPr>
          <a:xfrm>
            <a:off x="319692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2D9A663-224F-2D9A-0417-7F41B1B95B5F}"/>
              </a:ext>
            </a:extLst>
          </p:cNvPr>
          <p:cNvSpPr txBox="1">
            <a:spLocks/>
          </p:cNvSpPr>
          <p:nvPr/>
        </p:nvSpPr>
        <p:spPr>
          <a:xfrm>
            <a:off x="8374083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390C4A7-EF70-97A9-FCB9-EBD73486CDE0}"/>
              </a:ext>
            </a:extLst>
          </p:cNvPr>
          <p:cNvSpPr txBox="1">
            <a:spLocks/>
          </p:cNvSpPr>
          <p:nvPr/>
        </p:nvSpPr>
        <p:spPr>
          <a:xfrm>
            <a:off x="8475406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14DC76D-28EF-7967-CB02-8AA5F1B9357D}"/>
              </a:ext>
            </a:extLst>
          </p:cNvPr>
          <p:cNvSpPr txBox="1">
            <a:spLocks/>
          </p:cNvSpPr>
          <p:nvPr/>
        </p:nvSpPr>
        <p:spPr>
          <a:xfrm>
            <a:off x="281491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692B1012-A22A-635C-37FA-163301C95B02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47759FD-C153-225B-18FD-CB2E7FAA7A98}"/>
              </a:ext>
            </a:extLst>
          </p:cNvPr>
          <p:cNvSpPr txBox="1">
            <a:spLocks/>
          </p:cNvSpPr>
          <p:nvPr/>
        </p:nvSpPr>
        <p:spPr>
          <a:xfrm>
            <a:off x="10355675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73CF2FA-95F2-2D09-DA63-4FA2D7112CDF}"/>
              </a:ext>
            </a:extLst>
          </p:cNvPr>
          <p:cNvSpPr txBox="1">
            <a:spLocks/>
          </p:cNvSpPr>
          <p:nvPr/>
        </p:nvSpPr>
        <p:spPr>
          <a:xfrm>
            <a:off x="9377081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EC1F5CD-62FE-D008-3884-C7FA7A12EA66}"/>
              </a:ext>
            </a:extLst>
          </p:cNvPr>
          <p:cNvSpPr txBox="1">
            <a:spLocks/>
          </p:cNvSpPr>
          <p:nvPr/>
        </p:nvSpPr>
        <p:spPr>
          <a:xfrm>
            <a:off x="663880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6287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5998EE-0B84-2C3D-C224-0D7CFEF4F7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1EDDDDA-6803-3670-62F4-614272F5A6F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2E75-003C-B1B6-0DAF-1008C75E0D4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aboyé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24497A7-3B3C-C127-9600-8F0CA18B564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B1A22CC-9784-0F85-E7DF-CB5B52EAC92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E149086-CD68-0441-0635-CA255AD3EC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94A8682-B32D-9151-BC51-877EDCBC6B43}"/>
              </a:ext>
            </a:extLst>
          </p:cNvPr>
          <p:cNvSpPr txBox="1">
            <a:spLocks/>
          </p:cNvSpPr>
          <p:nvPr/>
        </p:nvSpPr>
        <p:spPr>
          <a:xfrm>
            <a:off x="6410251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F6A332D-1159-EC94-47E6-0B200EF0E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8231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chien inquiet / toute la nuit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03FAAB4-14FD-87B3-5E46-C931CDDA2FA5}"/>
              </a:ext>
            </a:extLst>
          </p:cNvPr>
          <p:cNvSpPr txBox="1">
            <a:spLocks/>
          </p:cNvSpPr>
          <p:nvPr/>
        </p:nvSpPr>
        <p:spPr>
          <a:xfrm>
            <a:off x="56524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551B46B2-514E-91F8-0C14-2BCC9EE99DBE}"/>
              </a:ext>
            </a:extLst>
          </p:cNvPr>
          <p:cNvSpPr txBox="1">
            <a:spLocks/>
          </p:cNvSpPr>
          <p:nvPr/>
        </p:nvSpPr>
        <p:spPr>
          <a:xfrm>
            <a:off x="1646761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AEBD772-89DF-8134-820A-663F7FE51AC1}"/>
              </a:ext>
            </a:extLst>
          </p:cNvPr>
          <p:cNvSpPr txBox="1">
            <a:spLocks/>
          </p:cNvSpPr>
          <p:nvPr/>
        </p:nvSpPr>
        <p:spPr>
          <a:xfrm>
            <a:off x="319692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D7A4F3B-7DCE-BB4C-612F-38255CFDDEF0}"/>
              </a:ext>
            </a:extLst>
          </p:cNvPr>
          <p:cNvSpPr txBox="1">
            <a:spLocks/>
          </p:cNvSpPr>
          <p:nvPr/>
        </p:nvSpPr>
        <p:spPr>
          <a:xfrm>
            <a:off x="8374083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F7E41B8-EC1C-2A3E-E457-B28200F2D583}"/>
              </a:ext>
            </a:extLst>
          </p:cNvPr>
          <p:cNvSpPr txBox="1">
            <a:spLocks/>
          </p:cNvSpPr>
          <p:nvPr/>
        </p:nvSpPr>
        <p:spPr>
          <a:xfrm>
            <a:off x="8475406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2D9FC9D-BE85-DF9A-785F-BDECA609B8CB}"/>
              </a:ext>
            </a:extLst>
          </p:cNvPr>
          <p:cNvSpPr txBox="1">
            <a:spLocks/>
          </p:cNvSpPr>
          <p:nvPr/>
        </p:nvSpPr>
        <p:spPr>
          <a:xfrm>
            <a:off x="281491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E14119F-E0C9-8646-C433-EA4B988E0E38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599B320-6C55-78E0-9D74-B38FF96DD460}"/>
              </a:ext>
            </a:extLst>
          </p:cNvPr>
          <p:cNvSpPr txBox="1">
            <a:spLocks/>
          </p:cNvSpPr>
          <p:nvPr/>
        </p:nvSpPr>
        <p:spPr>
          <a:xfrm>
            <a:off x="10355675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C336184-860C-B4E0-E93C-993A02D41A76}"/>
              </a:ext>
            </a:extLst>
          </p:cNvPr>
          <p:cNvSpPr txBox="1">
            <a:spLocks/>
          </p:cNvSpPr>
          <p:nvPr/>
        </p:nvSpPr>
        <p:spPr>
          <a:xfrm>
            <a:off x="9377081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8C1C76B-7CC4-851D-B9DF-C61D00113F93}"/>
              </a:ext>
            </a:extLst>
          </p:cNvPr>
          <p:cNvSpPr txBox="1">
            <a:spLocks/>
          </p:cNvSpPr>
          <p:nvPr/>
        </p:nvSpPr>
        <p:spPr>
          <a:xfrm>
            <a:off x="663880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3896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A6ECBD-A343-04E7-24D7-A5DE6A3D0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ED7C4BF-BFA3-1CB9-F075-722802C4319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982D9F-C69E-9B9D-24B6-A07175DDEF6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aboyé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BA4D704-AA23-4E16-DFE3-6E6EAC8C444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74660DC-26E3-5DF6-2136-745B13D356C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8CF04F9-C7E1-1795-31BC-3004770864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262F0C8-B440-8C7C-7C44-FD0AB610C130}"/>
              </a:ext>
            </a:extLst>
          </p:cNvPr>
          <p:cNvSpPr txBox="1">
            <a:spLocks/>
          </p:cNvSpPr>
          <p:nvPr/>
        </p:nvSpPr>
        <p:spPr>
          <a:xfrm>
            <a:off x="6410251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D42F33C-8CEB-0B09-A543-BCA333DB8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11237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chien inquiet / toute la nuit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E04F3AA-DC58-B762-06D5-02F7207772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F139570-C8ED-D267-FEBA-3A189A1CD753}"/>
              </a:ext>
            </a:extLst>
          </p:cNvPr>
          <p:cNvSpPr txBox="1">
            <a:spLocks/>
          </p:cNvSpPr>
          <p:nvPr/>
        </p:nvSpPr>
        <p:spPr>
          <a:xfrm>
            <a:off x="56524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44AD8F7-522B-183E-91E8-19FDCD7F5977}"/>
              </a:ext>
            </a:extLst>
          </p:cNvPr>
          <p:cNvSpPr txBox="1">
            <a:spLocks/>
          </p:cNvSpPr>
          <p:nvPr/>
        </p:nvSpPr>
        <p:spPr>
          <a:xfrm>
            <a:off x="1646761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4F02547-D7FC-3F57-069E-6791F042E4B9}"/>
              </a:ext>
            </a:extLst>
          </p:cNvPr>
          <p:cNvSpPr txBox="1">
            <a:spLocks/>
          </p:cNvSpPr>
          <p:nvPr/>
        </p:nvSpPr>
        <p:spPr>
          <a:xfrm>
            <a:off x="319692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3E1BB97-DB02-8E34-3E1C-EB73CE22B07F}"/>
              </a:ext>
            </a:extLst>
          </p:cNvPr>
          <p:cNvSpPr txBox="1">
            <a:spLocks/>
          </p:cNvSpPr>
          <p:nvPr/>
        </p:nvSpPr>
        <p:spPr>
          <a:xfrm>
            <a:off x="8374083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16346F2-29E0-12D3-38B8-24528D180DBE}"/>
              </a:ext>
            </a:extLst>
          </p:cNvPr>
          <p:cNvSpPr txBox="1">
            <a:spLocks/>
          </p:cNvSpPr>
          <p:nvPr/>
        </p:nvSpPr>
        <p:spPr>
          <a:xfrm>
            <a:off x="8475406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4A34C80-2FD1-28AF-AFD0-9FD2F5673561}"/>
              </a:ext>
            </a:extLst>
          </p:cNvPr>
          <p:cNvSpPr txBox="1">
            <a:spLocks/>
          </p:cNvSpPr>
          <p:nvPr/>
        </p:nvSpPr>
        <p:spPr>
          <a:xfrm>
            <a:off x="281491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30A2204-E72F-A4A3-CDF7-FF3F7505EE0D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CC6EC66-3C8A-B47D-51EA-61B74F700596}"/>
              </a:ext>
            </a:extLst>
          </p:cNvPr>
          <p:cNvSpPr txBox="1">
            <a:spLocks/>
          </p:cNvSpPr>
          <p:nvPr/>
        </p:nvSpPr>
        <p:spPr>
          <a:xfrm>
            <a:off x="10355675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A082C65-0984-E2BA-3507-B5CDC1D990F0}"/>
              </a:ext>
            </a:extLst>
          </p:cNvPr>
          <p:cNvSpPr txBox="1">
            <a:spLocks/>
          </p:cNvSpPr>
          <p:nvPr/>
        </p:nvSpPr>
        <p:spPr>
          <a:xfrm>
            <a:off x="9377081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84DD046-7680-09B7-B6A2-01C68D18C271}"/>
              </a:ext>
            </a:extLst>
          </p:cNvPr>
          <p:cNvSpPr txBox="1">
            <a:spLocks/>
          </p:cNvSpPr>
          <p:nvPr/>
        </p:nvSpPr>
        <p:spPr>
          <a:xfrm>
            <a:off x="663880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09200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A1CD8-EEB7-E0AD-5383-8EE9731E77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7C068E7-44A6-EB29-0173-44BCA5836E1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1D820E-2AA3-DE72-C4BC-C82E6A448CC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chien inquiet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 aboyé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toute la nuit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192A99-E019-AF0A-8E7E-87B1255C6D1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499DDE8-F193-D755-97F1-0139FEE8499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3615F0A-D759-E3EB-B606-0A88CEBC64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0974309-502F-9E7F-975B-28080F187646}"/>
              </a:ext>
            </a:extLst>
          </p:cNvPr>
          <p:cNvSpPr txBox="1">
            <a:spLocks/>
          </p:cNvSpPr>
          <p:nvPr/>
        </p:nvSpPr>
        <p:spPr>
          <a:xfrm>
            <a:off x="6410251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7330AE7-B155-FC4D-6BA7-1356278D0AEB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chien inquiet / toute la nuit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chien inquiet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aboiera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toute la nuit.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A1A67CF-C2C8-A45E-0BCE-94463CF70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9A627773-7720-AE30-3DBD-4B27B3988D37}"/>
              </a:ext>
            </a:extLst>
          </p:cNvPr>
          <p:cNvSpPr txBox="1">
            <a:spLocks/>
          </p:cNvSpPr>
          <p:nvPr/>
        </p:nvSpPr>
        <p:spPr>
          <a:xfrm>
            <a:off x="5652434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7250D25-1269-18A6-6BC3-154857ADD152}"/>
              </a:ext>
            </a:extLst>
          </p:cNvPr>
          <p:cNvSpPr txBox="1">
            <a:spLocks/>
          </p:cNvSpPr>
          <p:nvPr/>
        </p:nvSpPr>
        <p:spPr>
          <a:xfrm>
            <a:off x="1646761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011E031-16CD-8EF4-0FB3-379E255F78F5}"/>
              </a:ext>
            </a:extLst>
          </p:cNvPr>
          <p:cNvSpPr txBox="1">
            <a:spLocks/>
          </p:cNvSpPr>
          <p:nvPr/>
        </p:nvSpPr>
        <p:spPr>
          <a:xfrm>
            <a:off x="3196928" y="265370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F4CE426-C077-7FAD-C242-9EA3166E97EC}"/>
              </a:ext>
            </a:extLst>
          </p:cNvPr>
          <p:cNvSpPr txBox="1">
            <a:spLocks/>
          </p:cNvSpPr>
          <p:nvPr/>
        </p:nvSpPr>
        <p:spPr>
          <a:xfrm>
            <a:off x="8374083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5A576C2-3FFB-740F-F036-52210E2C1EE3}"/>
              </a:ext>
            </a:extLst>
          </p:cNvPr>
          <p:cNvSpPr txBox="1">
            <a:spLocks/>
          </p:cNvSpPr>
          <p:nvPr/>
        </p:nvSpPr>
        <p:spPr>
          <a:xfrm>
            <a:off x="8475406" y="2653706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3D53DFD-61F0-92C6-7049-6E41DE3A454A}"/>
              </a:ext>
            </a:extLst>
          </p:cNvPr>
          <p:cNvSpPr txBox="1">
            <a:spLocks/>
          </p:cNvSpPr>
          <p:nvPr/>
        </p:nvSpPr>
        <p:spPr>
          <a:xfrm>
            <a:off x="281491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4B81699-4008-44F9-5273-09BFA7D77571}"/>
              </a:ext>
            </a:extLst>
          </p:cNvPr>
          <p:cNvSpPr txBox="1">
            <a:spLocks/>
          </p:cNvSpPr>
          <p:nvPr/>
        </p:nvSpPr>
        <p:spPr>
          <a:xfrm>
            <a:off x="4292893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A6FFF5A-8A00-E4B4-09EE-15D66AA231DF}"/>
              </a:ext>
            </a:extLst>
          </p:cNvPr>
          <p:cNvSpPr txBox="1">
            <a:spLocks/>
          </p:cNvSpPr>
          <p:nvPr/>
        </p:nvSpPr>
        <p:spPr>
          <a:xfrm>
            <a:off x="10355675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C699693-8FB2-9F2E-0543-1996923A896C}"/>
              </a:ext>
            </a:extLst>
          </p:cNvPr>
          <p:cNvSpPr txBox="1">
            <a:spLocks/>
          </p:cNvSpPr>
          <p:nvPr/>
        </p:nvSpPr>
        <p:spPr>
          <a:xfrm>
            <a:off x="9377081" y="1788318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D67590B-EFA3-58EC-D49B-CBAC576E5844}"/>
              </a:ext>
            </a:extLst>
          </p:cNvPr>
          <p:cNvSpPr txBox="1">
            <a:spLocks/>
          </p:cNvSpPr>
          <p:nvPr/>
        </p:nvSpPr>
        <p:spPr>
          <a:xfrm>
            <a:off x="6638809" y="178831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43244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5BA6D4-01F6-0F99-7C00-D57FB8FB3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9D7D8B-BE29-158C-3DFA-58AD95A48D7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D3A6F5-AA81-5ED3-A004-CB4016CC50B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FFF6743-2A5E-9FBC-64EB-AAE08A4D6C8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DAE87C7-8925-DBA7-4F7A-B4962EF9B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575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C87A77-43C7-9270-E9E4-13174F15D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562614-4C8E-5422-D33D-5A4DE0B6457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B6C480-203C-18A9-9743-B900A3A12B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678BED2-F76A-B983-5B06-D35A4A1133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D057CFF-EE44-14F6-A608-0AEC2493CCF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D77FAB8-5B72-A609-9F3D-DBE83E4BA3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9427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6B6B1-C9CB-EBB4-E6D2-379857E12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C0B734D-AFCE-C1A5-D63D-87500749AD5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792833-6E2D-ABDE-863E-870BFFAC27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8B3E4CF-932C-DAF2-59E2-55C57D7983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7ABD5DA-9E4D-319F-D01A-026DB4CD7C2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8FCEC6C-9F9A-B2C2-4FAC-682B10055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BF6A0D6-755F-26EA-4CBE-8D2C324ED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44872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6891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95FDCF-59F6-374B-8B52-A7C3D4D92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2920948-2C4F-6F3B-D0C7-4B746BD1AC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1299F3-A4B3-CBDB-2D89-17650292010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37E9DA6-B951-1F8B-7016-A2CE3AAEA18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5C4F94-AFBD-FBC1-20B8-C292CD8A773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1B4E2A9-1DFF-938E-AE98-119A2131A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8AA5AE2-0E12-2B48-34D7-F8C4C5C97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47782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8141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F59C3-55E5-9D8B-608C-D9B2B5BC0D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D29AF6C-4F18-970C-9574-0D2F4A4445D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A01454-8A94-7FF4-7E46-A1CB89CFD8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6664B8F-A970-7B51-0193-C5A12264247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928C564-759A-14B9-1335-919122DB4B6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F5E1BAB-BC1C-B455-7FF9-7C7AF2DBFA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2833DC7-C365-D74D-7399-2A183B287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46371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0234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DC9C9-4E6D-141A-575B-F5DBCB82E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2E8981C-E4FB-5F18-537D-8C9706A8FDD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60A49B-A64C-1557-2F39-ACCCE04E02A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9E3D463-3F45-610A-7D58-349E2BEB60D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CDF84FD-A425-2BF9-F51D-87A1F96F0DE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D3D20D3-B255-8CBD-28E4-387B88AA9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77A3C2C-EF96-EE28-11BE-6FDDBCA14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64092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DEC344CD-1AE5-BE5C-D14D-FD7EC63CCECE}"/>
              </a:ext>
            </a:extLst>
          </p:cNvPr>
          <p:cNvSpPr txBox="1">
            <a:spLocks/>
          </p:cNvSpPr>
          <p:nvPr/>
        </p:nvSpPr>
        <p:spPr>
          <a:xfrm>
            <a:off x="1312462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A154541-8120-5B10-61CC-76892114F73F}"/>
              </a:ext>
            </a:extLst>
          </p:cNvPr>
          <p:cNvSpPr txBox="1">
            <a:spLocks/>
          </p:cNvSpPr>
          <p:nvPr/>
        </p:nvSpPr>
        <p:spPr>
          <a:xfrm>
            <a:off x="7617543" y="1741136"/>
            <a:ext cx="77374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E8F6BE6-CCB9-5E8A-8094-116B4602A499}"/>
              </a:ext>
            </a:extLst>
          </p:cNvPr>
          <p:cNvSpPr txBox="1">
            <a:spLocks/>
          </p:cNvSpPr>
          <p:nvPr/>
        </p:nvSpPr>
        <p:spPr>
          <a:xfrm>
            <a:off x="4496237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B69D893-F639-24B7-06C4-A29E0EAEBDA1}"/>
              </a:ext>
            </a:extLst>
          </p:cNvPr>
          <p:cNvSpPr txBox="1">
            <a:spLocks/>
          </p:cNvSpPr>
          <p:nvPr/>
        </p:nvSpPr>
        <p:spPr>
          <a:xfrm>
            <a:off x="2601745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5E8F760-AF53-A835-A3B2-5D95676736D6}"/>
              </a:ext>
            </a:extLst>
          </p:cNvPr>
          <p:cNvSpPr txBox="1">
            <a:spLocks/>
          </p:cNvSpPr>
          <p:nvPr/>
        </p:nvSpPr>
        <p:spPr>
          <a:xfrm>
            <a:off x="8782510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A31F6D9-B2F5-2ECD-22CB-021448FAFE7D}"/>
              </a:ext>
            </a:extLst>
          </p:cNvPr>
          <p:cNvSpPr txBox="1">
            <a:spLocks/>
          </p:cNvSpPr>
          <p:nvPr/>
        </p:nvSpPr>
        <p:spPr>
          <a:xfrm>
            <a:off x="572440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33DC280-4838-FF4B-D7E3-D702F65791C3}"/>
              </a:ext>
            </a:extLst>
          </p:cNvPr>
          <p:cNvSpPr txBox="1">
            <a:spLocks/>
          </p:cNvSpPr>
          <p:nvPr/>
        </p:nvSpPr>
        <p:spPr>
          <a:xfrm>
            <a:off x="10257349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29843D1-792C-A44F-BED7-CE06C4FA6E98}"/>
              </a:ext>
            </a:extLst>
          </p:cNvPr>
          <p:cNvSpPr txBox="1">
            <a:spLocks/>
          </p:cNvSpPr>
          <p:nvPr/>
        </p:nvSpPr>
        <p:spPr>
          <a:xfrm>
            <a:off x="647411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5587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</a:t>
            </a:r>
            <a:b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</a:b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Groupes nominaux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groupes nominaux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temps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E0FD2-A5A3-E529-9103-8548DF320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B3DDCD5-AF18-21B8-DBD6-2814197B164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C15EBA-59AC-DFEF-B716-952E107C51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partiront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51962A4-0DC0-CC9F-970E-70F5A423EED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4669F8E-81EA-694B-C96D-931BBF0A440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77BFED1-F14F-4043-5B65-A82E6BB67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AB0D968-E452-149C-2B92-2887FE769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65074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908AFE9F-020D-8190-D9DA-CA01DB061010}"/>
              </a:ext>
            </a:extLst>
          </p:cNvPr>
          <p:cNvSpPr txBox="1">
            <a:spLocks/>
          </p:cNvSpPr>
          <p:nvPr/>
        </p:nvSpPr>
        <p:spPr>
          <a:xfrm>
            <a:off x="1312462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6DB83A1-BD5B-D080-3201-0FF84E2770B9}"/>
              </a:ext>
            </a:extLst>
          </p:cNvPr>
          <p:cNvSpPr txBox="1">
            <a:spLocks/>
          </p:cNvSpPr>
          <p:nvPr/>
        </p:nvSpPr>
        <p:spPr>
          <a:xfrm>
            <a:off x="7617543" y="1741136"/>
            <a:ext cx="77374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A67DF14-7F28-7D1B-0CF4-B83F224D37DF}"/>
              </a:ext>
            </a:extLst>
          </p:cNvPr>
          <p:cNvSpPr txBox="1">
            <a:spLocks/>
          </p:cNvSpPr>
          <p:nvPr/>
        </p:nvSpPr>
        <p:spPr>
          <a:xfrm>
            <a:off x="4496237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A850944-4328-9B65-DF39-144E8952C6F7}"/>
              </a:ext>
            </a:extLst>
          </p:cNvPr>
          <p:cNvSpPr txBox="1">
            <a:spLocks/>
          </p:cNvSpPr>
          <p:nvPr/>
        </p:nvSpPr>
        <p:spPr>
          <a:xfrm>
            <a:off x="2601745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99CE5CD-FB8F-3329-05AC-0B5AA2D44FEF}"/>
              </a:ext>
            </a:extLst>
          </p:cNvPr>
          <p:cNvSpPr txBox="1">
            <a:spLocks/>
          </p:cNvSpPr>
          <p:nvPr/>
        </p:nvSpPr>
        <p:spPr>
          <a:xfrm>
            <a:off x="8782510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B5498785-A09F-6BDE-0B9D-88391B69D660}"/>
              </a:ext>
            </a:extLst>
          </p:cNvPr>
          <p:cNvSpPr txBox="1">
            <a:spLocks/>
          </p:cNvSpPr>
          <p:nvPr/>
        </p:nvSpPr>
        <p:spPr>
          <a:xfrm>
            <a:off x="572440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9962C85-B5C1-1241-A48D-83D39DD9719C}"/>
              </a:ext>
            </a:extLst>
          </p:cNvPr>
          <p:cNvSpPr txBox="1">
            <a:spLocks/>
          </p:cNvSpPr>
          <p:nvPr/>
        </p:nvSpPr>
        <p:spPr>
          <a:xfrm>
            <a:off x="10257349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6879E2B-93E1-52AB-FD9D-155C10A2F1AB}"/>
              </a:ext>
            </a:extLst>
          </p:cNvPr>
          <p:cNvSpPr txBox="1">
            <a:spLocks/>
          </p:cNvSpPr>
          <p:nvPr/>
        </p:nvSpPr>
        <p:spPr>
          <a:xfrm>
            <a:off x="647411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37675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A8E4E8-9C66-8D60-C95E-7DE47C019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A5049BF-65D6-3EEF-EFB3-D27E54F3DB1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99425E-7CD2-BCCE-D3D4-0157190C12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partiront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2A2BD09-22B4-DB86-7CFC-CE92E1CD4B1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3B071AA-D49A-EDBB-0105-A9CFAEA2532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D24928C-B1F5-94BB-F4FA-CC8DB914BC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75CA366-890B-03AC-4634-B958C386A541}"/>
              </a:ext>
            </a:extLst>
          </p:cNvPr>
          <p:cNvSpPr txBox="1">
            <a:spLocks/>
          </p:cNvSpPr>
          <p:nvPr/>
        </p:nvSpPr>
        <p:spPr>
          <a:xfrm>
            <a:off x="4418604" y="2548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4B4373-AE74-B946-5D05-0325757E3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70818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CB18E16-4814-B034-7FEA-CDFA09B7890F}"/>
              </a:ext>
            </a:extLst>
          </p:cNvPr>
          <p:cNvSpPr txBox="1">
            <a:spLocks/>
          </p:cNvSpPr>
          <p:nvPr/>
        </p:nvSpPr>
        <p:spPr>
          <a:xfrm>
            <a:off x="1312462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2006FB2-F321-D194-4C64-3F2A9C55998B}"/>
              </a:ext>
            </a:extLst>
          </p:cNvPr>
          <p:cNvSpPr txBox="1">
            <a:spLocks/>
          </p:cNvSpPr>
          <p:nvPr/>
        </p:nvSpPr>
        <p:spPr>
          <a:xfrm>
            <a:off x="1987036" y="2548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D983488-264F-5835-211E-7448B08B14E8}"/>
              </a:ext>
            </a:extLst>
          </p:cNvPr>
          <p:cNvSpPr txBox="1">
            <a:spLocks/>
          </p:cNvSpPr>
          <p:nvPr/>
        </p:nvSpPr>
        <p:spPr>
          <a:xfrm>
            <a:off x="7617543" y="1741136"/>
            <a:ext cx="77374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9460C37-EDFE-3827-D86A-FE9C4666F56E}"/>
              </a:ext>
            </a:extLst>
          </p:cNvPr>
          <p:cNvSpPr txBox="1">
            <a:spLocks/>
          </p:cNvSpPr>
          <p:nvPr/>
        </p:nvSpPr>
        <p:spPr>
          <a:xfrm>
            <a:off x="6048685" y="2548979"/>
            <a:ext cx="1325510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1A6A885-3827-E2C4-28B8-16D163C71618}"/>
              </a:ext>
            </a:extLst>
          </p:cNvPr>
          <p:cNvSpPr txBox="1">
            <a:spLocks/>
          </p:cNvSpPr>
          <p:nvPr/>
        </p:nvSpPr>
        <p:spPr>
          <a:xfrm>
            <a:off x="4496237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C380560-AF67-847D-C516-087A5322B2E6}"/>
              </a:ext>
            </a:extLst>
          </p:cNvPr>
          <p:cNvSpPr txBox="1">
            <a:spLocks/>
          </p:cNvSpPr>
          <p:nvPr/>
        </p:nvSpPr>
        <p:spPr>
          <a:xfrm>
            <a:off x="2601745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1A0E2E9-C0C7-27C7-F08C-3C537F8658B6}"/>
              </a:ext>
            </a:extLst>
          </p:cNvPr>
          <p:cNvSpPr txBox="1">
            <a:spLocks/>
          </p:cNvSpPr>
          <p:nvPr/>
        </p:nvSpPr>
        <p:spPr>
          <a:xfrm>
            <a:off x="8782510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68B7FDD-B9B6-4916-E267-17655BB22F87}"/>
              </a:ext>
            </a:extLst>
          </p:cNvPr>
          <p:cNvSpPr txBox="1">
            <a:spLocks/>
          </p:cNvSpPr>
          <p:nvPr/>
        </p:nvSpPr>
        <p:spPr>
          <a:xfrm>
            <a:off x="572440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03EEC14-4D77-0226-9423-0480C0AB9AA5}"/>
              </a:ext>
            </a:extLst>
          </p:cNvPr>
          <p:cNvSpPr txBox="1">
            <a:spLocks/>
          </p:cNvSpPr>
          <p:nvPr/>
        </p:nvSpPr>
        <p:spPr>
          <a:xfrm>
            <a:off x="10257349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6C1500B-5AC7-8166-BAB4-36823C015CB6}"/>
              </a:ext>
            </a:extLst>
          </p:cNvPr>
          <p:cNvSpPr txBox="1">
            <a:spLocks/>
          </p:cNvSpPr>
          <p:nvPr/>
        </p:nvSpPr>
        <p:spPr>
          <a:xfrm>
            <a:off x="8188277" y="2548979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F8C516A-3B73-5FA7-E67A-24BC09F38D59}"/>
              </a:ext>
            </a:extLst>
          </p:cNvPr>
          <p:cNvSpPr txBox="1">
            <a:spLocks/>
          </p:cNvSpPr>
          <p:nvPr/>
        </p:nvSpPr>
        <p:spPr>
          <a:xfrm>
            <a:off x="647411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20431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8F4FB-B747-9F06-F1E5-9560AE1A7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B9FB724-B4F6-26F4-37FE-2B657A5D69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E58EAD-C9CC-B3E0-F051-49B43097BB8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partiront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57635E2-508D-92D6-BBEF-DF29ABA8180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684ACB1-0A8E-C529-C81C-E659F129DE9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7669C15-0B0B-800A-AA73-5F67A536A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E157F87-8980-DF8A-037E-84BD3658F9CF}"/>
              </a:ext>
            </a:extLst>
          </p:cNvPr>
          <p:cNvSpPr txBox="1">
            <a:spLocks/>
          </p:cNvSpPr>
          <p:nvPr/>
        </p:nvSpPr>
        <p:spPr>
          <a:xfrm>
            <a:off x="4418604" y="2548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2C5C31C-64CE-9647-7721-AFB9DF8E8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73799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4D842090-C8DC-3318-6C89-50A0EF7A6DC0}"/>
              </a:ext>
            </a:extLst>
          </p:cNvPr>
          <p:cNvSpPr txBox="1">
            <a:spLocks/>
          </p:cNvSpPr>
          <p:nvPr/>
        </p:nvSpPr>
        <p:spPr>
          <a:xfrm>
            <a:off x="1312462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0C2FA91-61FF-0B66-BB3C-96FC0733B221}"/>
              </a:ext>
            </a:extLst>
          </p:cNvPr>
          <p:cNvSpPr txBox="1">
            <a:spLocks/>
          </p:cNvSpPr>
          <p:nvPr/>
        </p:nvSpPr>
        <p:spPr>
          <a:xfrm>
            <a:off x="1987036" y="2548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A87FE2C-CCD4-4EDF-D442-B309766320D6}"/>
              </a:ext>
            </a:extLst>
          </p:cNvPr>
          <p:cNvSpPr txBox="1">
            <a:spLocks/>
          </p:cNvSpPr>
          <p:nvPr/>
        </p:nvSpPr>
        <p:spPr>
          <a:xfrm>
            <a:off x="7617543" y="1741136"/>
            <a:ext cx="77374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56923735-2767-A161-4E65-02E22DF4F895}"/>
              </a:ext>
            </a:extLst>
          </p:cNvPr>
          <p:cNvSpPr txBox="1">
            <a:spLocks/>
          </p:cNvSpPr>
          <p:nvPr/>
        </p:nvSpPr>
        <p:spPr>
          <a:xfrm>
            <a:off x="6048685" y="2548979"/>
            <a:ext cx="1325510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92201B1-901F-6BF5-3CAB-BFF19FA7BF17}"/>
              </a:ext>
            </a:extLst>
          </p:cNvPr>
          <p:cNvSpPr txBox="1">
            <a:spLocks/>
          </p:cNvSpPr>
          <p:nvPr/>
        </p:nvSpPr>
        <p:spPr>
          <a:xfrm>
            <a:off x="4496237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31FFF98-2103-1890-D9E2-177398A5F27C}"/>
              </a:ext>
            </a:extLst>
          </p:cNvPr>
          <p:cNvSpPr txBox="1">
            <a:spLocks/>
          </p:cNvSpPr>
          <p:nvPr/>
        </p:nvSpPr>
        <p:spPr>
          <a:xfrm>
            <a:off x="2601745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599A735-010B-CA78-C8CA-7452162E8E26}"/>
              </a:ext>
            </a:extLst>
          </p:cNvPr>
          <p:cNvSpPr txBox="1">
            <a:spLocks/>
          </p:cNvSpPr>
          <p:nvPr/>
        </p:nvSpPr>
        <p:spPr>
          <a:xfrm>
            <a:off x="8782510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D53A6D6-1B1C-7C31-F212-56A0AC9C3481}"/>
              </a:ext>
            </a:extLst>
          </p:cNvPr>
          <p:cNvSpPr txBox="1">
            <a:spLocks/>
          </p:cNvSpPr>
          <p:nvPr/>
        </p:nvSpPr>
        <p:spPr>
          <a:xfrm>
            <a:off x="572440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3FDA5C7-9079-7FB5-7DF0-30E66D4C54CB}"/>
              </a:ext>
            </a:extLst>
          </p:cNvPr>
          <p:cNvSpPr txBox="1">
            <a:spLocks/>
          </p:cNvSpPr>
          <p:nvPr/>
        </p:nvSpPr>
        <p:spPr>
          <a:xfrm>
            <a:off x="10257349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7EDBDBE-E1C3-DE22-83FF-1F0E359E02AC}"/>
              </a:ext>
            </a:extLst>
          </p:cNvPr>
          <p:cNvSpPr txBox="1">
            <a:spLocks/>
          </p:cNvSpPr>
          <p:nvPr/>
        </p:nvSpPr>
        <p:spPr>
          <a:xfrm>
            <a:off x="8188277" y="2548979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12FBADF-CDC0-6326-749D-2C9064FB6BC5}"/>
              </a:ext>
            </a:extLst>
          </p:cNvPr>
          <p:cNvSpPr txBox="1">
            <a:spLocks/>
          </p:cNvSpPr>
          <p:nvPr/>
        </p:nvSpPr>
        <p:spPr>
          <a:xfrm>
            <a:off x="647411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77015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CD34A-E2F3-CCC3-3C23-37FE30FE6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6000819-0DA3-09A2-647A-320E8C3CB12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189CE5-8175-FC19-ADB1-79CAE7DECD3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partiront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886C009-F171-BA8C-B860-F57D47A0A62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184EA0-CB8A-9E28-C984-25F67C5CF07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4A9EE5-0756-9A25-A458-4B7039DA5B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A70C9A3-FDD8-5106-1033-CB9C2F486157}"/>
              </a:ext>
            </a:extLst>
          </p:cNvPr>
          <p:cNvSpPr txBox="1">
            <a:spLocks/>
          </p:cNvSpPr>
          <p:nvPr/>
        </p:nvSpPr>
        <p:spPr>
          <a:xfrm>
            <a:off x="4418604" y="2548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361A465-9E45-1845-15BE-40D911BCE2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67163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/ Paris / deux semaines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1228E783-C5AB-D17C-B050-3AF7D93DF404}"/>
              </a:ext>
            </a:extLst>
          </p:cNvPr>
          <p:cNvSpPr txBox="1">
            <a:spLocks/>
          </p:cNvSpPr>
          <p:nvPr/>
        </p:nvSpPr>
        <p:spPr>
          <a:xfrm>
            <a:off x="1312462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4EDF53C-2554-47F8-A361-4548CA60392F}"/>
              </a:ext>
            </a:extLst>
          </p:cNvPr>
          <p:cNvSpPr txBox="1">
            <a:spLocks/>
          </p:cNvSpPr>
          <p:nvPr/>
        </p:nvSpPr>
        <p:spPr>
          <a:xfrm>
            <a:off x="1987036" y="2548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811DB14-2A32-4DD0-B4F7-D46E3F91C070}"/>
              </a:ext>
            </a:extLst>
          </p:cNvPr>
          <p:cNvSpPr txBox="1">
            <a:spLocks/>
          </p:cNvSpPr>
          <p:nvPr/>
        </p:nvSpPr>
        <p:spPr>
          <a:xfrm>
            <a:off x="7617543" y="1741136"/>
            <a:ext cx="77374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2583CFC-6D2E-54DF-9E9F-786A3DFFE52F}"/>
              </a:ext>
            </a:extLst>
          </p:cNvPr>
          <p:cNvSpPr txBox="1">
            <a:spLocks/>
          </p:cNvSpPr>
          <p:nvPr/>
        </p:nvSpPr>
        <p:spPr>
          <a:xfrm>
            <a:off x="6048685" y="2548979"/>
            <a:ext cx="1325510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0A625E2-F180-4196-7C92-85C468DB77FD}"/>
              </a:ext>
            </a:extLst>
          </p:cNvPr>
          <p:cNvSpPr txBox="1">
            <a:spLocks/>
          </p:cNvSpPr>
          <p:nvPr/>
        </p:nvSpPr>
        <p:spPr>
          <a:xfrm>
            <a:off x="4496237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8393388-D973-4142-7B75-A3FA477F3883}"/>
              </a:ext>
            </a:extLst>
          </p:cNvPr>
          <p:cNvSpPr txBox="1">
            <a:spLocks/>
          </p:cNvSpPr>
          <p:nvPr/>
        </p:nvSpPr>
        <p:spPr>
          <a:xfrm>
            <a:off x="2601745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D76C2DA-5E4B-07C8-95E7-212FBE9B7435}"/>
              </a:ext>
            </a:extLst>
          </p:cNvPr>
          <p:cNvSpPr txBox="1">
            <a:spLocks/>
          </p:cNvSpPr>
          <p:nvPr/>
        </p:nvSpPr>
        <p:spPr>
          <a:xfrm>
            <a:off x="8782510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0FA4B4F-38C5-1666-A5B7-1A179D2BF891}"/>
              </a:ext>
            </a:extLst>
          </p:cNvPr>
          <p:cNvSpPr txBox="1">
            <a:spLocks/>
          </p:cNvSpPr>
          <p:nvPr/>
        </p:nvSpPr>
        <p:spPr>
          <a:xfrm>
            <a:off x="572440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DAF13D3-93F3-3AC1-A310-6C1D581A351E}"/>
              </a:ext>
            </a:extLst>
          </p:cNvPr>
          <p:cNvSpPr txBox="1">
            <a:spLocks/>
          </p:cNvSpPr>
          <p:nvPr/>
        </p:nvSpPr>
        <p:spPr>
          <a:xfrm>
            <a:off x="10257349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62B7AC3-3039-7ED1-7998-6FFF6DEE51AB}"/>
              </a:ext>
            </a:extLst>
          </p:cNvPr>
          <p:cNvSpPr txBox="1">
            <a:spLocks/>
          </p:cNvSpPr>
          <p:nvPr/>
        </p:nvSpPr>
        <p:spPr>
          <a:xfrm>
            <a:off x="8188277" y="2548979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31E5ED5-06EE-8678-F142-1AAC38A31145}"/>
              </a:ext>
            </a:extLst>
          </p:cNvPr>
          <p:cNvSpPr txBox="1">
            <a:spLocks/>
          </p:cNvSpPr>
          <p:nvPr/>
        </p:nvSpPr>
        <p:spPr>
          <a:xfrm>
            <a:off x="647411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29563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AAC2A-9084-FBC6-FB08-F6A447F3D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F01754-FB3F-4C11-19E8-AB7CCC960D0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E33E5E-00C7-9296-1F11-307F4DF672A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partiront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D014D0A-A258-8748-9631-96431DA31CD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7DF30AA-E5F3-F3E0-707E-A94E19E381B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86CECB4-C720-07C3-62A4-92D84703EE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5AD7ECE-80DD-80AD-EBE5-CBB9B2D45F7D}"/>
              </a:ext>
            </a:extLst>
          </p:cNvPr>
          <p:cNvSpPr txBox="1">
            <a:spLocks/>
          </p:cNvSpPr>
          <p:nvPr/>
        </p:nvSpPr>
        <p:spPr>
          <a:xfrm>
            <a:off x="4418604" y="2548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F65AB36-2F71-98F8-BF87-F798FAF63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8025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/ Paris / deux semaines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FF19DF7-58C0-580F-A0CA-B96C3C7F5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5235EFBA-4A35-D28D-8959-7AE4C2C57567}"/>
              </a:ext>
            </a:extLst>
          </p:cNvPr>
          <p:cNvSpPr txBox="1">
            <a:spLocks/>
          </p:cNvSpPr>
          <p:nvPr/>
        </p:nvSpPr>
        <p:spPr>
          <a:xfrm>
            <a:off x="1312462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744AF22-C7A3-D96E-400B-B8F1044C23CC}"/>
              </a:ext>
            </a:extLst>
          </p:cNvPr>
          <p:cNvSpPr txBox="1">
            <a:spLocks/>
          </p:cNvSpPr>
          <p:nvPr/>
        </p:nvSpPr>
        <p:spPr>
          <a:xfrm>
            <a:off x="1987036" y="2548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186198C-A3E3-386C-6482-9D2A643BDEBD}"/>
              </a:ext>
            </a:extLst>
          </p:cNvPr>
          <p:cNvSpPr txBox="1">
            <a:spLocks/>
          </p:cNvSpPr>
          <p:nvPr/>
        </p:nvSpPr>
        <p:spPr>
          <a:xfrm>
            <a:off x="7617543" y="1741136"/>
            <a:ext cx="77374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9FBAF6C-C8EC-21AD-F488-098A0F0EE632}"/>
              </a:ext>
            </a:extLst>
          </p:cNvPr>
          <p:cNvSpPr txBox="1">
            <a:spLocks/>
          </p:cNvSpPr>
          <p:nvPr/>
        </p:nvSpPr>
        <p:spPr>
          <a:xfrm>
            <a:off x="6048685" y="2548979"/>
            <a:ext cx="1325510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A9CEFAA-5FF2-5C2B-3EDC-7B524E53BCF5}"/>
              </a:ext>
            </a:extLst>
          </p:cNvPr>
          <p:cNvSpPr txBox="1">
            <a:spLocks/>
          </p:cNvSpPr>
          <p:nvPr/>
        </p:nvSpPr>
        <p:spPr>
          <a:xfrm>
            <a:off x="4496237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F484CB30-27AB-2E28-9B35-72178CC074A6}"/>
              </a:ext>
            </a:extLst>
          </p:cNvPr>
          <p:cNvSpPr txBox="1">
            <a:spLocks/>
          </p:cNvSpPr>
          <p:nvPr/>
        </p:nvSpPr>
        <p:spPr>
          <a:xfrm>
            <a:off x="2601745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0D941CD-687B-4253-54BA-494FB52C553A}"/>
              </a:ext>
            </a:extLst>
          </p:cNvPr>
          <p:cNvSpPr txBox="1">
            <a:spLocks/>
          </p:cNvSpPr>
          <p:nvPr/>
        </p:nvSpPr>
        <p:spPr>
          <a:xfrm>
            <a:off x="8782510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26090BC-64B0-BEA9-6438-6DBA6A446FD0}"/>
              </a:ext>
            </a:extLst>
          </p:cNvPr>
          <p:cNvSpPr txBox="1">
            <a:spLocks/>
          </p:cNvSpPr>
          <p:nvPr/>
        </p:nvSpPr>
        <p:spPr>
          <a:xfrm>
            <a:off x="572440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1ABB038-1E56-6E92-B92D-39B3B615F16E}"/>
              </a:ext>
            </a:extLst>
          </p:cNvPr>
          <p:cNvSpPr txBox="1">
            <a:spLocks/>
          </p:cNvSpPr>
          <p:nvPr/>
        </p:nvSpPr>
        <p:spPr>
          <a:xfrm>
            <a:off x="10257349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926FBFC-EA40-27DF-AC08-30756F64B07C}"/>
              </a:ext>
            </a:extLst>
          </p:cNvPr>
          <p:cNvSpPr txBox="1">
            <a:spLocks/>
          </p:cNvSpPr>
          <p:nvPr/>
        </p:nvSpPr>
        <p:spPr>
          <a:xfrm>
            <a:off x="8188277" y="2548979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C1DFC38-15A0-EC00-FD52-127662A4A101}"/>
              </a:ext>
            </a:extLst>
          </p:cNvPr>
          <p:cNvSpPr txBox="1">
            <a:spLocks/>
          </p:cNvSpPr>
          <p:nvPr/>
        </p:nvSpPr>
        <p:spPr>
          <a:xfrm>
            <a:off x="647411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00550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91FCA-DF49-7D4F-4C77-323922178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806D01E-9181-BC4F-9F2A-18997EF5FBD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D41F2F-AE31-570D-D28D-B191F86DDB9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partiront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à Paris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deux semaines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765ACE2-A3EB-EFD9-478E-33DD7E7F4A7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E75AE0E-5AB1-E8B0-F308-269AAF86B5B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20F817D-BF34-8D45-1A69-E3651098D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C3C8E27-FA83-1B4A-531C-3EC89F563007}"/>
              </a:ext>
            </a:extLst>
          </p:cNvPr>
          <p:cNvSpPr txBox="1">
            <a:spLocks/>
          </p:cNvSpPr>
          <p:nvPr/>
        </p:nvSpPr>
        <p:spPr>
          <a:xfrm>
            <a:off x="4418604" y="2548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62D859B-6762-12F9-67EA-50CC6ADC7F6F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/ Paris / deux semaines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Mes parents part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à Paris dans deux semaines.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83A2C00-638A-3D69-A2F0-ED18E55AA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64E6B189-6CCE-9535-C037-C286CA365603}"/>
              </a:ext>
            </a:extLst>
          </p:cNvPr>
          <p:cNvSpPr txBox="1">
            <a:spLocks/>
          </p:cNvSpPr>
          <p:nvPr/>
        </p:nvSpPr>
        <p:spPr>
          <a:xfrm>
            <a:off x="1312462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2DA0337-7783-EF99-C448-1E02F913858D}"/>
              </a:ext>
            </a:extLst>
          </p:cNvPr>
          <p:cNvSpPr txBox="1">
            <a:spLocks/>
          </p:cNvSpPr>
          <p:nvPr/>
        </p:nvSpPr>
        <p:spPr>
          <a:xfrm>
            <a:off x="1987036" y="254897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63C9CAF-E8C8-BD5B-EEB8-5E38E8BD899A}"/>
              </a:ext>
            </a:extLst>
          </p:cNvPr>
          <p:cNvSpPr txBox="1">
            <a:spLocks/>
          </p:cNvSpPr>
          <p:nvPr/>
        </p:nvSpPr>
        <p:spPr>
          <a:xfrm>
            <a:off x="7617543" y="1741136"/>
            <a:ext cx="77374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F4C3EFA-7C0B-9F6E-0F98-CA85373D2B47}"/>
              </a:ext>
            </a:extLst>
          </p:cNvPr>
          <p:cNvSpPr txBox="1">
            <a:spLocks/>
          </p:cNvSpPr>
          <p:nvPr/>
        </p:nvSpPr>
        <p:spPr>
          <a:xfrm>
            <a:off x="6048685" y="2548979"/>
            <a:ext cx="1325510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lieu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7722002-5CB2-A25D-1211-60914E984311}"/>
              </a:ext>
            </a:extLst>
          </p:cNvPr>
          <p:cNvSpPr txBox="1">
            <a:spLocks/>
          </p:cNvSpPr>
          <p:nvPr/>
        </p:nvSpPr>
        <p:spPr>
          <a:xfrm>
            <a:off x="4496237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93C29E5-0318-7733-6700-321198A03D61}"/>
              </a:ext>
            </a:extLst>
          </p:cNvPr>
          <p:cNvSpPr txBox="1">
            <a:spLocks/>
          </p:cNvSpPr>
          <p:nvPr/>
        </p:nvSpPr>
        <p:spPr>
          <a:xfrm>
            <a:off x="2601745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90998631-084B-EE0C-D56D-62966F28693F}"/>
              </a:ext>
            </a:extLst>
          </p:cNvPr>
          <p:cNvSpPr txBox="1">
            <a:spLocks/>
          </p:cNvSpPr>
          <p:nvPr/>
        </p:nvSpPr>
        <p:spPr>
          <a:xfrm>
            <a:off x="8782510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4397EB0-EDAE-B3AB-80B7-1C9B03143F4E}"/>
              </a:ext>
            </a:extLst>
          </p:cNvPr>
          <p:cNvSpPr txBox="1">
            <a:spLocks/>
          </p:cNvSpPr>
          <p:nvPr/>
        </p:nvSpPr>
        <p:spPr>
          <a:xfrm>
            <a:off x="572440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94382B3-4408-CA2D-3C01-6543BF356FCA}"/>
              </a:ext>
            </a:extLst>
          </p:cNvPr>
          <p:cNvSpPr txBox="1">
            <a:spLocks/>
          </p:cNvSpPr>
          <p:nvPr/>
        </p:nvSpPr>
        <p:spPr>
          <a:xfrm>
            <a:off x="10257349" y="174113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80BD9DE-834B-1141-4AFD-5E8A0C83B9EA}"/>
              </a:ext>
            </a:extLst>
          </p:cNvPr>
          <p:cNvSpPr txBox="1">
            <a:spLocks/>
          </p:cNvSpPr>
          <p:nvPr/>
        </p:nvSpPr>
        <p:spPr>
          <a:xfrm>
            <a:off x="8188277" y="2548979"/>
            <a:ext cx="287301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6A38C1CB-AED5-AC51-9E9E-E802ACF5604B}"/>
              </a:ext>
            </a:extLst>
          </p:cNvPr>
          <p:cNvSpPr txBox="1">
            <a:spLocks/>
          </p:cNvSpPr>
          <p:nvPr/>
        </p:nvSpPr>
        <p:spPr>
          <a:xfrm>
            <a:off x="6474119" y="1741136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40575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FE89A-3874-8ECA-758A-05A7E7E81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9077F6F-507A-70DE-1947-1509A4B1A8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EE462B-91B9-AA0E-9449-219E487139A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 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F909961-15B7-870E-71BA-80DA47D7FD3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3D2AA9D-593B-D7EB-FFFF-6C74B59C2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5890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A785A4-3220-91E5-3278-5D688D114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B527000-21B2-1236-E505-4BC71B51CB4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301F4B-5209-7BA3-26CA-7C20CD7216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 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2473F89-C44D-2F3E-7DA0-5B6AF84E98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C4BEE7-298C-C414-0AC3-80B6C403436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2D6C626-61DC-E5E5-3345-B6B5D004E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32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0651F-AC03-093E-F534-BAD661AA0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1888FA1-1D44-44CF-5F67-673CFB3971F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63589C-951B-04C2-1215-8169B16D87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 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F2E03B7-D9D6-3A52-B260-EEF7D3AC2F2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EC34A52-0C1C-5AFE-02B3-63E515AD4DA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2CD1FC8-C987-3A7E-D552-38E018C67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3E13AB9-1774-CF79-9BFF-3AC73BA58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80361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4093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1A0ED6-0878-244F-A562-9A5DDE679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03449D-6976-3368-76B3-598A9854E1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013F67-A3FE-340A-C972-EBDE5482E62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 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5B9E00-03C3-E046-7E31-C59584ACA8E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CF4D86-303C-6F89-F405-94713CD4DC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82DDF9E-B2D5-34C3-92DA-5BBFA4CC0D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957348E-3AB2-B95D-E2AC-DB8E6F529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8733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6666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7522A-00F1-433F-ECBD-8838CB010E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A51E23D-E1E1-D3F6-D1D4-C8C4E4CC85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16FF22-76B7-537B-74CE-6DE66BFCC7F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 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16E66A0-EBEF-00AC-698F-6184091B873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08D2846-37D0-82F8-48AF-293BEFCBBFE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B081A70-685B-22C6-835E-4CEE005A5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2B6765-A448-4B06-C5A1-0A4571191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38655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015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D265E8-7127-5FDD-A801-F406EA4D1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0F7936-EC54-0BAA-4030-D66B662ABB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A01950-B910-6358-DDED-B8D0FC4A9C8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 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9CC2A5D-23BF-87D2-753C-223A28EE1D0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8F9AC8F-D954-0D27-6755-EC633D9D5C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3B2A3D2-1E86-DB43-7F36-BC27A7753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8C52F99-402B-F1E3-356C-1ED242065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96213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1CB7B7AC-5FC0-80F0-1CB6-69285F43A251}"/>
              </a:ext>
            </a:extLst>
          </p:cNvPr>
          <p:cNvSpPr txBox="1">
            <a:spLocks/>
          </p:cNvSpPr>
          <p:nvPr/>
        </p:nvSpPr>
        <p:spPr>
          <a:xfrm>
            <a:off x="126330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C925937-F923-3390-72CC-5DFBFC799744}"/>
              </a:ext>
            </a:extLst>
          </p:cNvPr>
          <p:cNvSpPr txBox="1">
            <a:spLocks/>
          </p:cNvSpPr>
          <p:nvPr/>
        </p:nvSpPr>
        <p:spPr>
          <a:xfrm>
            <a:off x="365066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590A3EF6-2C5E-102C-9526-2743AFFED176}"/>
              </a:ext>
            </a:extLst>
          </p:cNvPr>
          <p:cNvSpPr txBox="1">
            <a:spLocks/>
          </p:cNvSpPr>
          <p:nvPr/>
        </p:nvSpPr>
        <p:spPr>
          <a:xfrm>
            <a:off x="2228118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CA65E2B-DCCD-18A6-CD89-140C30A49EAC}"/>
              </a:ext>
            </a:extLst>
          </p:cNvPr>
          <p:cNvSpPr txBox="1">
            <a:spLocks/>
          </p:cNvSpPr>
          <p:nvPr/>
        </p:nvSpPr>
        <p:spPr>
          <a:xfrm>
            <a:off x="7730459" y="175569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C450A19-4F1C-BD6B-1DAE-8CB3ADB08B68}"/>
              </a:ext>
            </a:extLst>
          </p:cNvPr>
          <p:cNvSpPr txBox="1">
            <a:spLocks/>
          </p:cNvSpPr>
          <p:nvPr/>
        </p:nvSpPr>
        <p:spPr>
          <a:xfrm>
            <a:off x="6579819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6C213A9-DDBB-D085-3118-817C874011A3}"/>
              </a:ext>
            </a:extLst>
          </p:cNvPr>
          <p:cNvSpPr txBox="1">
            <a:spLocks/>
          </p:cNvSpPr>
          <p:nvPr/>
        </p:nvSpPr>
        <p:spPr>
          <a:xfrm>
            <a:off x="845313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E5BCB9F-0599-57E1-9639-60F670F1826F}"/>
              </a:ext>
            </a:extLst>
          </p:cNvPr>
          <p:cNvSpPr txBox="1">
            <a:spLocks/>
          </p:cNvSpPr>
          <p:nvPr/>
        </p:nvSpPr>
        <p:spPr>
          <a:xfrm>
            <a:off x="5287302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9C1D068-5CB3-FA82-50A2-607D619291F7}"/>
              </a:ext>
            </a:extLst>
          </p:cNvPr>
          <p:cNvSpPr txBox="1">
            <a:spLocks/>
          </p:cNvSpPr>
          <p:nvPr/>
        </p:nvSpPr>
        <p:spPr>
          <a:xfrm>
            <a:off x="912180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528C0969-A81E-64E4-AF5F-A69E80D1D652}"/>
              </a:ext>
            </a:extLst>
          </p:cNvPr>
          <p:cNvSpPr txBox="1">
            <a:spLocks/>
          </p:cNvSpPr>
          <p:nvPr/>
        </p:nvSpPr>
        <p:spPr>
          <a:xfrm>
            <a:off x="10159026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35793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86F2C-A4B3-24BB-6DBE-206E0E3431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0FE6546-F45B-5D38-5912-536FEEAA45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B3E424-1909-22BC-17CA-FCF341D187D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offrait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 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06E8D8B-D954-CF19-13AC-A32DA7DCD9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3B57F09-A7F6-9BCF-DE99-7588A25FAE9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9E2201D-FBF6-F545-47CD-6D94C1A550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A8CEF1A-8A2F-7EC6-8899-3FCCDBE47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12133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EEF8494-0529-7649-DB2A-088B4CFCFF06}"/>
              </a:ext>
            </a:extLst>
          </p:cNvPr>
          <p:cNvSpPr txBox="1">
            <a:spLocks/>
          </p:cNvSpPr>
          <p:nvPr/>
        </p:nvSpPr>
        <p:spPr>
          <a:xfrm>
            <a:off x="126330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27C5BD4-D750-5DE2-7BC3-DF3219862222}"/>
              </a:ext>
            </a:extLst>
          </p:cNvPr>
          <p:cNvSpPr txBox="1">
            <a:spLocks/>
          </p:cNvSpPr>
          <p:nvPr/>
        </p:nvSpPr>
        <p:spPr>
          <a:xfrm>
            <a:off x="365066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512769B-1B98-EB05-9C5A-0EA29A02F8D3}"/>
              </a:ext>
            </a:extLst>
          </p:cNvPr>
          <p:cNvSpPr txBox="1">
            <a:spLocks/>
          </p:cNvSpPr>
          <p:nvPr/>
        </p:nvSpPr>
        <p:spPr>
          <a:xfrm>
            <a:off x="2228118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2329C03-9572-BA4A-0734-5F8F42AA140B}"/>
              </a:ext>
            </a:extLst>
          </p:cNvPr>
          <p:cNvSpPr txBox="1">
            <a:spLocks/>
          </p:cNvSpPr>
          <p:nvPr/>
        </p:nvSpPr>
        <p:spPr>
          <a:xfrm>
            <a:off x="7730459" y="175569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F32AB1D9-9349-DD94-A812-D60C8253F883}"/>
              </a:ext>
            </a:extLst>
          </p:cNvPr>
          <p:cNvSpPr txBox="1">
            <a:spLocks/>
          </p:cNvSpPr>
          <p:nvPr/>
        </p:nvSpPr>
        <p:spPr>
          <a:xfrm>
            <a:off x="6579819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A3C41DE-5922-3DAC-AFDB-DF22DC576647}"/>
              </a:ext>
            </a:extLst>
          </p:cNvPr>
          <p:cNvSpPr txBox="1">
            <a:spLocks/>
          </p:cNvSpPr>
          <p:nvPr/>
        </p:nvSpPr>
        <p:spPr>
          <a:xfrm>
            <a:off x="845313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5C1E42A-4760-5542-F9E2-87FE9EBA2981}"/>
              </a:ext>
            </a:extLst>
          </p:cNvPr>
          <p:cNvSpPr txBox="1">
            <a:spLocks/>
          </p:cNvSpPr>
          <p:nvPr/>
        </p:nvSpPr>
        <p:spPr>
          <a:xfrm>
            <a:off x="5287302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DCB976AD-972B-2249-E9C9-77F26E30A180}"/>
              </a:ext>
            </a:extLst>
          </p:cNvPr>
          <p:cNvSpPr txBox="1">
            <a:spLocks/>
          </p:cNvSpPr>
          <p:nvPr/>
        </p:nvSpPr>
        <p:spPr>
          <a:xfrm>
            <a:off x="912180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66E5CBA3-0189-F294-093A-5D0B899213B6}"/>
              </a:ext>
            </a:extLst>
          </p:cNvPr>
          <p:cNvSpPr txBox="1">
            <a:spLocks/>
          </p:cNvSpPr>
          <p:nvPr/>
        </p:nvSpPr>
        <p:spPr>
          <a:xfrm>
            <a:off x="10159026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86148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611718-6956-A135-17D9-D8DADACD1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7667915-697A-15D9-F1DD-BDE0D2FD5E2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EFFBDA-DA99-3A67-4C6B-283FAEE5156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offrait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3EBE94B-E10E-033E-1CBF-E8FC663AE5C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3C6947C-4808-05ED-66EA-CE8795AF807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F0CC600-A2E5-8C59-D050-367D2DDDD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598ED5EE-FA9C-72C0-3C6C-E4F9D3CC1896}"/>
              </a:ext>
            </a:extLst>
          </p:cNvPr>
          <p:cNvSpPr txBox="1">
            <a:spLocks/>
          </p:cNvSpPr>
          <p:nvPr/>
        </p:nvSpPr>
        <p:spPr>
          <a:xfrm>
            <a:off x="5171383" y="25982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2482D48-F792-031C-EE5B-F679BF2A3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53260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C3C373DB-DE91-DBA7-D441-7E22460D95DF}"/>
              </a:ext>
            </a:extLst>
          </p:cNvPr>
          <p:cNvSpPr txBox="1">
            <a:spLocks/>
          </p:cNvSpPr>
          <p:nvPr/>
        </p:nvSpPr>
        <p:spPr>
          <a:xfrm>
            <a:off x="126330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B00D314-BE17-0D53-BB1B-06752DBD1CC0}"/>
              </a:ext>
            </a:extLst>
          </p:cNvPr>
          <p:cNvSpPr txBox="1">
            <a:spLocks/>
          </p:cNvSpPr>
          <p:nvPr/>
        </p:nvSpPr>
        <p:spPr>
          <a:xfrm>
            <a:off x="2587329" y="25982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1E5DB3B-6859-ED15-9414-904267671B5B}"/>
              </a:ext>
            </a:extLst>
          </p:cNvPr>
          <p:cNvSpPr txBox="1">
            <a:spLocks/>
          </p:cNvSpPr>
          <p:nvPr/>
        </p:nvSpPr>
        <p:spPr>
          <a:xfrm>
            <a:off x="6449958" y="2598295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C34F3FD-53DC-3FD2-FB4C-37886D14C5E0}"/>
              </a:ext>
            </a:extLst>
          </p:cNvPr>
          <p:cNvSpPr txBox="1">
            <a:spLocks/>
          </p:cNvSpPr>
          <p:nvPr/>
        </p:nvSpPr>
        <p:spPr>
          <a:xfrm>
            <a:off x="365066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E5E9BAD7-7A0B-022E-C32D-AA7B2FC01A54}"/>
              </a:ext>
            </a:extLst>
          </p:cNvPr>
          <p:cNvSpPr txBox="1">
            <a:spLocks/>
          </p:cNvSpPr>
          <p:nvPr/>
        </p:nvSpPr>
        <p:spPr>
          <a:xfrm>
            <a:off x="2228118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B640833-7E2D-132D-C074-5FC85A80024A}"/>
              </a:ext>
            </a:extLst>
          </p:cNvPr>
          <p:cNvSpPr txBox="1">
            <a:spLocks/>
          </p:cNvSpPr>
          <p:nvPr/>
        </p:nvSpPr>
        <p:spPr>
          <a:xfrm>
            <a:off x="7730459" y="175569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A4636AF-7611-5473-53DB-BDE5786184CA}"/>
              </a:ext>
            </a:extLst>
          </p:cNvPr>
          <p:cNvSpPr txBox="1">
            <a:spLocks/>
          </p:cNvSpPr>
          <p:nvPr/>
        </p:nvSpPr>
        <p:spPr>
          <a:xfrm>
            <a:off x="6579819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03B8ECC-6EA9-42B5-A901-49E09E84CB38}"/>
              </a:ext>
            </a:extLst>
          </p:cNvPr>
          <p:cNvSpPr txBox="1">
            <a:spLocks/>
          </p:cNvSpPr>
          <p:nvPr/>
        </p:nvSpPr>
        <p:spPr>
          <a:xfrm>
            <a:off x="845313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CFE0190-7D4B-5504-639C-1CDCCD6C1728}"/>
              </a:ext>
            </a:extLst>
          </p:cNvPr>
          <p:cNvSpPr txBox="1">
            <a:spLocks/>
          </p:cNvSpPr>
          <p:nvPr/>
        </p:nvSpPr>
        <p:spPr>
          <a:xfrm>
            <a:off x="5287302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B0D4BFF-CB87-B04D-029A-669D3CC2C30D}"/>
              </a:ext>
            </a:extLst>
          </p:cNvPr>
          <p:cNvSpPr txBox="1">
            <a:spLocks/>
          </p:cNvSpPr>
          <p:nvPr/>
        </p:nvSpPr>
        <p:spPr>
          <a:xfrm>
            <a:off x="9003736" y="2598295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6C5595B4-CA59-87DC-1D7E-E5BC2A649E97}"/>
              </a:ext>
            </a:extLst>
          </p:cNvPr>
          <p:cNvSpPr txBox="1">
            <a:spLocks/>
          </p:cNvSpPr>
          <p:nvPr/>
        </p:nvSpPr>
        <p:spPr>
          <a:xfrm>
            <a:off x="912180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0D952567-44F5-3DD1-73F7-D67B2B85A9DC}"/>
              </a:ext>
            </a:extLst>
          </p:cNvPr>
          <p:cNvSpPr txBox="1">
            <a:spLocks/>
          </p:cNvSpPr>
          <p:nvPr/>
        </p:nvSpPr>
        <p:spPr>
          <a:xfrm>
            <a:off x="10159026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69122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FB5F0-249C-FCBB-A017-0034A641B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CBFE31-CAE8-B0BA-E164-64E0D8F8D86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C1617A-270F-3AFF-EB7E-628D5C6B790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offrait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91B41F1-CA6C-05BB-7E89-DB79173F35A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DD7FB21-2E69-B38E-0492-88C7A165C51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DBD8AA7-F1C9-5CF8-FD31-95C96B0C7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A94F51C-D49C-476C-BA7A-68A68D15F6F8}"/>
              </a:ext>
            </a:extLst>
          </p:cNvPr>
          <p:cNvSpPr txBox="1">
            <a:spLocks/>
          </p:cNvSpPr>
          <p:nvPr/>
        </p:nvSpPr>
        <p:spPr>
          <a:xfrm>
            <a:off x="5171383" y="25982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EDE3E24-B57A-2CC4-78F0-D67A6898F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53920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AD0CB31-D200-5DDB-0EEA-2C96F9F98991}"/>
              </a:ext>
            </a:extLst>
          </p:cNvPr>
          <p:cNvSpPr txBox="1">
            <a:spLocks/>
          </p:cNvSpPr>
          <p:nvPr/>
        </p:nvSpPr>
        <p:spPr>
          <a:xfrm>
            <a:off x="126330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A4806DA-3235-FD2B-DD0F-827C490DD712}"/>
              </a:ext>
            </a:extLst>
          </p:cNvPr>
          <p:cNvSpPr txBox="1">
            <a:spLocks/>
          </p:cNvSpPr>
          <p:nvPr/>
        </p:nvSpPr>
        <p:spPr>
          <a:xfrm>
            <a:off x="2587329" y="25982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627EF5A-E8A3-FE0C-3DAA-ECA3E6B3ADC7}"/>
              </a:ext>
            </a:extLst>
          </p:cNvPr>
          <p:cNvSpPr txBox="1">
            <a:spLocks/>
          </p:cNvSpPr>
          <p:nvPr/>
        </p:nvSpPr>
        <p:spPr>
          <a:xfrm>
            <a:off x="6449958" y="2598295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4D1D956-6687-5374-24F8-9256E815612F}"/>
              </a:ext>
            </a:extLst>
          </p:cNvPr>
          <p:cNvSpPr txBox="1">
            <a:spLocks/>
          </p:cNvSpPr>
          <p:nvPr/>
        </p:nvSpPr>
        <p:spPr>
          <a:xfrm>
            <a:off x="365066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22FB7EC5-9AD6-AB8C-941D-369B1057A7EE}"/>
              </a:ext>
            </a:extLst>
          </p:cNvPr>
          <p:cNvSpPr txBox="1">
            <a:spLocks/>
          </p:cNvSpPr>
          <p:nvPr/>
        </p:nvSpPr>
        <p:spPr>
          <a:xfrm>
            <a:off x="2228118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D380025-986E-3EE0-5ED5-9CABCA7E5D2F}"/>
              </a:ext>
            </a:extLst>
          </p:cNvPr>
          <p:cNvSpPr txBox="1">
            <a:spLocks/>
          </p:cNvSpPr>
          <p:nvPr/>
        </p:nvSpPr>
        <p:spPr>
          <a:xfrm>
            <a:off x="7730459" y="175569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A055535C-428C-5987-1061-49F0D6626005}"/>
              </a:ext>
            </a:extLst>
          </p:cNvPr>
          <p:cNvSpPr txBox="1">
            <a:spLocks/>
          </p:cNvSpPr>
          <p:nvPr/>
        </p:nvSpPr>
        <p:spPr>
          <a:xfrm>
            <a:off x="6579819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85BBB8B-3721-BB00-1192-87231DB6E8CE}"/>
              </a:ext>
            </a:extLst>
          </p:cNvPr>
          <p:cNvSpPr txBox="1">
            <a:spLocks/>
          </p:cNvSpPr>
          <p:nvPr/>
        </p:nvSpPr>
        <p:spPr>
          <a:xfrm>
            <a:off x="845313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970BAB7-C772-CF29-1151-3BA8882B6266}"/>
              </a:ext>
            </a:extLst>
          </p:cNvPr>
          <p:cNvSpPr txBox="1">
            <a:spLocks/>
          </p:cNvSpPr>
          <p:nvPr/>
        </p:nvSpPr>
        <p:spPr>
          <a:xfrm>
            <a:off x="5287302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C23A4E4-0620-7C2F-A5F0-FCC4845FC89C}"/>
              </a:ext>
            </a:extLst>
          </p:cNvPr>
          <p:cNvSpPr txBox="1">
            <a:spLocks/>
          </p:cNvSpPr>
          <p:nvPr/>
        </p:nvSpPr>
        <p:spPr>
          <a:xfrm>
            <a:off x="9003736" y="2598295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2311792E-445A-8F99-DD0F-7D19C18E1B3A}"/>
              </a:ext>
            </a:extLst>
          </p:cNvPr>
          <p:cNvSpPr txBox="1">
            <a:spLocks/>
          </p:cNvSpPr>
          <p:nvPr/>
        </p:nvSpPr>
        <p:spPr>
          <a:xfrm>
            <a:off x="912180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DD661BB-4D16-2D1A-F745-803953EC42A3}"/>
              </a:ext>
            </a:extLst>
          </p:cNvPr>
          <p:cNvSpPr txBox="1">
            <a:spLocks/>
          </p:cNvSpPr>
          <p:nvPr/>
        </p:nvSpPr>
        <p:spPr>
          <a:xfrm>
            <a:off x="10159026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4307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AE0893-1C4C-3724-D649-2B7A25A37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46ED9EA-34CB-09F1-5153-F82561835E4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771E36-8F78-17BC-EF21-A3DE6002883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offrait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AC4898B-092E-FC95-B4CD-5A67E6946AB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E2D773E-59A9-04CC-0314-333789F66AA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F5FDAFF-1779-8677-DAF8-312FDD8C84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96DF700-BEFD-C9E4-F263-BDA95FDD3664}"/>
              </a:ext>
            </a:extLst>
          </p:cNvPr>
          <p:cNvSpPr txBox="1">
            <a:spLocks/>
          </p:cNvSpPr>
          <p:nvPr/>
        </p:nvSpPr>
        <p:spPr>
          <a:xfrm>
            <a:off x="5171383" y="25982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C6D17C9-5400-0CD6-0E8C-75AC04347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15756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petit garçon / une fleur / sa maman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1BF9E088-2EAC-3809-9889-5CEB0F84A56E}"/>
              </a:ext>
            </a:extLst>
          </p:cNvPr>
          <p:cNvSpPr txBox="1">
            <a:spLocks/>
          </p:cNvSpPr>
          <p:nvPr/>
        </p:nvSpPr>
        <p:spPr>
          <a:xfrm>
            <a:off x="126330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C03B7230-4683-9415-530A-2658C54E6BE3}"/>
              </a:ext>
            </a:extLst>
          </p:cNvPr>
          <p:cNvSpPr txBox="1">
            <a:spLocks/>
          </p:cNvSpPr>
          <p:nvPr/>
        </p:nvSpPr>
        <p:spPr>
          <a:xfrm>
            <a:off x="2587329" y="25982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883F175-6D64-EF1E-0F36-0B3808984A7D}"/>
              </a:ext>
            </a:extLst>
          </p:cNvPr>
          <p:cNvSpPr txBox="1">
            <a:spLocks/>
          </p:cNvSpPr>
          <p:nvPr/>
        </p:nvSpPr>
        <p:spPr>
          <a:xfrm>
            <a:off x="6449958" y="2598295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87CACF0-D5A8-1581-2732-A00F5D0F955A}"/>
              </a:ext>
            </a:extLst>
          </p:cNvPr>
          <p:cNvSpPr txBox="1">
            <a:spLocks/>
          </p:cNvSpPr>
          <p:nvPr/>
        </p:nvSpPr>
        <p:spPr>
          <a:xfrm>
            <a:off x="365066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4229DAB-6512-A159-0EF9-DDB2B4B9F13A}"/>
              </a:ext>
            </a:extLst>
          </p:cNvPr>
          <p:cNvSpPr txBox="1">
            <a:spLocks/>
          </p:cNvSpPr>
          <p:nvPr/>
        </p:nvSpPr>
        <p:spPr>
          <a:xfrm>
            <a:off x="2228118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E9A08D0-FB61-7151-3A53-C1CFEA6B1208}"/>
              </a:ext>
            </a:extLst>
          </p:cNvPr>
          <p:cNvSpPr txBox="1">
            <a:spLocks/>
          </p:cNvSpPr>
          <p:nvPr/>
        </p:nvSpPr>
        <p:spPr>
          <a:xfrm>
            <a:off x="7730459" y="175569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083BF8D-E3E2-EB58-46BC-CFB3787A00FD}"/>
              </a:ext>
            </a:extLst>
          </p:cNvPr>
          <p:cNvSpPr txBox="1">
            <a:spLocks/>
          </p:cNvSpPr>
          <p:nvPr/>
        </p:nvSpPr>
        <p:spPr>
          <a:xfrm>
            <a:off x="6579819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61EF31C-F7DD-8E57-EE60-D4CCE3F23ACF}"/>
              </a:ext>
            </a:extLst>
          </p:cNvPr>
          <p:cNvSpPr txBox="1">
            <a:spLocks/>
          </p:cNvSpPr>
          <p:nvPr/>
        </p:nvSpPr>
        <p:spPr>
          <a:xfrm>
            <a:off x="845313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5137CC29-E2DE-BA69-600E-3219F07CA60E}"/>
              </a:ext>
            </a:extLst>
          </p:cNvPr>
          <p:cNvSpPr txBox="1">
            <a:spLocks/>
          </p:cNvSpPr>
          <p:nvPr/>
        </p:nvSpPr>
        <p:spPr>
          <a:xfrm>
            <a:off x="5287302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58032DA-EA17-7FC0-AAF9-52571CFC582B}"/>
              </a:ext>
            </a:extLst>
          </p:cNvPr>
          <p:cNvSpPr txBox="1">
            <a:spLocks/>
          </p:cNvSpPr>
          <p:nvPr/>
        </p:nvSpPr>
        <p:spPr>
          <a:xfrm>
            <a:off x="9003736" y="2598295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3D160B57-73F7-70C9-D233-30A34BED0461}"/>
              </a:ext>
            </a:extLst>
          </p:cNvPr>
          <p:cNvSpPr txBox="1">
            <a:spLocks/>
          </p:cNvSpPr>
          <p:nvPr/>
        </p:nvSpPr>
        <p:spPr>
          <a:xfrm>
            <a:off x="912180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013B1769-DCA7-3748-AC01-130D57FE56A5}"/>
              </a:ext>
            </a:extLst>
          </p:cNvPr>
          <p:cNvSpPr txBox="1">
            <a:spLocks/>
          </p:cNvSpPr>
          <p:nvPr/>
        </p:nvSpPr>
        <p:spPr>
          <a:xfrm>
            <a:off x="10159026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01521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BE6BC2-763D-71CF-3532-35F2CEA1D2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DBE162D-B919-2CC8-A876-8B6E3AD5E52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55E3A9-7899-7E91-E45F-D968AE8BDF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offrait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0DEDAB2-3EB6-6CC3-208E-6220343BD84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113683-3CDA-CD8B-BFB5-393D5DE2CE3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98ABC1E-F175-9E7E-8210-7B32EF5A8C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521A1D4-02DE-EF84-1FF3-6FFF3BFD45C0}"/>
              </a:ext>
            </a:extLst>
          </p:cNvPr>
          <p:cNvSpPr txBox="1">
            <a:spLocks/>
          </p:cNvSpPr>
          <p:nvPr/>
        </p:nvSpPr>
        <p:spPr>
          <a:xfrm>
            <a:off x="5171383" y="25982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6182376-499C-1382-1439-14C2BEACA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98617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petit garçon / une fleur / sa maman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B6806A8-DB51-44F0-E20A-F212B621B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356642B7-DDC5-5520-52BB-9288BD203B94}"/>
              </a:ext>
            </a:extLst>
          </p:cNvPr>
          <p:cNvSpPr txBox="1">
            <a:spLocks/>
          </p:cNvSpPr>
          <p:nvPr/>
        </p:nvSpPr>
        <p:spPr>
          <a:xfrm>
            <a:off x="126330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23866A4-0D5A-4E2B-DB8B-27A1F707DF1F}"/>
              </a:ext>
            </a:extLst>
          </p:cNvPr>
          <p:cNvSpPr txBox="1">
            <a:spLocks/>
          </p:cNvSpPr>
          <p:nvPr/>
        </p:nvSpPr>
        <p:spPr>
          <a:xfrm>
            <a:off x="2587329" y="25982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494772A-5DCD-05E8-1CEA-6233949D217C}"/>
              </a:ext>
            </a:extLst>
          </p:cNvPr>
          <p:cNvSpPr txBox="1">
            <a:spLocks/>
          </p:cNvSpPr>
          <p:nvPr/>
        </p:nvSpPr>
        <p:spPr>
          <a:xfrm>
            <a:off x="6449958" y="2598295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DE7155F-8FEF-85FA-6D76-6D8E3FDF88A0}"/>
              </a:ext>
            </a:extLst>
          </p:cNvPr>
          <p:cNvSpPr txBox="1">
            <a:spLocks/>
          </p:cNvSpPr>
          <p:nvPr/>
        </p:nvSpPr>
        <p:spPr>
          <a:xfrm>
            <a:off x="365066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24EB941-8D00-0D57-F8F8-77C6724C2385}"/>
              </a:ext>
            </a:extLst>
          </p:cNvPr>
          <p:cNvSpPr txBox="1">
            <a:spLocks/>
          </p:cNvSpPr>
          <p:nvPr/>
        </p:nvSpPr>
        <p:spPr>
          <a:xfrm>
            <a:off x="2228118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A8617BAC-8C49-A4DD-ED6C-A227754B344E}"/>
              </a:ext>
            </a:extLst>
          </p:cNvPr>
          <p:cNvSpPr txBox="1">
            <a:spLocks/>
          </p:cNvSpPr>
          <p:nvPr/>
        </p:nvSpPr>
        <p:spPr>
          <a:xfrm>
            <a:off x="7730459" y="175569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4606218-1A3C-D926-4F7B-6274B3862524}"/>
              </a:ext>
            </a:extLst>
          </p:cNvPr>
          <p:cNvSpPr txBox="1">
            <a:spLocks/>
          </p:cNvSpPr>
          <p:nvPr/>
        </p:nvSpPr>
        <p:spPr>
          <a:xfrm>
            <a:off x="6579819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43DC322-649A-1565-2D3A-9BBD52B11885}"/>
              </a:ext>
            </a:extLst>
          </p:cNvPr>
          <p:cNvSpPr txBox="1">
            <a:spLocks/>
          </p:cNvSpPr>
          <p:nvPr/>
        </p:nvSpPr>
        <p:spPr>
          <a:xfrm>
            <a:off x="845313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E7EC97A-55AE-8DEA-5214-2D73BC12576A}"/>
              </a:ext>
            </a:extLst>
          </p:cNvPr>
          <p:cNvSpPr txBox="1">
            <a:spLocks/>
          </p:cNvSpPr>
          <p:nvPr/>
        </p:nvSpPr>
        <p:spPr>
          <a:xfrm>
            <a:off x="5287302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65C9554-35AA-A6AE-F941-37360B53576D}"/>
              </a:ext>
            </a:extLst>
          </p:cNvPr>
          <p:cNvSpPr txBox="1">
            <a:spLocks/>
          </p:cNvSpPr>
          <p:nvPr/>
        </p:nvSpPr>
        <p:spPr>
          <a:xfrm>
            <a:off x="9003736" y="2598295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4C15598E-0C97-BA00-B3B6-0512D7BA6F07}"/>
              </a:ext>
            </a:extLst>
          </p:cNvPr>
          <p:cNvSpPr txBox="1">
            <a:spLocks/>
          </p:cNvSpPr>
          <p:nvPr/>
        </p:nvSpPr>
        <p:spPr>
          <a:xfrm>
            <a:off x="912180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E3B0039F-FBFE-A4EC-A651-A281E7887F5F}"/>
              </a:ext>
            </a:extLst>
          </p:cNvPr>
          <p:cNvSpPr txBox="1">
            <a:spLocks/>
          </p:cNvSpPr>
          <p:nvPr/>
        </p:nvSpPr>
        <p:spPr>
          <a:xfrm>
            <a:off x="10159026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90161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4E0496-0300-6479-5699-CE9F8DDA2E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753B87-0E7D-FD61-F20E-AF1A3F1942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64D662-3424-1C92-B01C-66761B34DB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petit garçon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offrait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fleur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sa maman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56684F8-C78F-4DB3-2EA6-5F2430278A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D2B1716-5424-C75F-1309-71A7C88DA11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2E0C06-5DD7-40FF-1C61-7AFB996A6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6711E6C-BB73-4205-22FA-E2E50C96A470}"/>
              </a:ext>
            </a:extLst>
          </p:cNvPr>
          <p:cNvSpPr txBox="1">
            <a:spLocks/>
          </p:cNvSpPr>
          <p:nvPr/>
        </p:nvSpPr>
        <p:spPr>
          <a:xfrm>
            <a:off x="5171383" y="25982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46C193-1B14-FA19-ACFE-FA48CCBCC96F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Le petit garçon / une fleur / sa maman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Le petit garçon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offert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une fleur à sa maman.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F179EFD-E541-8B4A-5046-10008F679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40F8E901-6167-2A49-6B6C-298CB42BC13F}"/>
              </a:ext>
            </a:extLst>
          </p:cNvPr>
          <p:cNvSpPr txBox="1">
            <a:spLocks/>
          </p:cNvSpPr>
          <p:nvPr/>
        </p:nvSpPr>
        <p:spPr>
          <a:xfrm>
            <a:off x="126330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F3E7760-FCC6-4ACA-9CD6-24E30BEC7537}"/>
              </a:ext>
            </a:extLst>
          </p:cNvPr>
          <p:cNvSpPr txBox="1">
            <a:spLocks/>
          </p:cNvSpPr>
          <p:nvPr/>
        </p:nvSpPr>
        <p:spPr>
          <a:xfrm>
            <a:off x="2587329" y="259829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95D944B-B5E7-65F9-29C1-128482B37ED4}"/>
              </a:ext>
            </a:extLst>
          </p:cNvPr>
          <p:cNvSpPr txBox="1">
            <a:spLocks/>
          </p:cNvSpPr>
          <p:nvPr/>
        </p:nvSpPr>
        <p:spPr>
          <a:xfrm>
            <a:off x="6449958" y="2598295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1505546-2414-EA21-F631-586DDCAB759D}"/>
              </a:ext>
            </a:extLst>
          </p:cNvPr>
          <p:cNvSpPr txBox="1">
            <a:spLocks/>
          </p:cNvSpPr>
          <p:nvPr/>
        </p:nvSpPr>
        <p:spPr>
          <a:xfrm>
            <a:off x="3650661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967E3076-8067-D104-A9E3-ACD7392C414A}"/>
              </a:ext>
            </a:extLst>
          </p:cNvPr>
          <p:cNvSpPr txBox="1">
            <a:spLocks/>
          </p:cNvSpPr>
          <p:nvPr/>
        </p:nvSpPr>
        <p:spPr>
          <a:xfrm>
            <a:off x="2228118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C032BF5-32C5-F36C-67B3-5088EC697A26}"/>
              </a:ext>
            </a:extLst>
          </p:cNvPr>
          <p:cNvSpPr txBox="1">
            <a:spLocks/>
          </p:cNvSpPr>
          <p:nvPr/>
        </p:nvSpPr>
        <p:spPr>
          <a:xfrm>
            <a:off x="7730459" y="175569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E60F0C0-BF71-9F96-7233-6EA0AB78B119}"/>
              </a:ext>
            </a:extLst>
          </p:cNvPr>
          <p:cNvSpPr txBox="1">
            <a:spLocks/>
          </p:cNvSpPr>
          <p:nvPr/>
        </p:nvSpPr>
        <p:spPr>
          <a:xfrm>
            <a:off x="6579819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A31C9F5-BC0F-D4ED-7ED3-2D12A054CB9D}"/>
              </a:ext>
            </a:extLst>
          </p:cNvPr>
          <p:cNvSpPr txBox="1">
            <a:spLocks/>
          </p:cNvSpPr>
          <p:nvPr/>
        </p:nvSpPr>
        <p:spPr>
          <a:xfrm>
            <a:off x="845313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6B2F41E-479A-01B4-21B3-9C9550175362}"/>
              </a:ext>
            </a:extLst>
          </p:cNvPr>
          <p:cNvSpPr txBox="1">
            <a:spLocks/>
          </p:cNvSpPr>
          <p:nvPr/>
        </p:nvSpPr>
        <p:spPr>
          <a:xfrm>
            <a:off x="5287302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48C80E7-8F50-F83F-A98F-4C93ED868780}"/>
              </a:ext>
            </a:extLst>
          </p:cNvPr>
          <p:cNvSpPr txBox="1">
            <a:spLocks/>
          </p:cNvSpPr>
          <p:nvPr/>
        </p:nvSpPr>
        <p:spPr>
          <a:xfrm>
            <a:off x="9003736" y="2598295"/>
            <a:ext cx="2310581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938FD98A-C57C-9866-2FAA-E47695BC321B}"/>
              </a:ext>
            </a:extLst>
          </p:cNvPr>
          <p:cNvSpPr txBox="1">
            <a:spLocks/>
          </p:cNvSpPr>
          <p:nvPr/>
        </p:nvSpPr>
        <p:spPr>
          <a:xfrm>
            <a:off x="9121800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23B46D2A-C3A0-588F-556C-05901A50AE53}"/>
              </a:ext>
            </a:extLst>
          </p:cNvPr>
          <p:cNvSpPr txBox="1">
            <a:spLocks/>
          </p:cNvSpPr>
          <p:nvPr/>
        </p:nvSpPr>
        <p:spPr>
          <a:xfrm>
            <a:off x="10159026" y="175569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8856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350AB7-DA8B-4108-015C-2B29B46B2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09904BC-2CA1-9087-3BDE-622C3F4ACD2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933AB9-7688-93E1-2BB8-838D73C4481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visité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B05EF5-210D-F199-84BE-B41B280C827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B8633FF-56C1-BD13-C874-C3C0881C0D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0756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291A7-8D04-6455-5A04-7CA2939D5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9364484-0074-C6DE-5C62-7C4DF81AFDA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8FAD3C-1649-CDB9-C8DB-6D3DAF8105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visité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B668BE-6507-10C5-6C90-8B7A78A462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B22DE1B-CFED-0408-6DB2-FC7F317A0BD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82AD50D-9F95-B3DC-798A-40CB1D1C4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481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0174A2-D0C9-15A7-4AEB-22861506B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F7B554D-B54A-DF1C-12C8-E8472FFC1CF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37AD2C-52C6-056D-64BB-89C37955953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visité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F95490D-3B47-2F52-1AF8-3BED1159953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0648A10-A977-F1EC-659D-89D860386CD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FC0226F-4997-C242-D661-4FE481ACF3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D39A632-C3FA-0C68-479D-A10CDC59D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05140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2783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33F9A-17DF-EEF9-5884-75B75C634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7816C7D-CC2B-8895-9E4B-E92D4D67CBA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C78972-4AB1-E994-9B27-7320B94F6BC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Hier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nous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visité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 musée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dans la vieille ville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6E19B3A-0C33-55BF-6519-6E66DD393E0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0DC55CD-0D48-54F1-627B-27802A8C85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GN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imparfait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08AB2E7-24BA-F0B5-9523-5568977B1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6833" y="1027210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336C0A6-B220-4FB3-5C63-E666D409A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74573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0232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824</TotalTime>
  <Words>2630</Words>
  <Application>Microsoft Office PowerPoint</Application>
  <PresentationFormat>Grand écran</PresentationFormat>
  <Paragraphs>755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Aptos</vt:lpstr>
      <vt:lpstr>Arial</vt:lpstr>
      <vt:lpstr>Aptos Display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39</cp:revision>
  <dcterms:created xsi:type="dcterms:W3CDTF">2024-11-28T14:19:02Z</dcterms:created>
  <dcterms:modified xsi:type="dcterms:W3CDTF">2025-06-30T14:09:23Z</dcterms:modified>
</cp:coreProperties>
</file>