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650" r:id="rId7"/>
    <p:sldId id="704" r:id="rId8"/>
    <p:sldId id="705" r:id="rId9"/>
    <p:sldId id="706" r:id="rId10"/>
    <p:sldId id="707" r:id="rId11"/>
    <p:sldId id="708" r:id="rId12"/>
    <p:sldId id="709" r:id="rId13"/>
    <p:sldId id="710" r:id="rId14"/>
    <p:sldId id="711" r:id="rId15"/>
    <p:sldId id="712" r:id="rId16"/>
    <p:sldId id="713" r:id="rId17"/>
    <p:sldId id="714" r:id="rId18"/>
    <p:sldId id="275" r:id="rId19"/>
    <p:sldId id="290" r:id="rId20"/>
    <p:sldId id="715" r:id="rId21"/>
    <p:sldId id="716" r:id="rId22"/>
    <p:sldId id="717" r:id="rId23"/>
    <p:sldId id="718" r:id="rId24"/>
    <p:sldId id="719" r:id="rId25"/>
    <p:sldId id="720" r:id="rId26"/>
    <p:sldId id="721" r:id="rId27"/>
    <p:sldId id="722" r:id="rId28"/>
    <p:sldId id="723" r:id="rId29"/>
    <p:sldId id="724" r:id="rId30"/>
    <p:sldId id="725" r:id="rId31"/>
    <p:sldId id="726" r:id="rId32"/>
    <p:sldId id="288" r:id="rId33"/>
    <p:sldId id="291" r:id="rId34"/>
    <p:sldId id="727" r:id="rId35"/>
    <p:sldId id="728" r:id="rId36"/>
    <p:sldId id="729" r:id="rId37"/>
    <p:sldId id="730" r:id="rId38"/>
    <p:sldId id="731" r:id="rId39"/>
    <p:sldId id="732" r:id="rId40"/>
    <p:sldId id="733" r:id="rId41"/>
    <p:sldId id="734" r:id="rId42"/>
    <p:sldId id="735" r:id="rId43"/>
    <p:sldId id="736" r:id="rId44"/>
    <p:sldId id="737" r:id="rId45"/>
    <p:sldId id="738" r:id="rId46"/>
    <p:sldId id="304" r:id="rId47"/>
    <p:sldId id="305" r:id="rId48"/>
    <p:sldId id="739" r:id="rId49"/>
    <p:sldId id="740" r:id="rId50"/>
    <p:sldId id="741" r:id="rId51"/>
    <p:sldId id="742" r:id="rId52"/>
    <p:sldId id="743" r:id="rId53"/>
    <p:sldId id="744" r:id="rId54"/>
    <p:sldId id="745" r:id="rId55"/>
    <p:sldId id="746" r:id="rId56"/>
    <p:sldId id="747" r:id="rId57"/>
    <p:sldId id="748" r:id="rId58"/>
    <p:sldId id="749" r:id="rId59"/>
    <p:sldId id="750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P2/S1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P2/S1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1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592D9-2DAF-273C-4966-49CB0C8EE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15EA19-1E2A-B1DF-4F56-383A41AFAFB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9830B8-0236-6018-7EE2-AEB23D8D63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sors pas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272CDD2-037A-AEAD-D97A-0491ADB935D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6B5D2A9-8964-13BB-0E0C-1A142BFC682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AC3AE62-AB85-C9F0-5C4F-5E50EC77F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DAE8D3-FBBC-00ED-7E89-A88081B57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9769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907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57B33-BDEB-649F-D959-6681A5899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EC0DF3-B3C8-E98B-A8EC-BA9B7518D6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4FFE25-F67A-4965-1E94-FF179A6892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sors pas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D7049F-91FC-CC30-83B2-2284DBDF3E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815FDE-0749-B837-7F83-5E3B2C5E61B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74A5C16-F41D-5A82-F1E4-C5009D938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3CBA219-A091-BD7D-23D4-F2D5363D5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0346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B0FE2FC-6894-856A-5197-28189CBF1428}"/>
              </a:ext>
            </a:extLst>
          </p:cNvPr>
          <p:cNvSpPr txBox="1">
            <a:spLocks/>
          </p:cNvSpPr>
          <p:nvPr/>
        </p:nvSpPr>
        <p:spPr>
          <a:xfrm>
            <a:off x="6487979" y="16113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FE26AB1-2D32-13E9-A1EB-D5148AA52922}"/>
              </a:ext>
            </a:extLst>
          </p:cNvPr>
          <p:cNvSpPr txBox="1">
            <a:spLocks/>
          </p:cNvSpPr>
          <p:nvPr/>
        </p:nvSpPr>
        <p:spPr>
          <a:xfrm>
            <a:off x="8424396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1593844-1B42-516D-6AB3-0AA562623533}"/>
              </a:ext>
            </a:extLst>
          </p:cNvPr>
          <p:cNvSpPr txBox="1">
            <a:spLocks/>
          </p:cNvSpPr>
          <p:nvPr/>
        </p:nvSpPr>
        <p:spPr>
          <a:xfrm>
            <a:off x="1872902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1CC7FDE-23C8-B115-AF3C-D143A3A490A4}"/>
              </a:ext>
            </a:extLst>
          </p:cNvPr>
          <p:cNvSpPr txBox="1">
            <a:spLocks/>
          </p:cNvSpPr>
          <p:nvPr/>
        </p:nvSpPr>
        <p:spPr>
          <a:xfrm>
            <a:off x="9701439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296226E-71F8-A65B-73B2-0F3F3D22DFE8}"/>
              </a:ext>
            </a:extLst>
          </p:cNvPr>
          <p:cNvSpPr txBox="1">
            <a:spLocks/>
          </p:cNvSpPr>
          <p:nvPr/>
        </p:nvSpPr>
        <p:spPr>
          <a:xfrm>
            <a:off x="2608441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DCAFEA4-1830-30F6-D157-D286D2AF73C4}"/>
              </a:ext>
            </a:extLst>
          </p:cNvPr>
          <p:cNvSpPr txBox="1">
            <a:spLocks/>
          </p:cNvSpPr>
          <p:nvPr/>
        </p:nvSpPr>
        <p:spPr>
          <a:xfrm>
            <a:off x="3557854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46F26FB-A93E-C3DC-CBDE-8A6FA9A684A7}"/>
              </a:ext>
            </a:extLst>
          </p:cNvPr>
          <p:cNvSpPr txBox="1">
            <a:spLocks/>
          </p:cNvSpPr>
          <p:nvPr/>
        </p:nvSpPr>
        <p:spPr>
          <a:xfrm>
            <a:off x="4578028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EF0AD1A-8F5D-5E5B-1820-FE0BFC699C26}"/>
              </a:ext>
            </a:extLst>
          </p:cNvPr>
          <p:cNvCxnSpPr/>
          <p:nvPr/>
        </p:nvCxnSpPr>
        <p:spPr>
          <a:xfrm>
            <a:off x="5648018" y="2084684"/>
            <a:ext cx="259433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747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A3F61-DB06-00B6-CF1E-C333F8742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58DB11-05F2-9F54-E03D-277130DAC7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FAD539-E827-2A74-2D4C-DE87E37F41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sors pas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CD08B53-B5E5-228E-75B8-A32FE8C184C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7217210-2E02-5B82-155D-F35A3FC560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BC488A-1B3D-781E-F68E-B75F87697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BAE9CD-342A-B885-A50B-3E818D784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27589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655758A-653F-AD06-DAA2-0B9E81FF7024}"/>
              </a:ext>
            </a:extLst>
          </p:cNvPr>
          <p:cNvSpPr txBox="1">
            <a:spLocks/>
          </p:cNvSpPr>
          <p:nvPr/>
        </p:nvSpPr>
        <p:spPr>
          <a:xfrm>
            <a:off x="6487979" y="16113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149D1F9-D703-5687-CA5C-5220B08B2DDA}"/>
              </a:ext>
            </a:extLst>
          </p:cNvPr>
          <p:cNvSpPr txBox="1">
            <a:spLocks/>
          </p:cNvSpPr>
          <p:nvPr/>
        </p:nvSpPr>
        <p:spPr>
          <a:xfrm>
            <a:off x="8424396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7F4F12A-D3FE-616E-E720-C16CDCA692FE}"/>
              </a:ext>
            </a:extLst>
          </p:cNvPr>
          <p:cNvSpPr txBox="1">
            <a:spLocks/>
          </p:cNvSpPr>
          <p:nvPr/>
        </p:nvSpPr>
        <p:spPr>
          <a:xfrm>
            <a:off x="1872902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630C7F2-0E2D-A055-0448-CAE00D9A2087}"/>
              </a:ext>
            </a:extLst>
          </p:cNvPr>
          <p:cNvSpPr txBox="1">
            <a:spLocks/>
          </p:cNvSpPr>
          <p:nvPr/>
        </p:nvSpPr>
        <p:spPr>
          <a:xfrm>
            <a:off x="9701439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EDA2BBE-0C7C-8485-54C6-2FE83A9DD72B}"/>
              </a:ext>
            </a:extLst>
          </p:cNvPr>
          <p:cNvSpPr txBox="1">
            <a:spLocks/>
          </p:cNvSpPr>
          <p:nvPr/>
        </p:nvSpPr>
        <p:spPr>
          <a:xfrm>
            <a:off x="2608441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AC677A6-E203-832D-4C32-A7358B933C69}"/>
              </a:ext>
            </a:extLst>
          </p:cNvPr>
          <p:cNvSpPr txBox="1">
            <a:spLocks/>
          </p:cNvSpPr>
          <p:nvPr/>
        </p:nvSpPr>
        <p:spPr>
          <a:xfrm>
            <a:off x="3557854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43B6023-5C12-F414-1C1E-29C6EBC9C29C}"/>
              </a:ext>
            </a:extLst>
          </p:cNvPr>
          <p:cNvSpPr txBox="1">
            <a:spLocks/>
          </p:cNvSpPr>
          <p:nvPr/>
        </p:nvSpPr>
        <p:spPr>
          <a:xfrm>
            <a:off x="4578028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BF65552-14CB-BBB7-45E8-28833A0F39AD}"/>
              </a:ext>
            </a:extLst>
          </p:cNvPr>
          <p:cNvCxnSpPr/>
          <p:nvPr/>
        </p:nvCxnSpPr>
        <p:spPr>
          <a:xfrm>
            <a:off x="5648018" y="2084684"/>
            <a:ext cx="259433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345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39E0C-E15A-4B44-399D-DF015C6CD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CD92FE2-6E3E-4126-BF0E-EAD562E4AF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F431E8-66AF-81EF-AB27-823DDEC5712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B9D30F-7543-5A64-38F2-E54AAE6402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128A5B-583A-FF8E-11D7-B1B6B9B1C4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13F3F99-DD76-63CA-7DA3-78FD3B386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73796DC-749C-2509-A4E4-7A6E6C8EBA34}"/>
              </a:ext>
            </a:extLst>
          </p:cNvPr>
          <p:cNvSpPr txBox="1">
            <a:spLocks/>
          </p:cNvSpPr>
          <p:nvPr/>
        </p:nvSpPr>
        <p:spPr>
          <a:xfrm>
            <a:off x="3401576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D7D04D-B380-9214-EC89-2DC7DD541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57626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E17D3DD-A7BA-5367-69A1-1FB1F992C888}"/>
              </a:ext>
            </a:extLst>
          </p:cNvPr>
          <p:cNvSpPr txBox="1">
            <a:spLocks/>
          </p:cNvSpPr>
          <p:nvPr/>
        </p:nvSpPr>
        <p:spPr>
          <a:xfrm>
            <a:off x="6487979" y="16113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06D23FA-F9AA-2733-39AA-302EDED19F75}"/>
              </a:ext>
            </a:extLst>
          </p:cNvPr>
          <p:cNvSpPr txBox="1">
            <a:spLocks/>
          </p:cNvSpPr>
          <p:nvPr/>
        </p:nvSpPr>
        <p:spPr>
          <a:xfrm>
            <a:off x="8424396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7EC7692-63DA-D06C-CCC2-42DE66CB5CE0}"/>
              </a:ext>
            </a:extLst>
          </p:cNvPr>
          <p:cNvSpPr txBox="1">
            <a:spLocks/>
          </p:cNvSpPr>
          <p:nvPr/>
        </p:nvSpPr>
        <p:spPr>
          <a:xfrm>
            <a:off x="1872902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C5E4EEE-9580-79D9-1AD2-FE7F22454CC3}"/>
              </a:ext>
            </a:extLst>
          </p:cNvPr>
          <p:cNvSpPr txBox="1">
            <a:spLocks/>
          </p:cNvSpPr>
          <p:nvPr/>
        </p:nvSpPr>
        <p:spPr>
          <a:xfrm>
            <a:off x="173191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E90FA00-214F-D9F8-8F08-D8131221D81A}"/>
              </a:ext>
            </a:extLst>
          </p:cNvPr>
          <p:cNvSpPr txBox="1">
            <a:spLocks/>
          </p:cNvSpPr>
          <p:nvPr/>
        </p:nvSpPr>
        <p:spPr>
          <a:xfrm>
            <a:off x="9701439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BD6CDB0-1DDB-37E3-011F-AEFA7859794E}"/>
              </a:ext>
            </a:extLst>
          </p:cNvPr>
          <p:cNvSpPr txBox="1">
            <a:spLocks/>
          </p:cNvSpPr>
          <p:nvPr/>
        </p:nvSpPr>
        <p:spPr>
          <a:xfrm>
            <a:off x="7148052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F984B4F-B8D3-DDB0-130B-CC56BBE94765}"/>
              </a:ext>
            </a:extLst>
          </p:cNvPr>
          <p:cNvSpPr txBox="1">
            <a:spLocks/>
          </p:cNvSpPr>
          <p:nvPr/>
        </p:nvSpPr>
        <p:spPr>
          <a:xfrm>
            <a:off x="2608441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6D178E9-B697-9FBE-82C8-F6BAB11B8703}"/>
              </a:ext>
            </a:extLst>
          </p:cNvPr>
          <p:cNvSpPr txBox="1">
            <a:spLocks/>
          </p:cNvSpPr>
          <p:nvPr/>
        </p:nvSpPr>
        <p:spPr>
          <a:xfrm>
            <a:off x="3557854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25EC28E-F4E7-88A9-833D-E4FFC9B756FE}"/>
              </a:ext>
            </a:extLst>
          </p:cNvPr>
          <p:cNvSpPr txBox="1">
            <a:spLocks/>
          </p:cNvSpPr>
          <p:nvPr/>
        </p:nvSpPr>
        <p:spPr>
          <a:xfrm>
            <a:off x="4578028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ED7D4D2-91F8-4946-0B26-EC9A4FD52863}"/>
              </a:ext>
            </a:extLst>
          </p:cNvPr>
          <p:cNvCxnSpPr/>
          <p:nvPr/>
        </p:nvCxnSpPr>
        <p:spPr>
          <a:xfrm>
            <a:off x="5648018" y="2084684"/>
            <a:ext cx="259433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869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42FC9B-D085-6F33-983D-D9EE149ED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8C97E19-A514-0613-CF64-F9384E2390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1E4DFF-047E-29EF-DDA1-B08B05EAC7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8C6FC19-A1A9-C3EF-45D3-8093830191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CE5EC57-04C7-E7C6-7454-699CEAED19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CF0CC1-5BE6-7B7B-256D-EE23C7C54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F5521E4-CD2F-4898-0F2A-1CBF51E67FB9}"/>
              </a:ext>
            </a:extLst>
          </p:cNvPr>
          <p:cNvSpPr txBox="1">
            <a:spLocks/>
          </p:cNvSpPr>
          <p:nvPr/>
        </p:nvSpPr>
        <p:spPr>
          <a:xfrm>
            <a:off x="3401576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BEE6E9E-3F04-8196-50E7-D3F9FE290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85716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8508C2C-F314-7067-2287-7A54C36DEE42}"/>
              </a:ext>
            </a:extLst>
          </p:cNvPr>
          <p:cNvSpPr txBox="1">
            <a:spLocks/>
          </p:cNvSpPr>
          <p:nvPr/>
        </p:nvSpPr>
        <p:spPr>
          <a:xfrm>
            <a:off x="6487979" y="16113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E6ACCD1-46E9-5C62-9033-6820841113DF}"/>
              </a:ext>
            </a:extLst>
          </p:cNvPr>
          <p:cNvSpPr txBox="1">
            <a:spLocks/>
          </p:cNvSpPr>
          <p:nvPr/>
        </p:nvSpPr>
        <p:spPr>
          <a:xfrm>
            <a:off x="8424396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4AE28F8-8594-8B58-560B-45AF746A7823}"/>
              </a:ext>
            </a:extLst>
          </p:cNvPr>
          <p:cNvSpPr txBox="1">
            <a:spLocks/>
          </p:cNvSpPr>
          <p:nvPr/>
        </p:nvSpPr>
        <p:spPr>
          <a:xfrm>
            <a:off x="1872902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6AA302C-6E24-23CC-E553-FAC891C44F70}"/>
              </a:ext>
            </a:extLst>
          </p:cNvPr>
          <p:cNvSpPr txBox="1">
            <a:spLocks/>
          </p:cNvSpPr>
          <p:nvPr/>
        </p:nvSpPr>
        <p:spPr>
          <a:xfrm>
            <a:off x="173191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F1F55C7-6BED-C92F-6330-CEAB1E75FD71}"/>
              </a:ext>
            </a:extLst>
          </p:cNvPr>
          <p:cNvSpPr txBox="1">
            <a:spLocks/>
          </p:cNvSpPr>
          <p:nvPr/>
        </p:nvSpPr>
        <p:spPr>
          <a:xfrm>
            <a:off x="9701439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70D046F-FCBF-4CB2-30D9-6C54096D219B}"/>
              </a:ext>
            </a:extLst>
          </p:cNvPr>
          <p:cNvSpPr txBox="1">
            <a:spLocks/>
          </p:cNvSpPr>
          <p:nvPr/>
        </p:nvSpPr>
        <p:spPr>
          <a:xfrm>
            <a:off x="7148052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D621B85-D0FD-B7E2-B118-FAF191DA0C72}"/>
              </a:ext>
            </a:extLst>
          </p:cNvPr>
          <p:cNvSpPr txBox="1">
            <a:spLocks/>
          </p:cNvSpPr>
          <p:nvPr/>
        </p:nvSpPr>
        <p:spPr>
          <a:xfrm>
            <a:off x="2608441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7773616-9AAC-0E7D-3675-74E0D1BC9751}"/>
              </a:ext>
            </a:extLst>
          </p:cNvPr>
          <p:cNvSpPr txBox="1">
            <a:spLocks/>
          </p:cNvSpPr>
          <p:nvPr/>
        </p:nvSpPr>
        <p:spPr>
          <a:xfrm>
            <a:off x="3557854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C01B582-A23A-00C6-A9CF-558D66ED7BFB}"/>
              </a:ext>
            </a:extLst>
          </p:cNvPr>
          <p:cNvSpPr txBox="1">
            <a:spLocks/>
          </p:cNvSpPr>
          <p:nvPr/>
        </p:nvSpPr>
        <p:spPr>
          <a:xfrm>
            <a:off x="4578028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F908CA2-9080-BF71-C69D-FE5FF25A13DB}"/>
              </a:ext>
            </a:extLst>
          </p:cNvPr>
          <p:cNvCxnSpPr/>
          <p:nvPr/>
        </p:nvCxnSpPr>
        <p:spPr>
          <a:xfrm>
            <a:off x="5648018" y="2084684"/>
            <a:ext cx="259433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47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807CD-05FE-4E03-7AF5-796EC47D1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1204881-1C4F-57D5-D316-C3F2AFCED20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6196F9-03D3-06CD-237D-6A0C62E5F3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1887C5-D805-6C47-3C71-FD46EBAA8D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8A0696-1B62-BE0B-18D0-D1E4A73209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rgbClr val="FF0000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B7BC32-3055-83AB-9190-E3410F01B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3A5632D-D0C0-6D75-5B4A-04055C656123}"/>
              </a:ext>
            </a:extLst>
          </p:cNvPr>
          <p:cNvSpPr txBox="1">
            <a:spLocks/>
          </p:cNvSpPr>
          <p:nvPr/>
        </p:nvSpPr>
        <p:spPr>
          <a:xfrm>
            <a:off x="3401576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C63621C-1A8A-7636-C280-FA0E0EF1F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25163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grippe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A11C621-E023-FC44-51A2-4E470EA65AD3}"/>
              </a:ext>
            </a:extLst>
          </p:cNvPr>
          <p:cNvSpPr txBox="1">
            <a:spLocks/>
          </p:cNvSpPr>
          <p:nvPr/>
        </p:nvSpPr>
        <p:spPr>
          <a:xfrm>
            <a:off x="6487979" y="16113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D17C4B7-568B-204F-2493-4CDBC8B0B192}"/>
              </a:ext>
            </a:extLst>
          </p:cNvPr>
          <p:cNvSpPr txBox="1">
            <a:spLocks/>
          </p:cNvSpPr>
          <p:nvPr/>
        </p:nvSpPr>
        <p:spPr>
          <a:xfrm>
            <a:off x="8424396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827FC7B-BE30-9B60-6262-7B56B260CD3E}"/>
              </a:ext>
            </a:extLst>
          </p:cNvPr>
          <p:cNvSpPr txBox="1">
            <a:spLocks/>
          </p:cNvSpPr>
          <p:nvPr/>
        </p:nvSpPr>
        <p:spPr>
          <a:xfrm>
            <a:off x="1872902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6271460-E617-7A68-E3DA-3AA718D2768D}"/>
              </a:ext>
            </a:extLst>
          </p:cNvPr>
          <p:cNvSpPr txBox="1">
            <a:spLocks/>
          </p:cNvSpPr>
          <p:nvPr/>
        </p:nvSpPr>
        <p:spPr>
          <a:xfrm>
            <a:off x="173191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A9EFC1C-E129-50D0-1899-44D8038DE061}"/>
              </a:ext>
            </a:extLst>
          </p:cNvPr>
          <p:cNvSpPr txBox="1">
            <a:spLocks/>
          </p:cNvSpPr>
          <p:nvPr/>
        </p:nvSpPr>
        <p:spPr>
          <a:xfrm>
            <a:off x="9701439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C413E82-F3F9-2D4B-0417-4598FC11A471}"/>
              </a:ext>
            </a:extLst>
          </p:cNvPr>
          <p:cNvSpPr txBox="1">
            <a:spLocks/>
          </p:cNvSpPr>
          <p:nvPr/>
        </p:nvSpPr>
        <p:spPr>
          <a:xfrm>
            <a:off x="7148052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5554A94-BD79-8262-B9BC-43098042D416}"/>
              </a:ext>
            </a:extLst>
          </p:cNvPr>
          <p:cNvSpPr txBox="1">
            <a:spLocks/>
          </p:cNvSpPr>
          <p:nvPr/>
        </p:nvSpPr>
        <p:spPr>
          <a:xfrm>
            <a:off x="2608441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E828FC1-F1A4-9F8C-D8B1-A9D0DD7FE303}"/>
              </a:ext>
            </a:extLst>
          </p:cNvPr>
          <p:cNvSpPr txBox="1">
            <a:spLocks/>
          </p:cNvSpPr>
          <p:nvPr/>
        </p:nvSpPr>
        <p:spPr>
          <a:xfrm>
            <a:off x="3557854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6AE04F5-1E5A-6E1E-D070-C824D6AB31F9}"/>
              </a:ext>
            </a:extLst>
          </p:cNvPr>
          <p:cNvSpPr txBox="1">
            <a:spLocks/>
          </p:cNvSpPr>
          <p:nvPr/>
        </p:nvSpPr>
        <p:spPr>
          <a:xfrm>
            <a:off x="4578028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97ABFFF2-6F04-A6C2-510D-0E781B05B6B3}"/>
              </a:ext>
            </a:extLst>
          </p:cNvPr>
          <p:cNvCxnSpPr/>
          <p:nvPr/>
        </p:nvCxnSpPr>
        <p:spPr>
          <a:xfrm>
            <a:off x="5648018" y="2084684"/>
            <a:ext cx="259433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988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5312C-1764-C595-04ED-4D5E90D15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D783A6-99A6-0B79-6C63-5BB61C0739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18ED92-593C-094F-DDBD-286E2C80FD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BE7628-57B5-5EC2-65A7-ECFECDE9D74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E5E5673-5203-CDB1-4ADA-EBAC830E06B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55C93F5-DC45-1081-68F6-EC3798CFB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D781386-CFA8-BB5C-ACF9-A111B4D9D7CA}"/>
              </a:ext>
            </a:extLst>
          </p:cNvPr>
          <p:cNvSpPr txBox="1">
            <a:spLocks/>
          </p:cNvSpPr>
          <p:nvPr/>
        </p:nvSpPr>
        <p:spPr>
          <a:xfrm>
            <a:off x="3401576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13E600C-4B35-276E-874A-DB94FEA20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98236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grippe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0B38C0F-0031-7880-90DC-237080F6C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67683C3D-5EED-EDED-C02E-1D598F5722AA}"/>
              </a:ext>
            </a:extLst>
          </p:cNvPr>
          <p:cNvSpPr txBox="1">
            <a:spLocks/>
          </p:cNvSpPr>
          <p:nvPr/>
        </p:nvSpPr>
        <p:spPr>
          <a:xfrm>
            <a:off x="6487979" y="16113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E6B1987-BA35-36C5-3779-0195038B6102}"/>
              </a:ext>
            </a:extLst>
          </p:cNvPr>
          <p:cNvSpPr txBox="1">
            <a:spLocks/>
          </p:cNvSpPr>
          <p:nvPr/>
        </p:nvSpPr>
        <p:spPr>
          <a:xfrm>
            <a:off x="8424396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4BB9BB7-741C-E8B1-B911-F934DDAD2A08}"/>
              </a:ext>
            </a:extLst>
          </p:cNvPr>
          <p:cNvSpPr txBox="1">
            <a:spLocks/>
          </p:cNvSpPr>
          <p:nvPr/>
        </p:nvSpPr>
        <p:spPr>
          <a:xfrm>
            <a:off x="1872902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9AF3B85-75C4-B6FA-ECDB-A4F5116F1452}"/>
              </a:ext>
            </a:extLst>
          </p:cNvPr>
          <p:cNvSpPr txBox="1">
            <a:spLocks/>
          </p:cNvSpPr>
          <p:nvPr/>
        </p:nvSpPr>
        <p:spPr>
          <a:xfrm>
            <a:off x="173191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3430DC4-8B45-526D-CABB-B602EAB84CDD}"/>
              </a:ext>
            </a:extLst>
          </p:cNvPr>
          <p:cNvSpPr txBox="1">
            <a:spLocks/>
          </p:cNvSpPr>
          <p:nvPr/>
        </p:nvSpPr>
        <p:spPr>
          <a:xfrm>
            <a:off x="9701439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4F88163-764F-230C-CD58-95325E497F76}"/>
              </a:ext>
            </a:extLst>
          </p:cNvPr>
          <p:cNvSpPr txBox="1">
            <a:spLocks/>
          </p:cNvSpPr>
          <p:nvPr/>
        </p:nvSpPr>
        <p:spPr>
          <a:xfrm>
            <a:off x="7148052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1F53A5E-1359-2242-976F-6D88D03E41B4}"/>
              </a:ext>
            </a:extLst>
          </p:cNvPr>
          <p:cNvSpPr txBox="1">
            <a:spLocks/>
          </p:cNvSpPr>
          <p:nvPr/>
        </p:nvSpPr>
        <p:spPr>
          <a:xfrm>
            <a:off x="2608441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F6BF7A0-621A-8838-7561-1AD0030F9F2C}"/>
              </a:ext>
            </a:extLst>
          </p:cNvPr>
          <p:cNvSpPr txBox="1">
            <a:spLocks/>
          </p:cNvSpPr>
          <p:nvPr/>
        </p:nvSpPr>
        <p:spPr>
          <a:xfrm>
            <a:off x="3557854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9E25AB5-4710-98B8-7C2F-6E7A6632AC1B}"/>
              </a:ext>
            </a:extLst>
          </p:cNvPr>
          <p:cNvSpPr txBox="1">
            <a:spLocks/>
          </p:cNvSpPr>
          <p:nvPr/>
        </p:nvSpPr>
        <p:spPr>
          <a:xfrm>
            <a:off x="4578028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3B1ACA34-1449-182B-5C11-590CFB9E01C9}"/>
              </a:ext>
            </a:extLst>
          </p:cNvPr>
          <p:cNvCxnSpPr/>
          <p:nvPr/>
        </p:nvCxnSpPr>
        <p:spPr>
          <a:xfrm>
            <a:off x="5648018" y="2084684"/>
            <a:ext cx="259433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813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50AB7-DA8B-4108-015C-2B29B46B2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9904BC-2CA1-9087-3BDE-622C3F4ACD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933AB9-7688-93E1-2BB8-838D73C4481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F7DFEA-4577-8E94-6FA4-8175795B9BC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B05EF5-210D-F199-84BE-B41B280C827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8633FF-56C1-BD13-C874-C3C0881C0D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3D814EE-A473-FC6F-3BBE-AB99D6609090}"/>
              </a:ext>
            </a:extLst>
          </p:cNvPr>
          <p:cNvSpPr txBox="1">
            <a:spLocks/>
          </p:cNvSpPr>
          <p:nvPr/>
        </p:nvSpPr>
        <p:spPr>
          <a:xfrm>
            <a:off x="3401576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A36D9E-1144-829C-FD85-E91CFE72047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grippe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Je ne sor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tirai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à cause de ma grippe.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FC250FF-60C0-54FB-D505-FD25BD1E4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0A71544F-EFC5-0C4D-9CFA-D48DD3EFFE03}"/>
              </a:ext>
            </a:extLst>
          </p:cNvPr>
          <p:cNvSpPr txBox="1">
            <a:spLocks/>
          </p:cNvSpPr>
          <p:nvPr/>
        </p:nvSpPr>
        <p:spPr>
          <a:xfrm>
            <a:off x="6487979" y="16113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8A01626-A3B5-CDA9-484B-23FBC4374C22}"/>
              </a:ext>
            </a:extLst>
          </p:cNvPr>
          <p:cNvSpPr txBox="1">
            <a:spLocks/>
          </p:cNvSpPr>
          <p:nvPr/>
        </p:nvSpPr>
        <p:spPr>
          <a:xfrm>
            <a:off x="8424396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5E30C73-70D2-4F38-E81D-A61D50A2BC2C}"/>
              </a:ext>
            </a:extLst>
          </p:cNvPr>
          <p:cNvSpPr txBox="1">
            <a:spLocks/>
          </p:cNvSpPr>
          <p:nvPr/>
        </p:nvSpPr>
        <p:spPr>
          <a:xfrm>
            <a:off x="1872902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7914B3D-5B3E-B7FF-9B4E-85C98DEA5934}"/>
              </a:ext>
            </a:extLst>
          </p:cNvPr>
          <p:cNvSpPr txBox="1">
            <a:spLocks/>
          </p:cNvSpPr>
          <p:nvPr/>
        </p:nvSpPr>
        <p:spPr>
          <a:xfrm>
            <a:off x="173191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52397F8-3064-DC11-0D8C-5EA681C74847}"/>
              </a:ext>
            </a:extLst>
          </p:cNvPr>
          <p:cNvSpPr txBox="1">
            <a:spLocks/>
          </p:cNvSpPr>
          <p:nvPr/>
        </p:nvSpPr>
        <p:spPr>
          <a:xfrm>
            <a:off x="9701439" y="178831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6D0A7B3-4FFE-EC35-F79A-4745444187EC}"/>
              </a:ext>
            </a:extLst>
          </p:cNvPr>
          <p:cNvSpPr txBox="1">
            <a:spLocks/>
          </p:cNvSpPr>
          <p:nvPr/>
        </p:nvSpPr>
        <p:spPr>
          <a:xfrm>
            <a:off x="7148052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D9ADE42-13D2-119C-550A-9141864F89A1}"/>
              </a:ext>
            </a:extLst>
          </p:cNvPr>
          <p:cNvSpPr txBox="1">
            <a:spLocks/>
          </p:cNvSpPr>
          <p:nvPr/>
        </p:nvSpPr>
        <p:spPr>
          <a:xfrm>
            <a:off x="2608441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D0EE6D5-83B2-199F-6FC9-A8248A76C157}"/>
              </a:ext>
            </a:extLst>
          </p:cNvPr>
          <p:cNvSpPr txBox="1">
            <a:spLocks/>
          </p:cNvSpPr>
          <p:nvPr/>
        </p:nvSpPr>
        <p:spPr>
          <a:xfrm>
            <a:off x="3557854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AD503D3-12D2-A4D1-B9A4-5DDBE1B71C3C}"/>
              </a:ext>
            </a:extLst>
          </p:cNvPr>
          <p:cNvSpPr txBox="1">
            <a:spLocks/>
          </p:cNvSpPr>
          <p:nvPr/>
        </p:nvSpPr>
        <p:spPr>
          <a:xfrm>
            <a:off x="4578028" y="178831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3BB6844-64A8-F3C2-58F5-4CDFFAD87A39}"/>
              </a:ext>
            </a:extLst>
          </p:cNvPr>
          <p:cNvCxnSpPr/>
          <p:nvPr/>
        </p:nvCxnSpPr>
        <p:spPr>
          <a:xfrm>
            <a:off x="5648018" y="2084684"/>
            <a:ext cx="259433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075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0445A-C0B1-E41F-403B-34B7FFBDD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5E49B0-0821-F90D-1791-69B93E9893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9C43DA-0263-D534-4824-27D54F24AD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39F177D-FEB4-28D4-DCA1-DA530AFD368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5C1DF3-7C23-F550-6333-0CDAE3C01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3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46854-2C94-9D32-31F8-4F4EB5C0B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7663E8-A8A9-7334-8545-C383E1F8A7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DD24B9-CBB0-BF41-688E-D66D355E40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5CE878-13AA-B6F6-853A-F4B89DA4A8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D909B7-D61C-B358-7D54-BCB93B099C4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5D80729-90E5-7879-0177-E219DFBE3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43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85A9DD-C7B2-3275-23D0-3D978E84D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FD8F1C-0757-4F39-E11F-6491EEB7465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080AAE-9DAF-9B87-8EAC-0F2F9BBF4E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F2B55A-6D93-DEC0-427F-75EBED729DD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0B99599-3122-1B5A-5F3F-16682E14CBB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06FC77-98DF-0272-C7F0-A76004148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374E4F-BC32-AF5B-B566-C2E84F1DD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09165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185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B5B93B-71C2-D522-7A75-ADE760B05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64A128E-E8DB-6F9F-20FF-B76B823161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816D87-691F-79B1-63ED-7D5EF3F539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703945-35A5-DF14-4105-DA3C1EE7AC5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D7E8B2-1F36-8920-3244-AC492C0786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21B596-22B4-9BF6-EA59-67EF8D119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1E18B64-CEE1-F78A-364C-87D13BF48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9828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417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816E8-43A5-6F6A-9322-6B1B6C225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8BF843-11CD-8AA4-EDA7-D27201E141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C65D76-B847-4FB2-17E5-F7A909688C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EE6A7AB-B951-2F54-8538-63C162C1ACC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9FBF79-B919-42F7-7D2E-A21E84B915F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354B34-16F5-924B-405D-A2E9DB0FF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ADF50FE-5851-1C57-2CAB-34A9BAD77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60505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32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D27FA-86B3-B82A-D535-75968F843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14C01A-DA61-EE67-D180-4F9EA01C5C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661799-2C8E-14C8-7FA1-548601D9E24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DEB64F-6577-40B4-DE22-AF29F04E29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4BF155-897F-E954-4735-1D5F4B3309B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33050F6-FA25-4410-B783-300A062F6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26FA67-8693-8624-A4C9-996ED8781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74292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1AA9BCA-764B-FB4F-DA89-4657707904C5}"/>
              </a:ext>
            </a:extLst>
          </p:cNvPr>
          <p:cNvSpPr txBox="1">
            <a:spLocks/>
          </p:cNvSpPr>
          <p:nvPr/>
        </p:nvSpPr>
        <p:spPr>
          <a:xfrm>
            <a:off x="50428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95B6300-E3F2-1B1F-FDE6-4A097C2D5044}"/>
              </a:ext>
            </a:extLst>
          </p:cNvPr>
          <p:cNvSpPr txBox="1">
            <a:spLocks/>
          </p:cNvSpPr>
          <p:nvPr/>
        </p:nvSpPr>
        <p:spPr>
          <a:xfrm>
            <a:off x="7403691" y="1788318"/>
            <a:ext cx="8019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00E0338-DD7D-27C5-A019-47E3399F04E7}"/>
              </a:ext>
            </a:extLst>
          </p:cNvPr>
          <p:cNvSpPr txBox="1">
            <a:spLocks/>
          </p:cNvSpPr>
          <p:nvPr/>
        </p:nvSpPr>
        <p:spPr>
          <a:xfrm>
            <a:off x="208921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D494238-C5D1-68F1-0380-0C95072EC08D}"/>
              </a:ext>
            </a:extLst>
          </p:cNvPr>
          <p:cNvSpPr txBox="1">
            <a:spLocks/>
          </p:cNvSpPr>
          <p:nvPr/>
        </p:nvSpPr>
        <p:spPr>
          <a:xfrm>
            <a:off x="8216766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6A771F8-785A-A08C-9366-5ABE20F123A0}"/>
              </a:ext>
            </a:extLst>
          </p:cNvPr>
          <p:cNvSpPr txBox="1">
            <a:spLocks/>
          </p:cNvSpPr>
          <p:nvPr/>
        </p:nvSpPr>
        <p:spPr>
          <a:xfrm>
            <a:off x="3060725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B6AFCFE-4925-735F-E562-9AA681A6FA1A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B70BBD5-D869-1B8E-C270-6F7693088505}"/>
              </a:ext>
            </a:extLst>
          </p:cNvPr>
          <p:cNvSpPr txBox="1">
            <a:spLocks/>
          </p:cNvSpPr>
          <p:nvPr/>
        </p:nvSpPr>
        <p:spPr>
          <a:xfrm>
            <a:off x="9372447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063AC6C-EDAC-8904-3AD3-31C2D9D881FB}"/>
              </a:ext>
            </a:extLst>
          </p:cNvPr>
          <p:cNvSpPr txBox="1">
            <a:spLocks/>
          </p:cNvSpPr>
          <p:nvPr/>
        </p:nvSpPr>
        <p:spPr>
          <a:xfrm>
            <a:off x="600954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626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E9F71-AFDA-2262-CBD9-7B72573CB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08E319-C4AA-2B4D-95B3-F34838BEF2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70014D-33CA-961D-C770-ED771C4927B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dormi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38B099-BA64-8A64-E62F-D02CAC66AC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00680CD-4B50-4A47-7172-26E6264E0E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ECD893F-8341-DA54-A6B7-A99CA8452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8FD17FC-E2D9-FF8C-3158-2FC4D7FA7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93159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A84B2DB-6384-47A7-7CA5-30B6A9BF2D99}"/>
              </a:ext>
            </a:extLst>
          </p:cNvPr>
          <p:cNvSpPr txBox="1">
            <a:spLocks/>
          </p:cNvSpPr>
          <p:nvPr/>
        </p:nvSpPr>
        <p:spPr>
          <a:xfrm>
            <a:off x="50428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6EE8A27-62EF-374F-16A2-D226154B713E}"/>
              </a:ext>
            </a:extLst>
          </p:cNvPr>
          <p:cNvSpPr txBox="1">
            <a:spLocks/>
          </p:cNvSpPr>
          <p:nvPr/>
        </p:nvSpPr>
        <p:spPr>
          <a:xfrm>
            <a:off x="7403691" y="1788318"/>
            <a:ext cx="8019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5178826-1452-703E-7147-76139CDCCE69}"/>
              </a:ext>
            </a:extLst>
          </p:cNvPr>
          <p:cNvSpPr txBox="1">
            <a:spLocks/>
          </p:cNvSpPr>
          <p:nvPr/>
        </p:nvSpPr>
        <p:spPr>
          <a:xfrm>
            <a:off x="208921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2672B2E-477A-82EC-58EB-8B8BE54E78DA}"/>
              </a:ext>
            </a:extLst>
          </p:cNvPr>
          <p:cNvSpPr txBox="1">
            <a:spLocks/>
          </p:cNvSpPr>
          <p:nvPr/>
        </p:nvSpPr>
        <p:spPr>
          <a:xfrm>
            <a:off x="8216766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09A943A-7495-A8E1-2DD8-601642255F67}"/>
              </a:ext>
            </a:extLst>
          </p:cNvPr>
          <p:cNvSpPr txBox="1">
            <a:spLocks/>
          </p:cNvSpPr>
          <p:nvPr/>
        </p:nvSpPr>
        <p:spPr>
          <a:xfrm>
            <a:off x="3060725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1601251-9910-3D09-AA5C-0C87529D0641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4A95D4C-CCD5-2CA7-A05E-13657F12D659}"/>
              </a:ext>
            </a:extLst>
          </p:cNvPr>
          <p:cNvSpPr txBox="1">
            <a:spLocks/>
          </p:cNvSpPr>
          <p:nvPr/>
        </p:nvSpPr>
        <p:spPr>
          <a:xfrm>
            <a:off x="9372447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72D44A2-9EE7-0252-F9EE-6881579394D5}"/>
              </a:ext>
            </a:extLst>
          </p:cNvPr>
          <p:cNvSpPr txBox="1">
            <a:spLocks/>
          </p:cNvSpPr>
          <p:nvPr/>
        </p:nvSpPr>
        <p:spPr>
          <a:xfrm>
            <a:off x="600954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2605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C6767-1D25-DEE9-C63D-743769865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DC909B8-A214-32C9-F051-96FD9C136C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1D7DC5-88A6-E4CA-3CD9-09AF204DB8B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DE6F33-EA5D-5694-9363-3630E09922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6308581-CDB6-2AF9-BCC6-1C2365B92E6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A64F019-1FE7-8BC3-7BA1-B4CFB180A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F95EC93-2C4B-D57D-6DF5-8F26F1B71E2E}"/>
              </a:ext>
            </a:extLst>
          </p:cNvPr>
          <p:cNvSpPr txBox="1">
            <a:spLocks/>
          </p:cNvSpPr>
          <p:nvPr/>
        </p:nvSpPr>
        <p:spPr>
          <a:xfrm>
            <a:off x="576132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509661-DD89-02BA-E50A-D5523A9D9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5132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F121C4B-DECD-32A5-E1A8-67BEF0B43510}"/>
              </a:ext>
            </a:extLst>
          </p:cNvPr>
          <p:cNvSpPr txBox="1">
            <a:spLocks/>
          </p:cNvSpPr>
          <p:nvPr/>
        </p:nvSpPr>
        <p:spPr>
          <a:xfrm>
            <a:off x="50428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2B63BC7-3743-4D52-1615-AEC8CF1FC31D}"/>
              </a:ext>
            </a:extLst>
          </p:cNvPr>
          <p:cNvSpPr txBox="1">
            <a:spLocks/>
          </p:cNvSpPr>
          <p:nvPr/>
        </p:nvSpPr>
        <p:spPr>
          <a:xfrm>
            <a:off x="7403691" y="1788318"/>
            <a:ext cx="8019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7D943B4-9B82-5277-1B76-935E5F234D82}"/>
              </a:ext>
            </a:extLst>
          </p:cNvPr>
          <p:cNvSpPr txBox="1">
            <a:spLocks/>
          </p:cNvSpPr>
          <p:nvPr/>
        </p:nvSpPr>
        <p:spPr>
          <a:xfrm>
            <a:off x="208921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8E36764-E8E5-216F-DEB6-5E77107EEA5E}"/>
              </a:ext>
            </a:extLst>
          </p:cNvPr>
          <p:cNvSpPr txBox="1">
            <a:spLocks/>
          </p:cNvSpPr>
          <p:nvPr/>
        </p:nvSpPr>
        <p:spPr>
          <a:xfrm>
            <a:off x="316743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94D3D74-9896-F81B-50D1-BBD20ECAE12C}"/>
              </a:ext>
            </a:extLst>
          </p:cNvPr>
          <p:cNvSpPr txBox="1">
            <a:spLocks/>
          </p:cNvSpPr>
          <p:nvPr/>
        </p:nvSpPr>
        <p:spPr>
          <a:xfrm>
            <a:off x="8216766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D9CF341-4011-9E08-8E91-3B6E29332191}"/>
              </a:ext>
            </a:extLst>
          </p:cNvPr>
          <p:cNvSpPr txBox="1">
            <a:spLocks/>
          </p:cNvSpPr>
          <p:nvPr/>
        </p:nvSpPr>
        <p:spPr>
          <a:xfrm>
            <a:off x="796412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ECC6A6D-9D67-9E40-85D4-CE9100729FE8}"/>
              </a:ext>
            </a:extLst>
          </p:cNvPr>
          <p:cNvSpPr txBox="1">
            <a:spLocks/>
          </p:cNvSpPr>
          <p:nvPr/>
        </p:nvSpPr>
        <p:spPr>
          <a:xfrm>
            <a:off x="3060725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ADA4D30-6040-7E4D-A047-62EBF8020CA2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C1B044F-4084-F04A-E84E-37018BCC6083}"/>
              </a:ext>
            </a:extLst>
          </p:cNvPr>
          <p:cNvSpPr txBox="1">
            <a:spLocks/>
          </p:cNvSpPr>
          <p:nvPr/>
        </p:nvSpPr>
        <p:spPr>
          <a:xfrm>
            <a:off x="9372447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5396B68-9538-CB97-25D1-9FFD92561518}"/>
              </a:ext>
            </a:extLst>
          </p:cNvPr>
          <p:cNvSpPr txBox="1">
            <a:spLocks/>
          </p:cNvSpPr>
          <p:nvPr/>
        </p:nvSpPr>
        <p:spPr>
          <a:xfrm>
            <a:off x="600954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00983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F7248-857F-73D2-9940-55D66FF84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D92351-1461-C95C-5F40-C5A1761E8E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96BC61-3B27-6C6C-1FB1-A7B923301C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516C89-1BBB-F50A-6507-62DB0FF579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A1A71C0-C156-776F-E94A-1A160370FE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BC753C-4D6B-DFAA-B78B-E33DE9164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A955BD0-2A46-A963-1491-72E9457067BD}"/>
              </a:ext>
            </a:extLst>
          </p:cNvPr>
          <p:cNvSpPr txBox="1">
            <a:spLocks/>
          </p:cNvSpPr>
          <p:nvPr/>
        </p:nvSpPr>
        <p:spPr>
          <a:xfrm>
            <a:off x="576132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D9036D-A91D-FAF6-2B8B-3AEFF6E13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3378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88974FF-5E9B-8B59-C53B-CA46B8A9F653}"/>
              </a:ext>
            </a:extLst>
          </p:cNvPr>
          <p:cNvSpPr txBox="1">
            <a:spLocks/>
          </p:cNvSpPr>
          <p:nvPr/>
        </p:nvSpPr>
        <p:spPr>
          <a:xfrm>
            <a:off x="50428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AA7C5A2-6ECE-4102-AD2F-EA31C9B13D9C}"/>
              </a:ext>
            </a:extLst>
          </p:cNvPr>
          <p:cNvSpPr txBox="1">
            <a:spLocks/>
          </p:cNvSpPr>
          <p:nvPr/>
        </p:nvSpPr>
        <p:spPr>
          <a:xfrm>
            <a:off x="7403691" y="1788318"/>
            <a:ext cx="8019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FD4270A-03FA-4135-B04C-B078392DA454}"/>
              </a:ext>
            </a:extLst>
          </p:cNvPr>
          <p:cNvSpPr txBox="1">
            <a:spLocks/>
          </p:cNvSpPr>
          <p:nvPr/>
        </p:nvSpPr>
        <p:spPr>
          <a:xfrm>
            <a:off x="208921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87B1879-97CB-6656-4C12-CFA46491D8DA}"/>
              </a:ext>
            </a:extLst>
          </p:cNvPr>
          <p:cNvSpPr txBox="1">
            <a:spLocks/>
          </p:cNvSpPr>
          <p:nvPr/>
        </p:nvSpPr>
        <p:spPr>
          <a:xfrm>
            <a:off x="316743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DC29E26-E7F9-E21E-E5EC-81AAA11E8BDA}"/>
              </a:ext>
            </a:extLst>
          </p:cNvPr>
          <p:cNvSpPr txBox="1">
            <a:spLocks/>
          </p:cNvSpPr>
          <p:nvPr/>
        </p:nvSpPr>
        <p:spPr>
          <a:xfrm>
            <a:off x="8216766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0E0817D-9BF8-4033-2710-7784D7814FE3}"/>
              </a:ext>
            </a:extLst>
          </p:cNvPr>
          <p:cNvSpPr txBox="1">
            <a:spLocks/>
          </p:cNvSpPr>
          <p:nvPr/>
        </p:nvSpPr>
        <p:spPr>
          <a:xfrm>
            <a:off x="796412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13D67ED-3D48-7BCD-E52A-253755228EC7}"/>
              </a:ext>
            </a:extLst>
          </p:cNvPr>
          <p:cNvSpPr txBox="1">
            <a:spLocks/>
          </p:cNvSpPr>
          <p:nvPr/>
        </p:nvSpPr>
        <p:spPr>
          <a:xfrm>
            <a:off x="3060725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7CB0430-7D5F-D775-55BE-46FB89F42FA4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95B3FE6-46E6-8FD3-DA33-8CD22BEAF56E}"/>
              </a:ext>
            </a:extLst>
          </p:cNvPr>
          <p:cNvSpPr txBox="1">
            <a:spLocks/>
          </p:cNvSpPr>
          <p:nvPr/>
        </p:nvSpPr>
        <p:spPr>
          <a:xfrm>
            <a:off x="9372447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D4B435E-B8BD-837F-3B27-A3834C046521}"/>
              </a:ext>
            </a:extLst>
          </p:cNvPr>
          <p:cNvSpPr txBox="1">
            <a:spLocks/>
          </p:cNvSpPr>
          <p:nvPr/>
        </p:nvSpPr>
        <p:spPr>
          <a:xfrm>
            <a:off x="600954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71425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D1A6CD-1690-CB1B-3A4C-C53389FDE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725F00-3C17-18B4-87A2-1BBCDBEF03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1A785E-F0E5-B9A6-B1F6-5463B25DC7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3599F7-D1E2-7448-F560-927845B48E7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8796548-EB2D-C0C2-B8F7-7F22FC3385F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AA4E263-084A-D88D-B22C-453E63A81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C17E0C4-98C6-4214-6D6F-9241A73A335C}"/>
              </a:ext>
            </a:extLst>
          </p:cNvPr>
          <p:cNvSpPr txBox="1">
            <a:spLocks/>
          </p:cNvSpPr>
          <p:nvPr/>
        </p:nvSpPr>
        <p:spPr>
          <a:xfrm>
            <a:off x="576132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C45A94A-EDC3-76B5-2E41-22A806EA1B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6914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chat noir / le canapé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D3DCBA6-C9BF-C699-AE2F-FE6A5C181B77}"/>
              </a:ext>
            </a:extLst>
          </p:cNvPr>
          <p:cNvSpPr txBox="1">
            <a:spLocks/>
          </p:cNvSpPr>
          <p:nvPr/>
        </p:nvSpPr>
        <p:spPr>
          <a:xfrm>
            <a:off x="50428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8E58336-4D04-75F3-B6E9-9F7452DAD525}"/>
              </a:ext>
            </a:extLst>
          </p:cNvPr>
          <p:cNvSpPr txBox="1">
            <a:spLocks/>
          </p:cNvSpPr>
          <p:nvPr/>
        </p:nvSpPr>
        <p:spPr>
          <a:xfrm>
            <a:off x="7403691" y="1788318"/>
            <a:ext cx="8019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80CE333-F97E-BB2D-BE53-E763368581B2}"/>
              </a:ext>
            </a:extLst>
          </p:cNvPr>
          <p:cNvSpPr txBox="1">
            <a:spLocks/>
          </p:cNvSpPr>
          <p:nvPr/>
        </p:nvSpPr>
        <p:spPr>
          <a:xfrm>
            <a:off x="208921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F62DB6F-AD18-5C8F-CEAD-CF01F05DDA30}"/>
              </a:ext>
            </a:extLst>
          </p:cNvPr>
          <p:cNvSpPr txBox="1">
            <a:spLocks/>
          </p:cNvSpPr>
          <p:nvPr/>
        </p:nvSpPr>
        <p:spPr>
          <a:xfrm>
            <a:off x="316743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3453DD3-7600-EE51-B7C2-B8D664C6C22A}"/>
              </a:ext>
            </a:extLst>
          </p:cNvPr>
          <p:cNvSpPr txBox="1">
            <a:spLocks/>
          </p:cNvSpPr>
          <p:nvPr/>
        </p:nvSpPr>
        <p:spPr>
          <a:xfrm>
            <a:off x="8216766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33BAAA2-6B44-E417-9987-985378EFE5B6}"/>
              </a:ext>
            </a:extLst>
          </p:cNvPr>
          <p:cNvSpPr txBox="1">
            <a:spLocks/>
          </p:cNvSpPr>
          <p:nvPr/>
        </p:nvSpPr>
        <p:spPr>
          <a:xfrm>
            <a:off x="796412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BDCD925-308D-1C5C-2188-6D0ED2B97551}"/>
              </a:ext>
            </a:extLst>
          </p:cNvPr>
          <p:cNvSpPr txBox="1">
            <a:spLocks/>
          </p:cNvSpPr>
          <p:nvPr/>
        </p:nvSpPr>
        <p:spPr>
          <a:xfrm>
            <a:off x="3060725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9D8B0C4-C522-AD9D-A735-6FE2392D86DC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D9D0262-493C-F0C2-4960-95604F9CC1C3}"/>
              </a:ext>
            </a:extLst>
          </p:cNvPr>
          <p:cNvSpPr txBox="1">
            <a:spLocks/>
          </p:cNvSpPr>
          <p:nvPr/>
        </p:nvSpPr>
        <p:spPr>
          <a:xfrm>
            <a:off x="9372447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DC15738-D984-178B-D9A4-872BD50983BF}"/>
              </a:ext>
            </a:extLst>
          </p:cNvPr>
          <p:cNvSpPr txBox="1">
            <a:spLocks/>
          </p:cNvSpPr>
          <p:nvPr/>
        </p:nvSpPr>
        <p:spPr>
          <a:xfrm>
            <a:off x="600954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0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44A47-30AB-C240-80D3-91B0605A58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345C21-404E-9446-7529-A3CA3331C65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419C35-0C45-0539-4E7D-071114A7558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CE0CC4-CAFB-6F15-CB2C-AF4E87AAB0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4BA376-0591-1582-6F69-773F215EC9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046B780-79B0-A80E-2068-951C1B56F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5ADF55-C2C1-DCA6-65BD-EDBCEC0CCE33}"/>
              </a:ext>
            </a:extLst>
          </p:cNvPr>
          <p:cNvSpPr txBox="1">
            <a:spLocks/>
          </p:cNvSpPr>
          <p:nvPr/>
        </p:nvSpPr>
        <p:spPr>
          <a:xfrm>
            <a:off x="576132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C1A31C-0ECC-6455-632C-579D15082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3775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chat noir / le canapé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64E3356-E130-5430-FF76-2388BDF08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C2DA4ED1-8D2E-85B6-88B1-550E908BFD57}"/>
              </a:ext>
            </a:extLst>
          </p:cNvPr>
          <p:cNvSpPr txBox="1">
            <a:spLocks/>
          </p:cNvSpPr>
          <p:nvPr/>
        </p:nvSpPr>
        <p:spPr>
          <a:xfrm>
            <a:off x="50428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FCC04D7-C05B-F348-2306-7ED822E9FEF8}"/>
              </a:ext>
            </a:extLst>
          </p:cNvPr>
          <p:cNvSpPr txBox="1">
            <a:spLocks/>
          </p:cNvSpPr>
          <p:nvPr/>
        </p:nvSpPr>
        <p:spPr>
          <a:xfrm>
            <a:off x="7403691" y="1788318"/>
            <a:ext cx="8019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93D5BFB-E8F1-92E7-4F37-A8A9F0724698}"/>
              </a:ext>
            </a:extLst>
          </p:cNvPr>
          <p:cNvSpPr txBox="1">
            <a:spLocks/>
          </p:cNvSpPr>
          <p:nvPr/>
        </p:nvSpPr>
        <p:spPr>
          <a:xfrm>
            <a:off x="208921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2511B09-65F1-BCFF-AD83-B2B1D267AAF3}"/>
              </a:ext>
            </a:extLst>
          </p:cNvPr>
          <p:cNvSpPr txBox="1">
            <a:spLocks/>
          </p:cNvSpPr>
          <p:nvPr/>
        </p:nvSpPr>
        <p:spPr>
          <a:xfrm>
            <a:off x="316743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6B9991A-5EB2-3B8C-147A-4AC656A52B99}"/>
              </a:ext>
            </a:extLst>
          </p:cNvPr>
          <p:cNvSpPr txBox="1">
            <a:spLocks/>
          </p:cNvSpPr>
          <p:nvPr/>
        </p:nvSpPr>
        <p:spPr>
          <a:xfrm>
            <a:off x="8216766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FFF3E6C-1205-709E-5285-D6EBA76C9971}"/>
              </a:ext>
            </a:extLst>
          </p:cNvPr>
          <p:cNvSpPr txBox="1">
            <a:spLocks/>
          </p:cNvSpPr>
          <p:nvPr/>
        </p:nvSpPr>
        <p:spPr>
          <a:xfrm>
            <a:off x="796412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52B9357-7D82-5E58-9E0C-CD2EAB532B9A}"/>
              </a:ext>
            </a:extLst>
          </p:cNvPr>
          <p:cNvSpPr txBox="1">
            <a:spLocks/>
          </p:cNvSpPr>
          <p:nvPr/>
        </p:nvSpPr>
        <p:spPr>
          <a:xfrm>
            <a:off x="3060725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D3BB3A6-6AD6-0B1B-FAE3-4A7C0813090B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B3D99EA-07C3-0AAF-7BF2-12893D192CA3}"/>
              </a:ext>
            </a:extLst>
          </p:cNvPr>
          <p:cNvSpPr txBox="1">
            <a:spLocks/>
          </p:cNvSpPr>
          <p:nvPr/>
        </p:nvSpPr>
        <p:spPr>
          <a:xfrm>
            <a:off x="9372447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92A9405-EA07-FD8C-AF9A-1C7B00D77C40}"/>
              </a:ext>
            </a:extLst>
          </p:cNvPr>
          <p:cNvSpPr txBox="1">
            <a:spLocks/>
          </p:cNvSpPr>
          <p:nvPr/>
        </p:nvSpPr>
        <p:spPr>
          <a:xfrm>
            <a:off x="600954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6544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02C17-0DFC-4119-EACB-8FD29806B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876E4D-C1A0-E954-4354-1F02AFB2C9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EAC6ED-8118-27DB-A0DA-4F3A18D8C1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noir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dormi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sur le canapé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4FF633-C97E-D292-FD8C-BB01A118434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44E3E9E-1522-4448-34F2-754ED2163A7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67B9C0-26C2-8170-565F-3620FE91D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A229FAE-5A9D-D7D3-5A23-453556106E55}"/>
              </a:ext>
            </a:extLst>
          </p:cNvPr>
          <p:cNvSpPr txBox="1">
            <a:spLocks/>
          </p:cNvSpPr>
          <p:nvPr/>
        </p:nvSpPr>
        <p:spPr>
          <a:xfrm>
            <a:off x="576132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8CB5C30-CC33-A536-7843-FAF9FDA52E2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chat noir / le canapé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chat noir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dormait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sur le canapé.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C0C762C-6A1A-E87A-8206-8FEE74C42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3A06A622-8853-0A66-D581-BD0CF3486BEB}"/>
              </a:ext>
            </a:extLst>
          </p:cNvPr>
          <p:cNvSpPr txBox="1">
            <a:spLocks/>
          </p:cNvSpPr>
          <p:nvPr/>
        </p:nvSpPr>
        <p:spPr>
          <a:xfrm>
            <a:off x="50428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2215849-D9E1-6129-A33F-2DDE26480855}"/>
              </a:ext>
            </a:extLst>
          </p:cNvPr>
          <p:cNvSpPr txBox="1">
            <a:spLocks/>
          </p:cNvSpPr>
          <p:nvPr/>
        </p:nvSpPr>
        <p:spPr>
          <a:xfrm>
            <a:off x="7403691" y="1788318"/>
            <a:ext cx="8019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0DCFE33-F1C6-0FB7-BFFE-12186A3C4266}"/>
              </a:ext>
            </a:extLst>
          </p:cNvPr>
          <p:cNvSpPr txBox="1">
            <a:spLocks/>
          </p:cNvSpPr>
          <p:nvPr/>
        </p:nvSpPr>
        <p:spPr>
          <a:xfrm>
            <a:off x="208921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8FC6D9C-34C4-E387-CB6C-9189848B0DC4}"/>
              </a:ext>
            </a:extLst>
          </p:cNvPr>
          <p:cNvSpPr txBox="1">
            <a:spLocks/>
          </p:cNvSpPr>
          <p:nvPr/>
        </p:nvSpPr>
        <p:spPr>
          <a:xfrm>
            <a:off x="316743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1EB5ABC-A2E0-88BE-D3F6-2C65549618CA}"/>
              </a:ext>
            </a:extLst>
          </p:cNvPr>
          <p:cNvSpPr txBox="1">
            <a:spLocks/>
          </p:cNvSpPr>
          <p:nvPr/>
        </p:nvSpPr>
        <p:spPr>
          <a:xfrm>
            <a:off x="8216766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2E70005-6B6F-850E-6769-D3F6E650505A}"/>
              </a:ext>
            </a:extLst>
          </p:cNvPr>
          <p:cNvSpPr txBox="1">
            <a:spLocks/>
          </p:cNvSpPr>
          <p:nvPr/>
        </p:nvSpPr>
        <p:spPr>
          <a:xfrm>
            <a:off x="796412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E9AC039-C4D2-5EB4-BF43-01A90D1A0492}"/>
              </a:ext>
            </a:extLst>
          </p:cNvPr>
          <p:cNvSpPr txBox="1">
            <a:spLocks/>
          </p:cNvSpPr>
          <p:nvPr/>
        </p:nvSpPr>
        <p:spPr>
          <a:xfrm>
            <a:off x="3060725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F986FFE-DEC1-0DD0-690E-D12E88326BA8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4716374-6179-87C2-DA80-F0C056A41FEE}"/>
              </a:ext>
            </a:extLst>
          </p:cNvPr>
          <p:cNvSpPr txBox="1">
            <a:spLocks/>
          </p:cNvSpPr>
          <p:nvPr/>
        </p:nvSpPr>
        <p:spPr>
          <a:xfrm>
            <a:off x="9372447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7D6C9A4-9B84-115E-2340-426B0D596358}"/>
              </a:ext>
            </a:extLst>
          </p:cNvPr>
          <p:cNvSpPr txBox="1">
            <a:spLocks/>
          </p:cNvSpPr>
          <p:nvPr/>
        </p:nvSpPr>
        <p:spPr>
          <a:xfrm>
            <a:off x="600954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34257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C8722-CA67-1314-383E-0C3865418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D22512-5A41-3F83-8409-9359A40909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2ABA10-01C6-D634-E261-B079C423BA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préparera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B0875FE-1B87-DEEB-B53B-0BEF6AC10D5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ECD2A4E-D3A2-2F1E-2085-CE1BC8F40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910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50FE7-BF9F-AF0B-4786-A575CF5A1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29B5C9-E008-0538-D0D8-8826F45212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175F2D-EEA7-394F-1031-2CB1CF6436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préparera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3425643-C4E5-F579-8027-5887F10724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65C1212-E37A-1529-7C0C-D932333C81F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2F1B0F1-612F-BA60-2243-E58F361FA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760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BDEF9-2941-ED3E-02A8-B158A1951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B9C51B-5B9E-153D-B4DC-4680CDED278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C018FF-CD29-7392-E72F-E4E690D074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préparera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DFDDDC5-43D6-254E-9F02-385C6FDFD7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1FE0D5-5CEC-393B-36E4-7A60283755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30AF9F2-39F1-B54F-42AC-0CE0F8FF5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E50BC2E-E7D8-9A87-EAAB-D8F69F519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31750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3566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BC36A-6439-C6BA-C80C-F989D737E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1BA78B8-3CEE-C06D-9A51-DBD30DACF8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C972A2-B16C-7658-B3FC-01827CEEA29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préparera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26DA6A1-F9A4-DFAA-EDE7-F714665295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E6D7A2-24AE-D21F-C164-8554A8EE52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3DA257E-FFE6-9DB3-BE0C-1603024B72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CF04727-DDA3-C039-6909-6BA9408DC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3163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6477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649E7-0EF1-8105-BA94-99BDCDEFF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FDAD477-8D91-1FC9-36F7-7A873DBF546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C85E1E-F5CA-BB73-DEB7-DBF168657F4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préparera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2012F0-FF0E-8758-E59F-AAA1018A43B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F22473-AAF5-BC6D-73C6-9EE85637F3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13A7FF-EAA9-C0BB-94EB-0FDEDB1D9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E7CF229-F22D-38A0-5AE5-90BEDCD49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43624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900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627F1-E3E8-69BC-AE64-036D1A22E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D0F2C1-1791-FD99-FAEE-6C10D253C63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A60FB-0F4F-479C-A596-61B803CE54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préparera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B7A853-1D61-F528-0AD2-80E887AD16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342F91F-603B-93A9-2F33-3542BD7CF5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B11F291-1A0C-81E4-E647-A624C8EDC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FDC60BD-CA92-28D8-DB5F-2F17B1F46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11879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F5169991-BC2B-413F-ACB2-FAD9DB5B89F3}"/>
              </a:ext>
            </a:extLst>
          </p:cNvPr>
          <p:cNvSpPr txBox="1">
            <a:spLocks/>
          </p:cNvSpPr>
          <p:nvPr/>
        </p:nvSpPr>
        <p:spPr>
          <a:xfrm>
            <a:off x="131246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CA55935-C283-8361-62B8-65A540F349DC}"/>
              </a:ext>
            </a:extLst>
          </p:cNvPr>
          <p:cNvSpPr txBox="1">
            <a:spLocks/>
          </p:cNvSpPr>
          <p:nvPr/>
        </p:nvSpPr>
        <p:spPr>
          <a:xfrm>
            <a:off x="7951294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5B6AAAF-9351-84BD-AF91-54CB3011C15B}"/>
              </a:ext>
            </a:extLst>
          </p:cNvPr>
          <p:cNvSpPr txBox="1">
            <a:spLocks/>
          </p:cNvSpPr>
          <p:nvPr/>
        </p:nvSpPr>
        <p:spPr>
          <a:xfrm>
            <a:off x="420126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F18F767-2B5F-952B-6FBB-5FEB02B2E922}"/>
              </a:ext>
            </a:extLst>
          </p:cNvPr>
          <p:cNvSpPr txBox="1">
            <a:spLocks/>
          </p:cNvSpPr>
          <p:nvPr/>
        </p:nvSpPr>
        <p:spPr>
          <a:xfrm>
            <a:off x="2680403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B5DEE51-B0B4-1D48-BFA9-B2C0D372230F}"/>
              </a:ext>
            </a:extLst>
          </p:cNvPr>
          <p:cNvSpPr txBox="1">
            <a:spLocks/>
          </p:cNvSpPr>
          <p:nvPr/>
        </p:nvSpPr>
        <p:spPr>
          <a:xfrm>
            <a:off x="8949660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64A34A0-F122-47FA-B11D-20702B98EBC1}"/>
              </a:ext>
            </a:extLst>
          </p:cNvPr>
          <p:cNvSpPr txBox="1">
            <a:spLocks/>
          </p:cNvSpPr>
          <p:nvPr/>
        </p:nvSpPr>
        <p:spPr>
          <a:xfrm>
            <a:off x="616686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C41A4CD-B303-8746-CE05-47E4AFD22CBF}"/>
              </a:ext>
            </a:extLst>
          </p:cNvPr>
          <p:cNvSpPr txBox="1">
            <a:spLocks/>
          </p:cNvSpPr>
          <p:nvPr/>
        </p:nvSpPr>
        <p:spPr>
          <a:xfrm>
            <a:off x="104343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9476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</a:t>
            </a:r>
            <a:b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</a:b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Groupes nominaux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groupes nominaux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temps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2A79E9-6BC8-8E49-6AEC-DAE82C44B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F294FA-971E-DA3A-BD22-93E61A2573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52AD24-AB86-0412-6A13-379125BC8B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préparera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8B23B01-048F-15D2-F29D-55AEB388D12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35C1FE-8E82-F3FA-C7F9-A8C5C781A74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206305E-AFF2-BA8D-1930-1A35DA6C1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B531FB-BCF8-4BEB-009A-ED003E5829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98137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F032D71E-CA2A-E2D8-17A5-7AE4F26F7D7B}"/>
              </a:ext>
            </a:extLst>
          </p:cNvPr>
          <p:cNvSpPr txBox="1">
            <a:spLocks/>
          </p:cNvSpPr>
          <p:nvPr/>
        </p:nvSpPr>
        <p:spPr>
          <a:xfrm>
            <a:off x="131246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111D6B4-77BC-A96D-47FC-8B7BAF630410}"/>
              </a:ext>
            </a:extLst>
          </p:cNvPr>
          <p:cNvSpPr txBox="1">
            <a:spLocks/>
          </p:cNvSpPr>
          <p:nvPr/>
        </p:nvSpPr>
        <p:spPr>
          <a:xfrm>
            <a:off x="7951294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2713C8F-078E-EEFF-D89F-FF5158893369}"/>
              </a:ext>
            </a:extLst>
          </p:cNvPr>
          <p:cNvSpPr txBox="1">
            <a:spLocks/>
          </p:cNvSpPr>
          <p:nvPr/>
        </p:nvSpPr>
        <p:spPr>
          <a:xfrm>
            <a:off x="420126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91DF496-D1D7-919E-266B-D26A5DBF63AB}"/>
              </a:ext>
            </a:extLst>
          </p:cNvPr>
          <p:cNvSpPr txBox="1">
            <a:spLocks/>
          </p:cNvSpPr>
          <p:nvPr/>
        </p:nvSpPr>
        <p:spPr>
          <a:xfrm>
            <a:off x="2680403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F8F03FC-010D-1680-A303-191A353521A8}"/>
              </a:ext>
            </a:extLst>
          </p:cNvPr>
          <p:cNvSpPr txBox="1">
            <a:spLocks/>
          </p:cNvSpPr>
          <p:nvPr/>
        </p:nvSpPr>
        <p:spPr>
          <a:xfrm>
            <a:off x="8949660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5BE946F-A88D-7F49-7006-0B9BCEF8FEE5}"/>
              </a:ext>
            </a:extLst>
          </p:cNvPr>
          <p:cNvSpPr txBox="1">
            <a:spLocks/>
          </p:cNvSpPr>
          <p:nvPr/>
        </p:nvSpPr>
        <p:spPr>
          <a:xfrm>
            <a:off x="616686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AE2943E-1997-30A7-370B-52347E079F15}"/>
              </a:ext>
            </a:extLst>
          </p:cNvPr>
          <p:cNvSpPr txBox="1">
            <a:spLocks/>
          </p:cNvSpPr>
          <p:nvPr/>
        </p:nvSpPr>
        <p:spPr>
          <a:xfrm>
            <a:off x="104343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72183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0039E-32EF-29C6-5002-AB67F1EA7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BB02B3-0332-3EB7-B1A9-525FF231C96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B600E6-64BD-DC14-ECA2-C4900982E0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préparera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AFC1FC-F676-5EEC-07A9-29908CC650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0BAEDEB-BBA9-39F4-ADF0-C8BB3C44DAC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8F85C2-759D-E2BC-163A-F072A64780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1AC5769-6726-7549-49DF-F6B29198500D}"/>
              </a:ext>
            </a:extLst>
          </p:cNvPr>
          <p:cNvSpPr txBox="1">
            <a:spLocks/>
          </p:cNvSpPr>
          <p:nvPr/>
        </p:nvSpPr>
        <p:spPr>
          <a:xfrm>
            <a:off x="6125114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D8DA7E-8DF7-D7DA-ACE3-5C1E6C1EB6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8984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558EB41D-61DD-AA1F-1578-DB94DE64C520}"/>
              </a:ext>
            </a:extLst>
          </p:cNvPr>
          <p:cNvSpPr txBox="1">
            <a:spLocks/>
          </p:cNvSpPr>
          <p:nvPr/>
        </p:nvSpPr>
        <p:spPr>
          <a:xfrm>
            <a:off x="131246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A72F6F8-B6F7-81E5-655A-78F828F2FFE7}"/>
              </a:ext>
            </a:extLst>
          </p:cNvPr>
          <p:cNvSpPr txBox="1">
            <a:spLocks/>
          </p:cNvSpPr>
          <p:nvPr/>
        </p:nvSpPr>
        <p:spPr>
          <a:xfrm>
            <a:off x="2685650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5F88EC5-9C0C-D528-C749-11C68685E5FD}"/>
              </a:ext>
            </a:extLst>
          </p:cNvPr>
          <p:cNvSpPr txBox="1">
            <a:spLocks/>
          </p:cNvSpPr>
          <p:nvPr/>
        </p:nvSpPr>
        <p:spPr>
          <a:xfrm>
            <a:off x="7951294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B9739F4-F97B-07E5-475D-4E87EEFED7C4}"/>
              </a:ext>
            </a:extLst>
          </p:cNvPr>
          <p:cNvSpPr txBox="1">
            <a:spLocks/>
          </p:cNvSpPr>
          <p:nvPr/>
        </p:nvSpPr>
        <p:spPr>
          <a:xfrm>
            <a:off x="870154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F5E1DD4-6C11-83F4-B596-28110211182F}"/>
              </a:ext>
            </a:extLst>
          </p:cNvPr>
          <p:cNvSpPr txBox="1">
            <a:spLocks/>
          </p:cNvSpPr>
          <p:nvPr/>
        </p:nvSpPr>
        <p:spPr>
          <a:xfrm>
            <a:off x="420126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29E654F-3F1D-6A3B-B224-A060892E2B15}"/>
              </a:ext>
            </a:extLst>
          </p:cNvPr>
          <p:cNvSpPr txBox="1">
            <a:spLocks/>
          </p:cNvSpPr>
          <p:nvPr/>
        </p:nvSpPr>
        <p:spPr>
          <a:xfrm>
            <a:off x="2680403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169FAAE-EC84-428D-1BA1-9E929ABD6E2C}"/>
              </a:ext>
            </a:extLst>
          </p:cNvPr>
          <p:cNvSpPr txBox="1">
            <a:spLocks/>
          </p:cNvSpPr>
          <p:nvPr/>
        </p:nvSpPr>
        <p:spPr>
          <a:xfrm>
            <a:off x="8949660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14C10FF-D7C4-3BBD-2B1A-3F606633C13F}"/>
              </a:ext>
            </a:extLst>
          </p:cNvPr>
          <p:cNvSpPr txBox="1">
            <a:spLocks/>
          </p:cNvSpPr>
          <p:nvPr/>
        </p:nvSpPr>
        <p:spPr>
          <a:xfrm>
            <a:off x="616686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3ED1697-3E6C-BC3E-195E-FBDF5A8C3B73}"/>
              </a:ext>
            </a:extLst>
          </p:cNvPr>
          <p:cNvSpPr txBox="1">
            <a:spLocks/>
          </p:cNvSpPr>
          <p:nvPr/>
        </p:nvSpPr>
        <p:spPr>
          <a:xfrm>
            <a:off x="104343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18295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0B2E8-2B06-BD8C-D1AD-DD7E81C7A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EBB090C-DC13-8EAC-717E-9A7BF602519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050DA2-90A0-2252-9BA5-FB94EA9E81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préparera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AEC5F8F-0B20-92A6-F711-F9240516A5D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9E26F0-E656-BACB-27A3-C546FAB4E68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0A7FC5-C424-97D4-CAC1-0D8EB2FB99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CE6CAF2-905F-A064-330D-05FC99AE9EA8}"/>
              </a:ext>
            </a:extLst>
          </p:cNvPr>
          <p:cNvSpPr txBox="1">
            <a:spLocks/>
          </p:cNvSpPr>
          <p:nvPr/>
        </p:nvSpPr>
        <p:spPr>
          <a:xfrm>
            <a:off x="6125114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BCB429-4730-0A3A-BEF4-C56A46532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1478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BCCA2AA8-AA7A-02AF-51A4-323A90E8E8C4}"/>
              </a:ext>
            </a:extLst>
          </p:cNvPr>
          <p:cNvSpPr txBox="1">
            <a:spLocks/>
          </p:cNvSpPr>
          <p:nvPr/>
        </p:nvSpPr>
        <p:spPr>
          <a:xfrm>
            <a:off x="131246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0C9BD44-CD58-C17F-8CE0-5D8D1FE5090B}"/>
              </a:ext>
            </a:extLst>
          </p:cNvPr>
          <p:cNvSpPr txBox="1">
            <a:spLocks/>
          </p:cNvSpPr>
          <p:nvPr/>
        </p:nvSpPr>
        <p:spPr>
          <a:xfrm>
            <a:off x="2685650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57A86BF-7A6D-8BC6-5B66-130D25AEA90F}"/>
              </a:ext>
            </a:extLst>
          </p:cNvPr>
          <p:cNvSpPr txBox="1">
            <a:spLocks/>
          </p:cNvSpPr>
          <p:nvPr/>
        </p:nvSpPr>
        <p:spPr>
          <a:xfrm>
            <a:off x="7951294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5CDA3CD-1AF3-326F-A84E-6FB1652CAC1D}"/>
              </a:ext>
            </a:extLst>
          </p:cNvPr>
          <p:cNvSpPr txBox="1">
            <a:spLocks/>
          </p:cNvSpPr>
          <p:nvPr/>
        </p:nvSpPr>
        <p:spPr>
          <a:xfrm>
            <a:off x="870154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A165E0B-715A-D911-5843-D5801A194447}"/>
              </a:ext>
            </a:extLst>
          </p:cNvPr>
          <p:cNvSpPr txBox="1">
            <a:spLocks/>
          </p:cNvSpPr>
          <p:nvPr/>
        </p:nvSpPr>
        <p:spPr>
          <a:xfrm>
            <a:off x="420126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820726C-AC56-CFE3-EE4E-EA083BE5ED36}"/>
              </a:ext>
            </a:extLst>
          </p:cNvPr>
          <p:cNvSpPr txBox="1">
            <a:spLocks/>
          </p:cNvSpPr>
          <p:nvPr/>
        </p:nvSpPr>
        <p:spPr>
          <a:xfrm>
            <a:off x="2680403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CB37CAB-FB3C-3E03-DE57-612CED402500}"/>
              </a:ext>
            </a:extLst>
          </p:cNvPr>
          <p:cNvSpPr txBox="1">
            <a:spLocks/>
          </p:cNvSpPr>
          <p:nvPr/>
        </p:nvSpPr>
        <p:spPr>
          <a:xfrm>
            <a:off x="8949660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6A23063-54BA-771C-58D2-B480E4D4A9F5}"/>
              </a:ext>
            </a:extLst>
          </p:cNvPr>
          <p:cNvSpPr txBox="1">
            <a:spLocks/>
          </p:cNvSpPr>
          <p:nvPr/>
        </p:nvSpPr>
        <p:spPr>
          <a:xfrm>
            <a:off x="616686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C4E88B0-95B9-927E-B10B-61D09344D151}"/>
              </a:ext>
            </a:extLst>
          </p:cNvPr>
          <p:cNvSpPr txBox="1">
            <a:spLocks/>
          </p:cNvSpPr>
          <p:nvPr/>
        </p:nvSpPr>
        <p:spPr>
          <a:xfrm>
            <a:off x="104343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0053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4BF31-798A-B9DF-1C34-63C270D95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88CDFC3-1A5D-866F-61E3-02024809B1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C1F65F-CFAB-9222-7BBA-6F02576685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préparera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80F5E97-ED16-C183-792F-53DD901DC69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21E8E0B-AC7E-8BB3-2F7A-3C2276B96C4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948CC0-60FA-C9A5-F122-5D786755A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A112F4B-1648-F7AE-0A56-2A4C8DEC2AE1}"/>
              </a:ext>
            </a:extLst>
          </p:cNvPr>
          <p:cNvSpPr txBox="1">
            <a:spLocks/>
          </p:cNvSpPr>
          <p:nvPr/>
        </p:nvSpPr>
        <p:spPr>
          <a:xfrm>
            <a:off x="6125114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D41223-FBA6-3124-28F4-0AEAF1FD8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47533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petite sœur / un bon gâteau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CD6C2B6B-88C5-090A-C669-85E202F208B5}"/>
              </a:ext>
            </a:extLst>
          </p:cNvPr>
          <p:cNvSpPr txBox="1">
            <a:spLocks/>
          </p:cNvSpPr>
          <p:nvPr/>
        </p:nvSpPr>
        <p:spPr>
          <a:xfrm>
            <a:off x="131246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CB185F6-57BF-5E5B-AB0E-56DA5BE2B4B7}"/>
              </a:ext>
            </a:extLst>
          </p:cNvPr>
          <p:cNvSpPr txBox="1">
            <a:spLocks/>
          </p:cNvSpPr>
          <p:nvPr/>
        </p:nvSpPr>
        <p:spPr>
          <a:xfrm>
            <a:off x="2685650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DFCAB6B-6355-1BCB-3950-F73908320567}"/>
              </a:ext>
            </a:extLst>
          </p:cNvPr>
          <p:cNvSpPr txBox="1">
            <a:spLocks/>
          </p:cNvSpPr>
          <p:nvPr/>
        </p:nvSpPr>
        <p:spPr>
          <a:xfrm>
            <a:off x="7951294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30B3793-E141-7EF7-B1E9-484A68F195E2}"/>
              </a:ext>
            </a:extLst>
          </p:cNvPr>
          <p:cNvSpPr txBox="1">
            <a:spLocks/>
          </p:cNvSpPr>
          <p:nvPr/>
        </p:nvSpPr>
        <p:spPr>
          <a:xfrm>
            <a:off x="870154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BE2FFF4-CE09-0DAD-60F0-4F611CCE2356}"/>
              </a:ext>
            </a:extLst>
          </p:cNvPr>
          <p:cNvSpPr txBox="1">
            <a:spLocks/>
          </p:cNvSpPr>
          <p:nvPr/>
        </p:nvSpPr>
        <p:spPr>
          <a:xfrm>
            <a:off x="420126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FE22F8D-C624-0494-B371-EA88B9B013D1}"/>
              </a:ext>
            </a:extLst>
          </p:cNvPr>
          <p:cNvSpPr txBox="1">
            <a:spLocks/>
          </p:cNvSpPr>
          <p:nvPr/>
        </p:nvSpPr>
        <p:spPr>
          <a:xfrm>
            <a:off x="2680403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39A9360-2A9E-EA47-2737-BD285E84BE23}"/>
              </a:ext>
            </a:extLst>
          </p:cNvPr>
          <p:cNvSpPr txBox="1">
            <a:spLocks/>
          </p:cNvSpPr>
          <p:nvPr/>
        </p:nvSpPr>
        <p:spPr>
          <a:xfrm>
            <a:off x="8949660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C50FA63-F08F-6B74-4B56-EE552D763632}"/>
              </a:ext>
            </a:extLst>
          </p:cNvPr>
          <p:cNvSpPr txBox="1">
            <a:spLocks/>
          </p:cNvSpPr>
          <p:nvPr/>
        </p:nvSpPr>
        <p:spPr>
          <a:xfrm>
            <a:off x="616686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BA39637-ED95-A278-7B06-8487ABC78542}"/>
              </a:ext>
            </a:extLst>
          </p:cNvPr>
          <p:cNvSpPr txBox="1">
            <a:spLocks/>
          </p:cNvSpPr>
          <p:nvPr/>
        </p:nvSpPr>
        <p:spPr>
          <a:xfrm>
            <a:off x="104343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63791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0197F-220E-6E37-55D0-B3769B3FE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5469FE-2051-75D4-8FF5-BB5510AC44E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E2F005-E606-2DC7-3048-8DF2133A5F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préparera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5344EF-A119-56C8-0AB7-B01FD81BFC2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915B95A-EABB-F479-3D2E-15AFD0D16DC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305BB9-F039-B603-FCF2-DE0B738FC2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A22842C-91E0-F43C-E80B-FA867B659C30}"/>
              </a:ext>
            </a:extLst>
          </p:cNvPr>
          <p:cNvSpPr txBox="1">
            <a:spLocks/>
          </p:cNvSpPr>
          <p:nvPr/>
        </p:nvSpPr>
        <p:spPr>
          <a:xfrm>
            <a:off x="6125114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18D2C3-B693-D76E-CD62-574B40035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02067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petite sœur / un bon gâteau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F7AD8F5-B310-7D88-F603-4E677BCEE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D59DD766-659B-9E6D-5552-7D839F7544F4}"/>
              </a:ext>
            </a:extLst>
          </p:cNvPr>
          <p:cNvSpPr txBox="1">
            <a:spLocks/>
          </p:cNvSpPr>
          <p:nvPr/>
        </p:nvSpPr>
        <p:spPr>
          <a:xfrm>
            <a:off x="131246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BFB5247-8CEF-68B6-755F-4A97A09BAC53}"/>
              </a:ext>
            </a:extLst>
          </p:cNvPr>
          <p:cNvSpPr txBox="1">
            <a:spLocks/>
          </p:cNvSpPr>
          <p:nvPr/>
        </p:nvSpPr>
        <p:spPr>
          <a:xfrm>
            <a:off x="2685650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8F48BC4-5576-C0F9-75B0-F9641B1E3721}"/>
              </a:ext>
            </a:extLst>
          </p:cNvPr>
          <p:cNvSpPr txBox="1">
            <a:spLocks/>
          </p:cNvSpPr>
          <p:nvPr/>
        </p:nvSpPr>
        <p:spPr>
          <a:xfrm>
            <a:off x="7951294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6A9A4E4-9314-1717-6596-B341A52DC287}"/>
              </a:ext>
            </a:extLst>
          </p:cNvPr>
          <p:cNvSpPr txBox="1">
            <a:spLocks/>
          </p:cNvSpPr>
          <p:nvPr/>
        </p:nvSpPr>
        <p:spPr>
          <a:xfrm>
            <a:off x="870154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0E967C7-8A84-4F6B-A180-F8284F7BC977}"/>
              </a:ext>
            </a:extLst>
          </p:cNvPr>
          <p:cNvSpPr txBox="1">
            <a:spLocks/>
          </p:cNvSpPr>
          <p:nvPr/>
        </p:nvSpPr>
        <p:spPr>
          <a:xfrm>
            <a:off x="420126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CFAAB07-099C-F81D-17E1-B4C8E0E85867}"/>
              </a:ext>
            </a:extLst>
          </p:cNvPr>
          <p:cNvSpPr txBox="1">
            <a:spLocks/>
          </p:cNvSpPr>
          <p:nvPr/>
        </p:nvSpPr>
        <p:spPr>
          <a:xfrm>
            <a:off x="2680403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22CD4A7-A21E-2496-4DB9-5384B98DDAE0}"/>
              </a:ext>
            </a:extLst>
          </p:cNvPr>
          <p:cNvSpPr txBox="1">
            <a:spLocks/>
          </p:cNvSpPr>
          <p:nvPr/>
        </p:nvSpPr>
        <p:spPr>
          <a:xfrm>
            <a:off x="8949660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8C953D7-9F7A-0E4B-F469-E55FAE54B28D}"/>
              </a:ext>
            </a:extLst>
          </p:cNvPr>
          <p:cNvSpPr txBox="1">
            <a:spLocks/>
          </p:cNvSpPr>
          <p:nvPr/>
        </p:nvSpPr>
        <p:spPr>
          <a:xfrm>
            <a:off x="616686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3481DE0-4111-E60D-9734-0F29B913800D}"/>
              </a:ext>
            </a:extLst>
          </p:cNvPr>
          <p:cNvSpPr txBox="1">
            <a:spLocks/>
          </p:cNvSpPr>
          <p:nvPr/>
        </p:nvSpPr>
        <p:spPr>
          <a:xfrm>
            <a:off x="104343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96284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BA6D4-01F6-0F99-7C00-D57FB8FB3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9D7D8B-BE29-158C-3DFA-58AD95A48D7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D3A6F5-AA81-5ED3-A004-CB4016CC50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préparera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B5222BD-BABC-5376-E5A2-F6422F9CF1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FF6743-2A5E-9FBC-64EB-AAE08A4D6C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AE87C7-8925-DBA7-4F7A-B4962EF9B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883692B-1CBC-FD68-AB82-2DECE0FDCA49}"/>
              </a:ext>
            </a:extLst>
          </p:cNvPr>
          <p:cNvSpPr txBox="1">
            <a:spLocks/>
          </p:cNvSpPr>
          <p:nvPr/>
        </p:nvSpPr>
        <p:spPr>
          <a:xfrm>
            <a:off x="6125114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508048-F43C-B193-9EE6-7992EF64913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petite sœur / un bon gâteau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Ma petite sœur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préparé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bon gâteau.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997005C-FCC4-D5EE-71F8-27C4E6132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E0E6257D-9722-E19C-21F1-D4BB3A0B7D5B}"/>
              </a:ext>
            </a:extLst>
          </p:cNvPr>
          <p:cNvSpPr txBox="1">
            <a:spLocks/>
          </p:cNvSpPr>
          <p:nvPr/>
        </p:nvSpPr>
        <p:spPr>
          <a:xfrm>
            <a:off x="131246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4E55B1A-3B10-B106-A8E1-E500A8A077FB}"/>
              </a:ext>
            </a:extLst>
          </p:cNvPr>
          <p:cNvSpPr txBox="1">
            <a:spLocks/>
          </p:cNvSpPr>
          <p:nvPr/>
        </p:nvSpPr>
        <p:spPr>
          <a:xfrm>
            <a:off x="2685650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C459A45-91BB-C696-FCE5-4EE69E664EBC}"/>
              </a:ext>
            </a:extLst>
          </p:cNvPr>
          <p:cNvSpPr txBox="1">
            <a:spLocks/>
          </p:cNvSpPr>
          <p:nvPr/>
        </p:nvSpPr>
        <p:spPr>
          <a:xfrm>
            <a:off x="7951294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46D4F1E-B667-1F6F-43FB-E96C94A42C5C}"/>
              </a:ext>
            </a:extLst>
          </p:cNvPr>
          <p:cNvSpPr txBox="1">
            <a:spLocks/>
          </p:cNvSpPr>
          <p:nvPr/>
        </p:nvSpPr>
        <p:spPr>
          <a:xfrm>
            <a:off x="8701548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DF65033-CB86-FAC4-7A46-BFEC3EE0FF71}"/>
              </a:ext>
            </a:extLst>
          </p:cNvPr>
          <p:cNvSpPr txBox="1">
            <a:spLocks/>
          </p:cNvSpPr>
          <p:nvPr/>
        </p:nvSpPr>
        <p:spPr>
          <a:xfrm>
            <a:off x="420126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2C7E30D-E175-0ED9-49C2-D52BF92DAEC3}"/>
              </a:ext>
            </a:extLst>
          </p:cNvPr>
          <p:cNvSpPr txBox="1">
            <a:spLocks/>
          </p:cNvSpPr>
          <p:nvPr/>
        </p:nvSpPr>
        <p:spPr>
          <a:xfrm>
            <a:off x="2680403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3C25EAD-73C8-703E-4A46-FD2E09938002}"/>
              </a:ext>
            </a:extLst>
          </p:cNvPr>
          <p:cNvSpPr txBox="1">
            <a:spLocks/>
          </p:cNvSpPr>
          <p:nvPr/>
        </p:nvSpPr>
        <p:spPr>
          <a:xfrm>
            <a:off x="8949660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3FBD76B-F8FC-BCD5-A69D-93A014AF3CC8}"/>
              </a:ext>
            </a:extLst>
          </p:cNvPr>
          <p:cNvSpPr txBox="1">
            <a:spLocks/>
          </p:cNvSpPr>
          <p:nvPr/>
        </p:nvSpPr>
        <p:spPr>
          <a:xfrm>
            <a:off x="616686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EA583AE-4ABD-A2A3-82E9-660218FE72B6}"/>
              </a:ext>
            </a:extLst>
          </p:cNvPr>
          <p:cNvSpPr txBox="1">
            <a:spLocks/>
          </p:cNvSpPr>
          <p:nvPr/>
        </p:nvSpPr>
        <p:spPr>
          <a:xfrm>
            <a:off x="104343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2575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90461-FF0F-7D04-132D-F28B975F9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2B78E7-C1EA-B465-F765-63A2D77BCB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40EFF4-6F86-055A-8654-CDE0B98A7C7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déposait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2F2EB5-8520-B777-8356-F11A57C6D5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8314186-A9DE-4E25-6FA9-0DF178B5B0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510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3659B4-A784-1D74-CA26-A16E043EA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9DEC83-0B7B-8EA1-81B9-B8773554429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D5302E-3408-7937-0CBF-75D27FB004F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déposait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9319D81-49D7-CF42-1D61-15800DF81A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B36F78E-D6AB-AC10-ED53-0AB98A4DEF6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15651C-483B-9069-1094-22CE531B5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1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AD965-9F3A-B69A-1ABB-A1CA83CD9A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9854864-C0E5-E344-A308-8456235772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A0E434-9623-7B93-3A8E-D82485A173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déposait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265AE7-8DA9-2E9A-91A6-89A15D4D55A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897E8AF-43EE-590D-19FE-3BB1BDF5F4C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4C173E9-AC24-BE41-C7C9-06C70B471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4B7073B-D9B8-E438-6B61-DEDD71D1B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81015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5065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E124B-D6FA-0229-AAB5-8F557F752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A58C6C-E6E9-34E9-FC96-7C035E324FC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97AA6A-3E8E-C346-59F2-CA492D5A3E0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déposait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06B77C-5C70-6F47-E9F5-60AB53A93E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4A46FB-4B16-6615-4A12-C9734DA081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C98F61E-0345-E612-B861-62E427244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831054-430C-117E-43E5-ED681217A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1510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2623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B7B9F-74C8-5DE4-8186-4F8D3ECFB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5B0887-0F47-9F57-E329-63CF4238D0B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450A75-4E11-96BB-E57B-9D2DF09C7F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déposait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1AAF1D-9902-41F6-71DB-1BF63021CBB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3C16C1-D759-3595-218A-9F1EA53D3D4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B71317-4CD8-D59F-F426-AD3290EC4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D796CC9-93FA-0397-50A5-F410E8386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36081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3594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9BDBAF-7EB8-A71F-4E32-E3DFCA8CD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8122ED-FDAC-6D14-B50C-AA28092A18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7923A9-4B8B-99AD-884A-8D19F8E5CD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déposait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DC8176-1071-7E05-4316-DEFBD16198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B45132-4882-0DBC-4A3F-320D827BCD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53B5A7-8F58-B966-41BE-2E3B79AEA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94A47F-3F1F-0989-B6CB-9E4F666E4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70659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76A4BB92-7BB5-944A-5300-717F6EFBFBB9}"/>
              </a:ext>
            </a:extLst>
          </p:cNvPr>
          <p:cNvSpPr txBox="1">
            <a:spLocks/>
          </p:cNvSpPr>
          <p:nvPr/>
        </p:nvSpPr>
        <p:spPr>
          <a:xfrm>
            <a:off x="144028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AFD7068-1834-163F-EBF3-680A66EBA54E}"/>
              </a:ext>
            </a:extLst>
          </p:cNvPr>
          <p:cNvSpPr txBox="1">
            <a:spLocks/>
          </p:cNvSpPr>
          <p:nvPr/>
        </p:nvSpPr>
        <p:spPr>
          <a:xfrm>
            <a:off x="3876804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3E08D78-6A28-E585-26C1-B68811EFE860}"/>
              </a:ext>
            </a:extLst>
          </p:cNvPr>
          <p:cNvSpPr txBox="1">
            <a:spLocks/>
          </p:cNvSpPr>
          <p:nvPr/>
        </p:nvSpPr>
        <p:spPr>
          <a:xfrm>
            <a:off x="258207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A455C83-6A13-43B8-82A6-48F07B7675C0}"/>
              </a:ext>
            </a:extLst>
          </p:cNvPr>
          <p:cNvSpPr txBox="1">
            <a:spLocks/>
          </p:cNvSpPr>
          <p:nvPr/>
        </p:nvSpPr>
        <p:spPr>
          <a:xfrm>
            <a:off x="8890667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C99B6DB-93ED-1003-C76B-C484831D19C2}"/>
              </a:ext>
            </a:extLst>
          </p:cNvPr>
          <p:cNvSpPr txBox="1">
            <a:spLocks/>
          </p:cNvSpPr>
          <p:nvPr/>
        </p:nvSpPr>
        <p:spPr>
          <a:xfrm>
            <a:off x="720908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DCE7CF4-4865-927F-CD69-633DC6030945}"/>
              </a:ext>
            </a:extLst>
          </p:cNvPr>
          <p:cNvSpPr txBox="1">
            <a:spLocks/>
          </p:cNvSpPr>
          <p:nvPr/>
        </p:nvSpPr>
        <p:spPr>
          <a:xfrm>
            <a:off x="101295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19E763A-3DE6-1C59-A617-DC054F4710D7}"/>
              </a:ext>
            </a:extLst>
          </p:cNvPr>
          <p:cNvSpPr txBox="1">
            <a:spLocks/>
          </p:cNvSpPr>
          <p:nvPr/>
        </p:nvSpPr>
        <p:spPr>
          <a:xfrm>
            <a:off x="502183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8939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7E513-FAFB-EA6D-DE13-B21D98499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F36144-FBE0-E229-5A96-9BD12709A4B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FA5409-228D-9D08-F541-A89F9BABDC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déposait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35EF99-67FC-F9CB-02D2-0994BAC7F9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D147320-D416-448E-25A9-0C46DF94509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9B94B4-6D6A-B545-E19F-AFFC08D35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178F21-93F3-C14F-5220-2C260574F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6621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0D26DE88-F5DA-FE5C-6DA9-5796C7AF2B3A}"/>
              </a:ext>
            </a:extLst>
          </p:cNvPr>
          <p:cNvSpPr txBox="1">
            <a:spLocks/>
          </p:cNvSpPr>
          <p:nvPr/>
        </p:nvSpPr>
        <p:spPr>
          <a:xfrm>
            <a:off x="144028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2272E11-6E65-D1F2-FC63-CB1D0EF0CFAB}"/>
              </a:ext>
            </a:extLst>
          </p:cNvPr>
          <p:cNvSpPr txBox="1">
            <a:spLocks/>
          </p:cNvSpPr>
          <p:nvPr/>
        </p:nvSpPr>
        <p:spPr>
          <a:xfrm>
            <a:off x="3876804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52D872C-DFA0-F1F6-A23F-8049F408343D}"/>
              </a:ext>
            </a:extLst>
          </p:cNvPr>
          <p:cNvSpPr txBox="1">
            <a:spLocks/>
          </p:cNvSpPr>
          <p:nvPr/>
        </p:nvSpPr>
        <p:spPr>
          <a:xfrm>
            <a:off x="258207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71A4602-9A51-96C4-900F-BA1AEAD8D52D}"/>
              </a:ext>
            </a:extLst>
          </p:cNvPr>
          <p:cNvSpPr txBox="1">
            <a:spLocks/>
          </p:cNvSpPr>
          <p:nvPr/>
        </p:nvSpPr>
        <p:spPr>
          <a:xfrm>
            <a:off x="8890667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1BCFF68-C2E7-0642-007E-E034729900AB}"/>
              </a:ext>
            </a:extLst>
          </p:cNvPr>
          <p:cNvSpPr txBox="1">
            <a:spLocks/>
          </p:cNvSpPr>
          <p:nvPr/>
        </p:nvSpPr>
        <p:spPr>
          <a:xfrm>
            <a:off x="720908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EA78832-BFEA-EA9B-40A4-B21AFBA0E0D2}"/>
              </a:ext>
            </a:extLst>
          </p:cNvPr>
          <p:cNvSpPr txBox="1">
            <a:spLocks/>
          </p:cNvSpPr>
          <p:nvPr/>
        </p:nvSpPr>
        <p:spPr>
          <a:xfrm>
            <a:off x="101295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28401D3-E5BB-D385-2BBE-E0E940FCB328}"/>
              </a:ext>
            </a:extLst>
          </p:cNvPr>
          <p:cNvSpPr txBox="1">
            <a:spLocks/>
          </p:cNvSpPr>
          <p:nvPr/>
        </p:nvSpPr>
        <p:spPr>
          <a:xfrm>
            <a:off x="502183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9234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1BAC6-C2B2-6B2B-34DA-152D078864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1B3496-B767-2B32-FBBE-E19B03BAB10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5BC51B-0523-182F-1C32-37811CB84B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déposait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AFC0061-14F3-8FCA-7006-1BF5C8F682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0BE5F4-D08C-F9BF-8016-B29B5A10268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2FBC329-E8CA-5EAE-12C8-A3DD3EDF0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EB9C2C3-EA02-F8FA-DF8B-6E9DA38BDC32}"/>
              </a:ext>
            </a:extLst>
          </p:cNvPr>
          <p:cNvSpPr txBox="1">
            <a:spLocks/>
          </p:cNvSpPr>
          <p:nvPr/>
        </p:nvSpPr>
        <p:spPr>
          <a:xfrm>
            <a:off x="724599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6C246F8-2490-8EDB-2432-C86D0282B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87780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DD47CA1F-E3AB-A7D3-DDA2-26E827461AA3}"/>
              </a:ext>
            </a:extLst>
          </p:cNvPr>
          <p:cNvSpPr txBox="1">
            <a:spLocks/>
          </p:cNvSpPr>
          <p:nvPr/>
        </p:nvSpPr>
        <p:spPr>
          <a:xfrm>
            <a:off x="144028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45DB221-B012-1A8D-29C3-2703D118C93C}"/>
              </a:ext>
            </a:extLst>
          </p:cNvPr>
          <p:cNvSpPr txBox="1">
            <a:spLocks/>
          </p:cNvSpPr>
          <p:nvPr/>
        </p:nvSpPr>
        <p:spPr>
          <a:xfrm>
            <a:off x="474059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2565F00-E50C-C419-5AE8-1966B7C28753}"/>
              </a:ext>
            </a:extLst>
          </p:cNvPr>
          <p:cNvSpPr txBox="1">
            <a:spLocks/>
          </p:cNvSpPr>
          <p:nvPr/>
        </p:nvSpPr>
        <p:spPr>
          <a:xfrm>
            <a:off x="9006349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3D6696A-1F0B-2328-76B1-050C96EE1CA6}"/>
              </a:ext>
            </a:extLst>
          </p:cNvPr>
          <p:cNvSpPr txBox="1">
            <a:spLocks/>
          </p:cNvSpPr>
          <p:nvPr/>
        </p:nvSpPr>
        <p:spPr>
          <a:xfrm>
            <a:off x="3876804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56C4809-5F1C-B207-68D5-463552A668B8}"/>
              </a:ext>
            </a:extLst>
          </p:cNvPr>
          <p:cNvSpPr txBox="1">
            <a:spLocks/>
          </p:cNvSpPr>
          <p:nvPr/>
        </p:nvSpPr>
        <p:spPr>
          <a:xfrm>
            <a:off x="258207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A3C3227-A324-2C9C-C6E3-DD0A93F22A9C}"/>
              </a:ext>
            </a:extLst>
          </p:cNvPr>
          <p:cNvSpPr txBox="1">
            <a:spLocks/>
          </p:cNvSpPr>
          <p:nvPr/>
        </p:nvSpPr>
        <p:spPr>
          <a:xfrm>
            <a:off x="8890667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AE74E67-F947-C953-F2D2-7FEF41A07C56}"/>
              </a:ext>
            </a:extLst>
          </p:cNvPr>
          <p:cNvSpPr txBox="1">
            <a:spLocks/>
          </p:cNvSpPr>
          <p:nvPr/>
        </p:nvSpPr>
        <p:spPr>
          <a:xfrm>
            <a:off x="720908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29BF93F-50C9-4437-30FE-D815C0EAE0E2}"/>
              </a:ext>
            </a:extLst>
          </p:cNvPr>
          <p:cNvSpPr txBox="1">
            <a:spLocks/>
          </p:cNvSpPr>
          <p:nvPr/>
        </p:nvSpPr>
        <p:spPr>
          <a:xfrm>
            <a:off x="101295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DCD96FB-BD8D-A970-10B5-75F18F467D84}"/>
              </a:ext>
            </a:extLst>
          </p:cNvPr>
          <p:cNvSpPr txBox="1">
            <a:spLocks/>
          </p:cNvSpPr>
          <p:nvPr/>
        </p:nvSpPr>
        <p:spPr>
          <a:xfrm>
            <a:off x="153494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6CF6CAF-3359-1570-9E21-C68FC1F001DB}"/>
              </a:ext>
            </a:extLst>
          </p:cNvPr>
          <p:cNvSpPr txBox="1">
            <a:spLocks/>
          </p:cNvSpPr>
          <p:nvPr/>
        </p:nvSpPr>
        <p:spPr>
          <a:xfrm>
            <a:off x="502183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28762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1DDFE-0B29-D1C7-D671-E7231813A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CD2617F-3EA2-5B96-8A8D-AB3E98834EA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1DFD5F-0E5A-566B-C688-4641F98B19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déposait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5D05E83-93B1-AE87-8C8A-6267069876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A9ECA66-B2E6-5DEE-97A2-CB66EFBF314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180CB98-AB91-0AF1-28A2-3C18AB451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F0934B6-19CD-72F9-59B9-E07D397103A8}"/>
              </a:ext>
            </a:extLst>
          </p:cNvPr>
          <p:cNvSpPr txBox="1">
            <a:spLocks/>
          </p:cNvSpPr>
          <p:nvPr/>
        </p:nvSpPr>
        <p:spPr>
          <a:xfrm>
            <a:off x="724599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184E9B7-8091-C428-DDF1-544FDA4FE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73166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4747B81F-06FC-D703-7882-5784EABD3CB9}"/>
              </a:ext>
            </a:extLst>
          </p:cNvPr>
          <p:cNvSpPr txBox="1">
            <a:spLocks/>
          </p:cNvSpPr>
          <p:nvPr/>
        </p:nvSpPr>
        <p:spPr>
          <a:xfrm>
            <a:off x="144028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B8D3521-2269-FD53-1677-D19E6A17178C}"/>
              </a:ext>
            </a:extLst>
          </p:cNvPr>
          <p:cNvSpPr txBox="1">
            <a:spLocks/>
          </p:cNvSpPr>
          <p:nvPr/>
        </p:nvSpPr>
        <p:spPr>
          <a:xfrm>
            <a:off x="474059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59DBA95-28A8-59CE-5044-AAF6BAB9D6BE}"/>
              </a:ext>
            </a:extLst>
          </p:cNvPr>
          <p:cNvSpPr txBox="1">
            <a:spLocks/>
          </p:cNvSpPr>
          <p:nvPr/>
        </p:nvSpPr>
        <p:spPr>
          <a:xfrm>
            <a:off x="9006349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A913B95-6287-8DF6-CFC0-39F431C60E4F}"/>
              </a:ext>
            </a:extLst>
          </p:cNvPr>
          <p:cNvSpPr txBox="1">
            <a:spLocks/>
          </p:cNvSpPr>
          <p:nvPr/>
        </p:nvSpPr>
        <p:spPr>
          <a:xfrm>
            <a:off x="3876804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251DEBC-07A1-CB4D-DE4D-527D8883D076}"/>
              </a:ext>
            </a:extLst>
          </p:cNvPr>
          <p:cNvSpPr txBox="1">
            <a:spLocks/>
          </p:cNvSpPr>
          <p:nvPr/>
        </p:nvSpPr>
        <p:spPr>
          <a:xfrm>
            <a:off x="258207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D5B53F7-4D05-5A01-B516-DBD475B32AF3}"/>
              </a:ext>
            </a:extLst>
          </p:cNvPr>
          <p:cNvSpPr txBox="1">
            <a:spLocks/>
          </p:cNvSpPr>
          <p:nvPr/>
        </p:nvSpPr>
        <p:spPr>
          <a:xfrm>
            <a:off x="8890667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B913894-0970-BD60-99EA-460641E530E8}"/>
              </a:ext>
            </a:extLst>
          </p:cNvPr>
          <p:cNvSpPr txBox="1">
            <a:spLocks/>
          </p:cNvSpPr>
          <p:nvPr/>
        </p:nvSpPr>
        <p:spPr>
          <a:xfrm>
            <a:off x="720908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1AB5EA9-1E77-F557-04BF-F67B087115C0}"/>
              </a:ext>
            </a:extLst>
          </p:cNvPr>
          <p:cNvSpPr txBox="1">
            <a:spLocks/>
          </p:cNvSpPr>
          <p:nvPr/>
        </p:nvSpPr>
        <p:spPr>
          <a:xfrm>
            <a:off x="101295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5C1A853-5D3F-4078-C33E-E7CB244B5730}"/>
              </a:ext>
            </a:extLst>
          </p:cNvPr>
          <p:cNvSpPr txBox="1">
            <a:spLocks/>
          </p:cNvSpPr>
          <p:nvPr/>
        </p:nvSpPr>
        <p:spPr>
          <a:xfrm>
            <a:off x="153494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3FBB02A-A743-7C81-B133-6FD5D3038B81}"/>
              </a:ext>
            </a:extLst>
          </p:cNvPr>
          <p:cNvSpPr txBox="1">
            <a:spLocks/>
          </p:cNvSpPr>
          <p:nvPr/>
        </p:nvSpPr>
        <p:spPr>
          <a:xfrm>
            <a:off x="502183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59594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2EDD7-F5AE-B89D-97AE-FEED3CED9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52F15B-2321-D522-F6A1-FEF2056B80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17D31C-34C4-857B-C517-814F970692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déposait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9B3F6F-2753-5BF3-FBEC-81109634FD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0869AE0-5D43-60D0-3C55-E2A8110A76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316D8C-A4A0-A94A-8B9F-3E927270C5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3699157-696A-60F5-EA3A-F854B9185EFC}"/>
              </a:ext>
            </a:extLst>
          </p:cNvPr>
          <p:cNvSpPr txBox="1">
            <a:spLocks/>
          </p:cNvSpPr>
          <p:nvPr/>
        </p:nvSpPr>
        <p:spPr>
          <a:xfrm>
            <a:off x="724599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36F16BD-95CC-0B78-C2FF-167B26214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9853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matin / le facteur / les lettres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B18A25B8-5E6D-0EF0-B793-C2CF774680AE}"/>
              </a:ext>
            </a:extLst>
          </p:cNvPr>
          <p:cNvSpPr txBox="1">
            <a:spLocks/>
          </p:cNvSpPr>
          <p:nvPr/>
        </p:nvSpPr>
        <p:spPr>
          <a:xfrm>
            <a:off x="144028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8EC5009-61A0-8C47-29A9-F0F54AFE19C9}"/>
              </a:ext>
            </a:extLst>
          </p:cNvPr>
          <p:cNvSpPr txBox="1">
            <a:spLocks/>
          </p:cNvSpPr>
          <p:nvPr/>
        </p:nvSpPr>
        <p:spPr>
          <a:xfrm>
            <a:off x="474059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C66128F-3B54-3F87-C411-3DD22104FDF7}"/>
              </a:ext>
            </a:extLst>
          </p:cNvPr>
          <p:cNvSpPr txBox="1">
            <a:spLocks/>
          </p:cNvSpPr>
          <p:nvPr/>
        </p:nvSpPr>
        <p:spPr>
          <a:xfrm>
            <a:off x="9006349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A34760A-D219-8226-9BBF-FDF77F2F55EE}"/>
              </a:ext>
            </a:extLst>
          </p:cNvPr>
          <p:cNvSpPr txBox="1">
            <a:spLocks/>
          </p:cNvSpPr>
          <p:nvPr/>
        </p:nvSpPr>
        <p:spPr>
          <a:xfrm>
            <a:off x="3876804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B3F6971-6FBA-7D3A-2128-7A6C673FEC6E}"/>
              </a:ext>
            </a:extLst>
          </p:cNvPr>
          <p:cNvSpPr txBox="1">
            <a:spLocks/>
          </p:cNvSpPr>
          <p:nvPr/>
        </p:nvSpPr>
        <p:spPr>
          <a:xfrm>
            <a:off x="258207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D08B5EB-3C3A-303C-2E78-43D9A84B3C41}"/>
              </a:ext>
            </a:extLst>
          </p:cNvPr>
          <p:cNvSpPr txBox="1">
            <a:spLocks/>
          </p:cNvSpPr>
          <p:nvPr/>
        </p:nvSpPr>
        <p:spPr>
          <a:xfrm>
            <a:off x="8890667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0BEA351-11CE-DC69-4A76-7F2932B6542D}"/>
              </a:ext>
            </a:extLst>
          </p:cNvPr>
          <p:cNvSpPr txBox="1">
            <a:spLocks/>
          </p:cNvSpPr>
          <p:nvPr/>
        </p:nvSpPr>
        <p:spPr>
          <a:xfrm>
            <a:off x="720908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615E498-F8D3-F33D-2888-D9858A38B4CB}"/>
              </a:ext>
            </a:extLst>
          </p:cNvPr>
          <p:cNvSpPr txBox="1">
            <a:spLocks/>
          </p:cNvSpPr>
          <p:nvPr/>
        </p:nvSpPr>
        <p:spPr>
          <a:xfrm>
            <a:off x="101295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A85825E-DD91-A147-373D-E2FCF967B164}"/>
              </a:ext>
            </a:extLst>
          </p:cNvPr>
          <p:cNvSpPr txBox="1">
            <a:spLocks/>
          </p:cNvSpPr>
          <p:nvPr/>
        </p:nvSpPr>
        <p:spPr>
          <a:xfrm>
            <a:off x="153494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99B7D9F-47A5-032A-7926-F7A1DFB21700}"/>
              </a:ext>
            </a:extLst>
          </p:cNvPr>
          <p:cNvSpPr txBox="1">
            <a:spLocks/>
          </p:cNvSpPr>
          <p:nvPr/>
        </p:nvSpPr>
        <p:spPr>
          <a:xfrm>
            <a:off x="502183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25908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ECDD4-8389-7513-7640-1B2D4140D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A1B07A8-0CE0-ACF0-C3C4-FB74D38D819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A2600A-4C2D-2BF9-C41E-4BD5B124D55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déposait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1CA53B4-1F55-BE36-4680-52832C516C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72CF72-EC43-707D-F975-CC1D921E71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AFABB2B-1228-771B-46DE-7510748FFD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E77522D-E07D-947C-FF91-650FD384B5F8}"/>
              </a:ext>
            </a:extLst>
          </p:cNvPr>
          <p:cNvSpPr txBox="1">
            <a:spLocks/>
          </p:cNvSpPr>
          <p:nvPr/>
        </p:nvSpPr>
        <p:spPr>
          <a:xfrm>
            <a:off x="724599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B73AEF9-D1E5-0AA0-B4BC-E7DF379C8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182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matin / le facteur / les lettres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9ECCC01-8026-C96A-3E5E-81DC3E01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3EB15361-6A6C-AB13-7A5D-8FB43ABE9EA6}"/>
              </a:ext>
            </a:extLst>
          </p:cNvPr>
          <p:cNvSpPr txBox="1">
            <a:spLocks/>
          </p:cNvSpPr>
          <p:nvPr/>
        </p:nvSpPr>
        <p:spPr>
          <a:xfrm>
            <a:off x="144028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3D8953D-B152-61A2-9C63-3C2DBDC49841}"/>
              </a:ext>
            </a:extLst>
          </p:cNvPr>
          <p:cNvSpPr txBox="1">
            <a:spLocks/>
          </p:cNvSpPr>
          <p:nvPr/>
        </p:nvSpPr>
        <p:spPr>
          <a:xfrm>
            <a:off x="474059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48BC04B-0570-4C25-D658-1DC569B25B25}"/>
              </a:ext>
            </a:extLst>
          </p:cNvPr>
          <p:cNvSpPr txBox="1">
            <a:spLocks/>
          </p:cNvSpPr>
          <p:nvPr/>
        </p:nvSpPr>
        <p:spPr>
          <a:xfrm>
            <a:off x="9006349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95CDD5C-E8CF-A27A-610A-986EE34AA781}"/>
              </a:ext>
            </a:extLst>
          </p:cNvPr>
          <p:cNvSpPr txBox="1">
            <a:spLocks/>
          </p:cNvSpPr>
          <p:nvPr/>
        </p:nvSpPr>
        <p:spPr>
          <a:xfrm>
            <a:off x="3876804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DBD69D9-DC84-E657-3527-B4FB272FCB97}"/>
              </a:ext>
            </a:extLst>
          </p:cNvPr>
          <p:cNvSpPr txBox="1">
            <a:spLocks/>
          </p:cNvSpPr>
          <p:nvPr/>
        </p:nvSpPr>
        <p:spPr>
          <a:xfrm>
            <a:off x="258207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F62D920-8033-B91B-1C63-6A6C49D772FE}"/>
              </a:ext>
            </a:extLst>
          </p:cNvPr>
          <p:cNvSpPr txBox="1">
            <a:spLocks/>
          </p:cNvSpPr>
          <p:nvPr/>
        </p:nvSpPr>
        <p:spPr>
          <a:xfrm>
            <a:off x="8890667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DB59775-84CD-8FB3-A456-2D36E3DBCC0C}"/>
              </a:ext>
            </a:extLst>
          </p:cNvPr>
          <p:cNvSpPr txBox="1">
            <a:spLocks/>
          </p:cNvSpPr>
          <p:nvPr/>
        </p:nvSpPr>
        <p:spPr>
          <a:xfrm>
            <a:off x="720908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B9EE922-3319-571A-60C3-35DB5C57F8B7}"/>
              </a:ext>
            </a:extLst>
          </p:cNvPr>
          <p:cNvSpPr txBox="1">
            <a:spLocks/>
          </p:cNvSpPr>
          <p:nvPr/>
        </p:nvSpPr>
        <p:spPr>
          <a:xfrm>
            <a:off x="101295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573D36F-A8C5-124F-261E-3643494C41E3}"/>
              </a:ext>
            </a:extLst>
          </p:cNvPr>
          <p:cNvSpPr txBox="1">
            <a:spLocks/>
          </p:cNvSpPr>
          <p:nvPr/>
        </p:nvSpPr>
        <p:spPr>
          <a:xfrm>
            <a:off x="153494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D3DD796-4678-5B8C-4B61-D7107B9E15C4}"/>
              </a:ext>
            </a:extLst>
          </p:cNvPr>
          <p:cNvSpPr txBox="1">
            <a:spLocks/>
          </p:cNvSpPr>
          <p:nvPr/>
        </p:nvSpPr>
        <p:spPr>
          <a:xfrm>
            <a:off x="502183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43213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FE89A-3874-8ECA-758A-05A7E7E81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077F6F-507A-70DE-1947-1509A4B1A8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EE462B-91B9-AA0E-9449-219E487139A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Le matin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facteur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déposait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lettres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5CFC63-6DAB-E403-593F-C295C31C234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909961-15B7-870E-71BA-80DA47D7FD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D2AA9D-593B-D7EB-FFFF-6C74B59C2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DD26F7B-B3BC-F5A8-F832-493E1CB6D823}"/>
              </a:ext>
            </a:extLst>
          </p:cNvPr>
          <p:cNvSpPr txBox="1">
            <a:spLocks/>
          </p:cNvSpPr>
          <p:nvPr/>
        </p:nvSpPr>
        <p:spPr>
          <a:xfrm>
            <a:off x="7245992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CDCAF7-F376-D737-1A9E-14F9DEA4045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matin / le facteur / les lettres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matin, le facteur dépos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lettres.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A78AC94-9073-752C-E24C-C1ECA79DB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860121FA-BBD2-1CB7-C9E7-468A4FCD981E}"/>
              </a:ext>
            </a:extLst>
          </p:cNvPr>
          <p:cNvSpPr txBox="1">
            <a:spLocks/>
          </p:cNvSpPr>
          <p:nvPr/>
        </p:nvSpPr>
        <p:spPr>
          <a:xfrm>
            <a:off x="144028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6AAC9A7-F5D1-C8EA-D39F-84B1879A8537}"/>
              </a:ext>
            </a:extLst>
          </p:cNvPr>
          <p:cNvSpPr txBox="1">
            <a:spLocks/>
          </p:cNvSpPr>
          <p:nvPr/>
        </p:nvSpPr>
        <p:spPr>
          <a:xfrm>
            <a:off x="474059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49223C2-8296-6ABB-E39F-6401F6B015E6}"/>
              </a:ext>
            </a:extLst>
          </p:cNvPr>
          <p:cNvSpPr txBox="1">
            <a:spLocks/>
          </p:cNvSpPr>
          <p:nvPr/>
        </p:nvSpPr>
        <p:spPr>
          <a:xfrm>
            <a:off x="9006349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8B944EE-DC32-59EB-A4D2-04D9D334ED4C}"/>
              </a:ext>
            </a:extLst>
          </p:cNvPr>
          <p:cNvSpPr txBox="1">
            <a:spLocks/>
          </p:cNvSpPr>
          <p:nvPr/>
        </p:nvSpPr>
        <p:spPr>
          <a:xfrm>
            <a:off x="3876804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3FED9A1-F1B5-F760-7D40-EF08BD8FFE49}"/>
              </a:ext>
            </a:extLst>
          </p:cNvPr>
          <p:cNvSpPr txBox="1">
            <a:spLocks/>
          </p:cNvSpPr>
          <p:nvPr/>
        </p:nvSpPr>
        <p:spPr>
          <a:xfrm>
            <a:off x="2582079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85BEAB0-BEEC-B9BA-C284-E9F26B74134E}"/>
              </a:ext>
            </a:extLst>
          </p:cNvPr>
          <p:cNvSpPr txBox="1">
            <a:spLocks/>
          </p:cNvSpPr>
          <p:nvPr/>
        </p:nvSpPr>
        <p:spPr>
          <a:xfrm>
            <a:off x="8890667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AA8DB46-57EF-C289-4DB2-B93287EE9AFB}"/>
              </a:ext>
            </a:extLst>
          </p:cNvPr>
          <p:cNvSpPr txBox="1">
            <a:spLocks/>
          </p:cNvSpPr>
          <p:nvPr/>
        </p:nvSpPr>
        <p:spPr>
          <a:xfrm>
            <a:off x="7209081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BD4E217-6D89-B11E-FF85-A00DF2C0B226}"/>
              </a:ext>
            </a:extLst>
          </p:cNvPr>
          <p:cNvSpPr txBox="1">
            <a:spLocks/>
          </p:cNvSpPr>
          <p:nvPr/>
        </p:nvSpPr>
        <p:spPr>
          <a:xfrm>
            <a:off x="10129531" y="175394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BD612E2-10B4-A99F-5F6B-E47CDB53D92E}"/>
              </a:ext>
            </a:extLst>
          </p:cNvPr>
          <p:cNvSpPr txBox="1">
            <a:spLocks/>
          </p:cNvSpPr>
          <p:nvPr/>
        </p:nvSpPr>
        <p:spPr>
          <a:xfrm>
            <a:off x="153494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C3CBBC9-34B6-61C7-2498-C942B72E2DF8}"/>
              </a:ext>
            </a:extLst>
          </p:cNvPr>
          <p:cNvSpPr txBox="1">
            <a:spLocks/>
          </p:cNvSpPr>
          <p:nvPr/>
        </p:nvSpPr>
        <p:spPr>
          <a:xfrm>
            <a:off x="5021832" y="175394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658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F7FE25-C393-0A34-2AC9-57713E81F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C89C61-0CDB-07F9-664D-449649848DF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C99F10-4D3A-976D-4B13-18DA155762A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sors pas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682144-1A87-90DA-A54C-0D35BAC632C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1A53BF-0BD8-7503-FD5C-498389743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5509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695AB-6B6E-D59F-B4CB-27E474DDA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2CE0DD8-66E9-8FCA-63DD-F1013AB2929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67AED4-252C-D441-1DCC-ABAD3F5712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sors pas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E05021-545C-DAB0-1849-483885871C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49BA2A5-6704-B391-94BA-45DCB9DC7A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7ACEDC-D8FD-1BFD-9226-5FFFE6886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3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A1596-2FD5-33C3-D074-D4C17DEEF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0E57ADC-F8EC-59B9-F095-97CF789861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DC2AB2-A9CB-458E-3C31-9F2EAC11114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sors pas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AB9F021-E309-4FC4-819E-EB3C0BAF47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F92D84-CCD5-E43A-9A84-5DB4B9B903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39EB648-223E-649E-77AF-9BB7334B85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45E00C-0979-E1AC-4854-E9E57C9E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81663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27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50E26-7C3C-96D4-DDE3-3A3BC4E69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C73D875-998E-0C4F-C631-FBE2C35A94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685AC6-E4B4-4771-4978-6D8C85259A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ne sors pas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ma grippe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68D0290-E3FD-23E9-996F-FC5313BF1F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F90F59-E1CE-37E3-4E7B-EC1BB3C7212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2C8899F-1A60-C128-8218-ACDE98C22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04B795C-CBE1-5AD7-F260-23B5B1142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21273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287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793</TotalTime>
  <Words>2470</Words>
  <Application>Microsoft Office PowerPoint</Application>
  <PresentationFormat>Grand écran</PresentationFormat>
  <Paragraphs>698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</vt:lpstr>
      <vt:lpstr>Arial</vt:lpstr>
      <vt:lpstr>Aptos Display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36</cp:revision>
  <dcterms:created xsi:type="dcterms:W3CDTF">2024-11-28T14:19:02Z</dcterms:created>
  <dcterms:modified xsi:type="dcterms:W3CDTF">2025-06-30T14:08:25Z</dcterms:modified>
</cp:coreProperties>
</file>