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596" r:id="rId7"/>
    <p:sldId id="639" r:id="rId8"/>
    <p:sldId id="640" r:id="rId9"/>
    <p:sldId id="641" r:id="rId10"/>
    <p:sldId id="642" r:id="rId11"/>
    <p:sldId id="643" r:id="rId12"/>
    <p:sldId id="644" r:id="rId13"/>
    <p:sldId id="645" r:id="rId14"/>
    <p:sldId id="646" r:id="rId15"/>
    <p:sldId id="647" r:id="rId16"/>
    <p:sldId id="648" r:id="rId17"/>
    <p:sldId id="649" r:id="rId18"/>
    <p:sldId id="650" r:id="rId19"/>
    <p:sldId id="651" r:id="rId20"/>
    <p:sldId id="275" r:id="rId21"/>
    <p:sldId id="290" r:id="rId22"/>
    <p:sldId id="653" r:id="rId23"/>
    <p:sldId id="665" r:id="rId24"/>
    <p:sldId id="666" r:id="rId25"/>
    <p:sldId id="667" r:id="rId26"/>
    <p:sldId id="668" r:id="rId27"/>
    <p:sldId id="669" r:id="rId28"/>
    <p:sldId id="670" r:id="rId29"/>
    <p:sldId id="671" r:id="rId30"/>
    <p:sldId id="672" r:id="rId31"/>
    <p:sldId id="673" r:id="rId32"/>
    <p:sldId id="674" r:id="rId33"/>
    <p:sldId id="675" r:id="rId34"/>
    <p:sldId id="676" r:id="rId35"/>
    <p:sldId id="677" r:id="rId36"/>
    <p:sldId id="288" r:id="rId37"/>
    <p:sldId id="291" r:id="rId38"/>
    <p:sldId id="622" r:id="rId39"/>
    <p:sldId id="678" r:id="rId40"/>
    <p:sldId id="679" r:id="rId41"/>
    <p:sldId id="680" r:id="rId42"/>
    <p:sldId id="681" r:id="rId43"/>
    <p:sldId id="682" r:id="rId44"/>
    <p:sldId id="683" r:id="rId45"/>
    <p:sldId id="684" r:id="rId46"/>
    <p:sldId id="685" r:id="rId47"/>
    <p:sldId id="686" r:id="rId48"/>
    <p:sldId id="687" r:id="rId49"/>
    <p:sldId id="688" r:id="rId50"/>
    <p:sldId id="689" r:id="rId51"/>
    <p:sldId id="690" r:id="rId52"/>
    <p:sldId id="304" r:id="rId53"/>
    <p:sldId id="305" r:id="rId54"/>
    <p:sldId id="638" r:id="rId55"/>
    <p:sldId id="691" r:id="rId56"/>
    <p:sldId id="692" r:id="rId57"/>
    <p:sldId id="693" r:id="rId58"/>
    <p:sldId id="694" r:id="rId59"/>
    <p:sldId id="695" r:id="rId60"/>
    <p:sldId id="696" r:id="rId61"/>
    <p:sldId id="697" r:id="rId62"/>
    <p:sldId id="698" r:id="rId63"/>
    <p:sldId id="699" r:id="rId64"/>
    <p:sldId id="700" r:id="rId65"/>
    <p:sldId id="701" r:id="rId66"/>
    <p:sldId id="702" r:id="rId67"/>
    <p:sldId id="703" r:id="rId68"/>
    <p:sldId id="318" r:id="rId6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08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P1/S7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P1/S7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7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53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21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1 – Semaine 7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FE0A67-D30F-D616-ADF2-3852505C88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68D292A-0D49-1229-EA16-FC896D6BC10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75470A-EC9C-31F1-19E6-51490ACEF70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pleuraient-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souvent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4204C43-DE45-7599-A37A-739705E292E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1720780-3034-2AA4-A9F5-40A242CF9CE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94AA0A1-2870-50B2-8EE9-222CCEA164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969242E-B536-CDC3-9877-238ECCFF1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03350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308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F72226-5A53-07F8-6E22-99B1404DC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DC29AE7-A9DC-4681-A2AF-A0309D4F5AD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53CC47-25AF-C56D-3E73-BD5FB249F84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pleuraient-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souvent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2887519-11B4-066F-AE1E-408966FA278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F38E410-71B5-8D8F-6699-607ADFB5D2D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3CED378-1AFD-E6DC-5819-1EA1D5D5DF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B359F28-C6C2-E77C-99BA-7185F6F5F8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76096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387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DCEE37-989A-1A4C-9679-4AD5138B2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E74264B-D23A-D0A9-52A4-4CCB4573A16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770613-E1C1-6663-F12B-CB0E225BEF2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pleuraient-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souvent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42607BF-B4D7-38AA-88DA-667FCC0184A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F33FB3E-1529-B879-B42D-6D5E06DF8C5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4395595-5BE8-7D96-554B-976ECD756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DE690C2-182D-0387-D7EC-59E4468CA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70206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774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1CA84-6CBE-4DA8-5EE6-89E2F61368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97BC337-1AC1-0D60-E08B-6C60001FF2F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091738-C2E5-6D4B-5041-B281D1E071B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pleuraient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souvent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2F41F08-FAA7-94B9-57A8-E4E2B3283FF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DF33F95-7886-52D0-0FAA-4AE461D47CF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1CE781D-314B-6BE8-6A4F-2A44A9692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A12EA86-C195-D025-8CB2-ECEA0CCB7BE3}"/>
              </a:ext>
            </a:extLst>
          </p:cNvPr>
          <p:cNvSpPr txBox="1">
            <a:spLocks/>
          </p:cNvSpPr>
          <p:nvPr/>
        </p:nvSpPr>
        <p:spPr>
          <a:xfrm>
            <a:off x="5397529" y="265493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131B4E8-E7CF-6881-BFEE-3DF0DC2F37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67512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pleuraient (pleurer,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586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7689D8-1837-661B-594A-AD6F40116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1D7F3AA-DD6C-9A15-D7CC-22B1560204D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76CC4D-343B-44AA-35A6-371F31B19EB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pleuraient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souvent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48B8AB1-1E7F-A07C-3FF6-290870F42D1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1539BD6-12AE-537F-EDC0-A64E09843F1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B374245-8319-2752-CC21-3D0622432B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13702DD-4B7E-6F16-49D7-075B78B04840}"/>
              </a:ext>
            </a:extLst>
          </p:cNvPr>
          <p:cNvSpPr txBox="1">
            <a:spLocks/>
          </p:cNvSpPr>
          <p:nvPr/>
        </p:nvSpPr>
        <p:spPr>
          <a:xfrm>
            <a:off x="5397529" y="265493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4EDEFBC-59A6-054F-1210-7598CA05E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30699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pleuraient (pleurer,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35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53B063-D5D4-48B9-2B02-E6803E20CC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433EC6A-C7D1-4710-DB60-134C17396F4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DB4F6D-12D7-3E3D-F844-607D90C12B6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pleuraient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souvent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0E8D906-3CF2-9BB6-82E7-91E06D86E56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88F2002-CDFD-597F-CE85-4F148B327C4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4B7A8C5-6EE6-C039-22F7-21DCDAD928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8290128-5671-663D-B47C-F17404A3EC7F}"/>
              </a:ext>
            </a:extLst>
          </p:cNvPr>
          <p:cNvSpPr txBox="1">
            <a:spLocks/>
          </p:cNvSpPr>
          <p:nvPr/>
        </p:nvSpPr>
        <p:spPr>
          <a:xfrm>
            <a:off x="5397529" y="265493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544506F-1DCB-3B99-ACB5-36EEB68FD2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12023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pleuraient (pleurer,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ils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1E2AAC59-14A4-099E-E12E-512F3DF8FC66}"/>
              </a:ext>
            </a:extLst>
          </p:cNvPr>
          <p:cNvSpPr txBox="1">
            <a:spLocks/>
          </p:cNvSpPr>
          <p:nvPr/>
        </p:nvSpPr>
        <p:spPr>
          <a:xfrm>
            <a:off x="7070852" y="265493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6705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7E4945-798C-1FC1-32E8-B5587E1A1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4D380A3-DF61-6793-C608-CFD3D672E05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05AD4E-611D-5D06-860D-62A4CA84823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pleuraient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souvent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0E83112-C066-5F03-6EFC-D86481B7691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147A960-E1BE-6363-2219-308D29A40B9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6587239-C08B-0487-DC3E-5547E67EA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4A7A72A-7957-0FE4-0223-1428CD86D2BF}"/>
              </a:ext>
            </a:extLst>
          </p:cNvPr>
          <p:cNvSpPr txBox="1">
            <a:spLocks/>
          </p:cNvSpPr>
          <p:nvPr/>
        </p:nvSpPr>
        <p:spPr>
          <a:xfrm>
            <a:off x="5397529" y="265493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2D21607-F9A2-5480-382B-AF8353AF3F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832214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pleuraient (pleurer,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ils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145FB129-03B7-B5F6-7D31-041C58FFC555}"/>
              </a:ext>
            </a:extLst>
          </p:cNvPr>
          <p:cNvSpPr txBox="1">
            <a:spLocks/>
          </p:cNvSpPr>
          <p:nvPr/>
        </p:nvSpPr>
        <p:spPr>
          <a:xfrm>
            <a:off x="7070852" y="265493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1150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C0EC12-2C82-81DA-BA24-B8EA617482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1C938F5-71AF-F862-8CA1-A7CAB2342EE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6DFD1B-9BC2-C968-6D78-E7B7498340C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pleuraient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souvent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EDD8E8E-5292-E55F-74BD-08974BDA869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AE71B3B-4BD6-452F-D215-125FFF04ECD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D55EEFA-156D-1445-F78C-41C4FAB045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B9BA8F1-3363-08E3-B8BF-5CB29D8A048A}"/>
              </a:ext>
            </a:extLst>
          </p:cNvPr>
          <p:cNvSpPr txBox="1">
            <a:spLocks/>
          </p:cNvSpPr>
          <p:nvPr/>
        </p:nvSpPr>
        <p:spPr>
          <a:xfrm>
            <a:off x="5397529" y="265493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4F638AA-F7ED-D73F-630F-D0B54C715F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012703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pleuraient (pleurer,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ils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20300A9-D84E-6D6C-6651-CAD3E91E94D2}"/>
              </a:ext>
            </a:extLst>
          </p:cNvPr>
          <p:cNvSpPr txBox="1">
            <a:spLocks/>
          </p:cNvSpPr>
          <p:nvPr/>
        </p:nvSpPr>
        <p:spPr>
          <a:xfrm>
            <a:off x="547344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A7EC407-B49D-7BAE-A814-541EFC7B737F}"/>
              </a:ext>
            </a:extLst>
          </p:cNvPr>
          <p:cNvSpPr txBox="1">
            <a:spLocks/>
          </p:cNvSpPr>
          <p:nvPr/>
        </p:nvSpPr>
        <p:spPr>
          <a:xfrm>
            <a:off x="7922952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9182622-6112-DB1F-2638-69985BF4A146}"/>
              </a:ext>
            </a:extLst>
          </p:cNvPr>
          <p:cNvSpPr txBox="1">
            <a:spLocks/>
          </p:cNvSpPr>
          <p:nvPr/>
        </p:nvSpPr>
        <p:spPr>
          <a:xfrm>
            <a:off x="2875794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008C31F-A4F2-30F0-4067-DEEB3AF6B105}"/>
              </a:ext>
            </a:extLst>
          </p:cNvPr>
          <p:cNvSpPr txBox="1">
            <a:spLocks/>
          </p:cNvSpPr>
          <p:nvPr/>
        </p:nvSpPr>
        <p:spPr>
          <a:xfrm>
            <a:off x="7217263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D551DCF-2C44-9A1B-A8A6-A488FFD1A92D}"/>
              </a:ext>
            </a:extLst>
          </p:cNvPr>
          <p:cNvSpPr txBox="1">
            <a:spLocks/>
          </p:cNvSpPr>
          <p:nvPr/>
        </p:nvSpPr>
        <p:spPr>
          <a:xfrm>
            <a:off x="7070852" y="265493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1311ECB-43E1-B6D5-50D2-C2F7E07102B9}"/>
              </a:ext>
            </a:extLst>
          </p:cNvPr>
          <p:cNvSpPr txBox="1">
            <a:spLocks/>
          </p:cNvSpPr>
          <p:nvPr/>
        </p:nvSpPr>
        <p:spPr>
          <a:xfrm>
            <a:off x="9229492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0647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F7FE25-C393-0A34-2AC9-57713E81FF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CC89C61-0CDB-07F9-664D-449649848DF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C99F10-4D3A-976D-4B13-18DA155762A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pleuraient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souvent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1B00B40-E7A0-4F9D-A132-5794C7587A6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1682144-1A87-90DA-A54C-0D35BAC632C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41A53BF-0BD8-7503-FD5C-4983897435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7FD57CF-72A2-C364-159B-945397BDC65E}"/>
              </a:ext>
            </a:extLst>
          </p:cNvPr>
          <p:cNvSpPr txBox="1">
            <a:spLocks/>
          </p:cNvSpPr>
          <p:nvPr/>
        </p:nvSpPr>
        <p:spPr>
          <a:xfrm>
            <a:off x="5397529" y="265493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A7B72B2-2372-EA8B-EFC9-6402CBAAF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966390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pleuraient (pleurer,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ils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C119513-C139-37DE-E086-04BEDA7750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BA06F353-CAF9-324A-F68B-70FE7532569F}"/>
              </a:ext>
            </a:extLst>
          </p:cNvPr>
          <p:cNvSpPr txBox="1">
            <a:spLocks/>
          </p:cNvSpPr>
          <p:nvPr/>
        </p:nvSpPr>
        <p:spPr>
          <a:xfrm>
            <a:off x="547344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11AD292-94FC-0E36-CA14-873B5B85E7F4}"/>
              </a:ext>
            </a:extLst>
          </p:cNvPr>
          <p:cNvSpPr txBox="1">
            <a:spLocks/>
          </p:cNvSpPr>
          <p:nvPr/>
        </p:nvSpPr>
        <p:spPr>
          <a:xfrm>
            <a:off x="7922952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AB7C25F-A599-4B3D-9792-269464A84B85}"/>
              </a:ext>
            </a:extLst>
          </p:cNvPr>
          <p:cNvSpPr txBox="1">
            <a:spLocks/>
          </p:cNvSpPr>
          <p:nvPr/>
        </p:nvSpPr>
        <p:spPr>
          <a:xfrm>
            <a:off x="2875794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5CAD6B9-C6CB-60A1-FFBD-ED3B3354B8DC}"/>
              </a:ext>
            </a:extLst>
          </p:cNvPr>
          <p:cNvSpPr txBox="1">
            <a:spLocks/>
          </p:cNvSpPr>
          <p:nvPr/>
        </p:nvSpPr>
        <p:spPr>
          <a:xfrm>
            <a:off x="7217263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4A1DED0-BA77-CB14-344E-4FECF5EB58FA}"/>
              </a:ext>
            </a:extLst>
          </p:cNvPr>
          <p:cNvSpPr txBox="1">
            <a:spLocks/>
          </p:cNvSpPr>
          <p:nvPr/>
        </p:nvSpPr>
        <p:spPr>
          <a:xfrm>
            <a:off x="7070852" y="265493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0929B33-11A2-885C-404B-8BADBCA05E80}"/>
              </a:ext>
            </a:extLst>
          </p:cNvPr>
          <p:cNvSpPr txBox="1">
            <a:spLocks/>
          </p:cNvSpPr>
          <p:nvPr/>
        </p:nvSpPr>
        <p:spPr>
          <a:xfrm>
            <a:off x="9229492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4550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D05AFB-52DF-B98D-2104-138899A24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F675138-CF81-4872-D1C8-359BB9A3493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D1615B5-8DFC-0E04-0524-6EB4D3CDF22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pleuraient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souvent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232C8F0-E5FB-7BDF-08A7-E1261F9C81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DC898EC-2CA1-1BEE-1254-DC6F5873C44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06765F3-AE5C-B549-D7E3-7C2748ED86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71F928E-B723-1FDA-9EB0-DDB9E479F108}"/>
              </a:ext>
            </a:extLst>
          </p:cNvPr>
          <p:cNvSpPr txBox="1">
            <a:spLocks/>
          </p:cNvSpPr>
          <p:nvPr/>
        </p:nvSpPr>
        <p:spPr>
          <a:xfrm>
            <a:off x="5397529" y="265493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80FD51E-821B-EEBC-D195-A66C2EA0AC43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pleuraient (pleurer,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ils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Pourquoi pleur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si souvent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0849A38-2357-3E46-43F4-8A4A1394EC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8BDD5C4F-E17C-F980-509D-1D9B0F3BA32C}"/>
              </a:ext>
            </a:extLst>
          </p:cNvPr>
          <p:cNvSpPr txBox="1">
            <a:spLocks/>
          </p:cNvSpPr>
          <p:nvPr/>
        </p:nvSpPr>
        <p:spPr>
          <a:xfrm>
            <a:off x="547344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8F0F2AD-5C43-6243-635C-34DD3C8A304F}"/>
              </a:ext>
            </a:extLst>
          </p:cNvPr>
          <p:cNvSpPr txBox="1">
            <a:spLocks/>
          </p:cNvSpPr>
          <p:nvPr/>
        </p:nvSpPr>
        <p:spPr>
          <a:xfrm>
            <a:off x="7922952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1A175AD-596B-01F0-DCB8-4651E389F5C1}"/>
              </a:ext>
            </a:extLst>
          </p:cNvPr>
          <p:cNvSpPr txBox="1">
            <a:spLocks/>
          </p:cNvSpPr>
          <p:nvPr/>
        </p:nvSpPr>
        <p:spPr>
          <a:xfrm>
            <a:off x="2875794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8EB4C35-CDB4-65E8-F733-3378825B4D45}"/>
              </a:ext>
            </a:extLst>
          </p:cNvPr>
          <p:cNvSpPr txBox="1">
            <a:spLocks/>
          </p:cNvSpPr>
          <p:nvPr/>
        </p:nvSpPr>
        <p:spPr>
          <a:xfrm>
            <a:off x="7217263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4215D0B-49C0-9EB0-D40A-767993A5D239}"/>
              </a:ext>
            </a:extLst>
          </p:cNvPr>
          <p:cNvSpPr txBox="1">
            <a:spLocks/>
          </p:cNvSpPr>
          <p:nvPr/>
        </p:nvSpPr>
        <p:spPr>
          <a:xfrm>
            <a:off x="7070852" y="265493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6D525FA-331F-2251-E6E6-FF6A8D135D77}"/>
              </a:ext>
            </a:extLst>
          </p:cNvPr>
          <p:cNvSpPr txBox="1">
            <a:spLocks/>
          </p:cNvSpPr>
          <p:nvPr/>
        </p:nvSpPr>
        <p:spPr>
          <a:xfrm>
            <a:off x="9229492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3891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674F28-5FFC-AE67-FC93-E2191253AC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58B36A3-6F60-2102-18CD-B97B07CFBBE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3D5B53-8E5E-9E38-FFA1-6DA3CB21EA5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trichais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pendant le jeu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916309A-9B6D-F994-77E2-AE917049089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Lina et Tom</a:t>
            </a:r>
            <a:endParaRPr kumimoji="0" lang="fr-FR" sz="240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847F793-A22B-5EB5-CB8F-7F6714869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486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CF93B7-07B9-C37E-C3F5-F3340A5F3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4B27DE8-BB33-4B6B-0D33-8EE305DC1AB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F4366B-47D3-8F1B-76EF-AAEED2994BB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trichais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pendant le jeu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AEEDF87-64A0-0EB5-CD1D-C6B05DD339B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8062E36-AAB0-76D5-23CF-0EEADEAF761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Lina et Tom</a:t>
            </a:r>
            <a:endParaRPr kumimoji="0" lang="fr-FR" sz="240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F4CCDA7-A47C-D465-14E3-B49FCE0CD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4178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D84518-BA58-A9D4-C7F5-484F26B483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1C5DF89-F3B6-D81D-B9FE-B50F2062829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64945D4-D87C-8A61-7D28-327C618B53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trichais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pendant le jeu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C4F78B9-33DA-C5AB-B571-1E33D8DB455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48215F3-9DF4-A2F4-89DA-2C8B5C3BB65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Lina et Tom</a:t>
            </a:r>
            <a:endParaRPr kumimoji="0" lang="fr-FR" sz="240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D275C63-90C5-BDAD-27E1-4A37F2DE79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BE82342-7E15-9066-DF9D-5B11C8B0A2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47790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6981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5F3D37-82EA-2B9C-E721-D8203CECA9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729F0C4-5371-464B-9B57-6A20242BA04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5C43F7-17B5-A0EF-9205-3AAA35EF223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trichais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pendant le jeu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DFB42A8-A77C-9E26-0486-6C75D4D3D8C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DBEC874-F161-1209-F111-ED74C4EC4ED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Lina et Tom</a:t>
            </a:r>
            <a:endParaRPr kumimoji="0" lang="fr-FR" sz="240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0650D37-1F8B-8468-03A4-C4950323E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6F8DBBC-A842-10AC-E251-F8597436B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32883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3968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43F540-E909-8743-68B5-646489553D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BE0F53E-0CC1-26AC-E8C3-D47F8113B68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7DEA0B-B9BE-5A54-880A-299077A894B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trichais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pendant le jeu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86022B1-F681-041C-23AC-6CCF8F7563B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9744BBC-00A5-A23C-2308-A48A31B5B6A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Lina et Tom</a:t>
            </a:r>
            <a:endParaRPr kumimoji="0" lang="fr-FR" sz="240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4D7FC61-BD4C-606C-1319-A2C2F7C8A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463D365-901B-FA7D-35D8-C4106D8DEF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9859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0051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2E512-2304-FE7B-5471-351AE7375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6E70F9C-64BC-55AF-7298-9FD7DCD8162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E7C9C4-D71E-6E58-9EF7-8303EC729E7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trichais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pendant le jeu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9D52EBA-2C25-E462-33FF-936FF14BF53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D10E106-89BF-5A08-1CE2-7A52F5C6D15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Lina et Tom</a:t>
            </a:r>
            <a:endParaRPr kumimoji="0" lang="fr-FR" sz="240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A7D25C2-A4E4-C99A-2B89-2E880C0C8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FEC068B-068F-690B-8542-18C2DCD48E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15180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122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F6F07-6370-8225-9E85-6E6BE75EB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1841138-4D91-D29D-BAAA-04A2585D11B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BD4561-692A-6E25-00A3-99BD4145BB2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trichais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pendant le jeu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884576B-7A1F-8293-94C9-B8CBF5B9472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0D3B8DA-B238-CD25-3D92-5B74395AE36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Lina et Tom</a:t>
            </a:r>
            <a:endParaRPr kumimoji="0" lang="fr-FR" sz="240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64488CB-BDD9-A9C1-1C85-11FA8798F9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246E8FF-B1E4-23C3-0928-A6D9820E9A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31104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9389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558803-A7D0-1D8A-025F-1A6439D818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572B890-29FB-8659-EAA2-19EC0D3C09A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3D1D26-05B7-2DD4-C552-E820CE6F7DE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trichais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pendant le jeu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AEFAAC9-CF14-C574-7F0D-BE3ACB3D0C5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6CCE98C-B64A-9318-886D-C410930859C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Lina et Tom</a:t>
            </a:r>
            <a:endParaRPr kumimoji="0" lang="fr-FR" sz="240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EDCD595-D270-5D3C-139B-DF748ED5C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1B2CF25-6315-8D52-4324-C0ED77DEC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35022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trichais (tricher,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03EB2EE4-E5A7-2D33-71B3-08F98D759FF5}"/>
              </a:ext>
            </a:extLst>
          </p:cNvPr>
          <p:cNvSpPr txBox="1">
            <a:spLocks/>
          </p:cNvSpPr>
          <p:nvPr/>
        </p:nvSpPr>
        <p:spPr>
          <a:xfrm>
            <a:off x="422360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8672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0FBE2-7EC0-B9B1-29BF-8FD7E76344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C9EB59A-A774-F59B-4093-B5B5E3176A4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C1864B-99F3-9B1B-D514-FCE0D471C67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trichais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pendant le jeu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BD66652-9777-25E2-434E-A53A2BBD51A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10B6B31-A241-8F28-E55D-33B7F610CC1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Lina et Tom</a:t>
            </a:r>
            <a:endParaRPr kumimoji="0" lang="fr-FR" sz="240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49D6635-38EA-DD93-CE41-5279074E66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9715AB7-16CF-B8F9-AD3A-8A5BAF4B7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32756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trichais (tricher,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EE7D5C2A-DD01-1641-DFBE-C5E011A62AE3}"/>
              </a:ext>
            </a:extLst>
          </p:cNvPr>
          <p:cNvSpPr txBox="1">
            <a:spLocks/>
          </p:cNvSpPr>
          <p:nvPr/>
        </p:nvSpPr>
        <p:spPr>
          <a:xfrm>
            <a:off x="422360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65085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9D035-89B0-2323-3C5D-E5686CB804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DFBEADC-E03D-6FE3-E6AD-00914533729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AA3CC3-7D09-CE7B-A762-7FDB579F379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trichais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pendant le jeu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20DD05C-AC55-75E9-7ABA-DD9835BF9D4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34FB116-2C9B-6F70-ECCD-C46F7810E6C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Lina et Tom</a:t>
            </a:r>
            <a:endParaRPr kumimoji="0" lang="fr-FR" sz="240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6617E37-35B8-442F-C8FE-49C93343D1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8C52132-4BC4-6DA1-FC8F-B11AC1C940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6951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trichais (tricher,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7" name="Sous-titre 2">
            <a:extLst>
              <a:ext uri="{FF2B5EF4-FFF2-40B4-BE49-F238E27FC236}">
                <a16:creationId xmlns:a16="http://schemas.microsoft.com/office/drawing/2014/main" id="{E57DA1B2-3912-4AE7-2958-9210FB875020}"/>
              </a:ext>
            </a:extLst>
          </p:cNvPr>
          <p:cNvSpPr txBox="1">
            <a:spLocks/>
          </p:cNvSpPr>
          <p:nvPr/>
        </p:nvSpPr>
        <p:spPr>
          <a:xfrm>
            <a:off x="205455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A59DD8A-7A8C-6DEA-88EC-B33040BB07D2}"/>
              </a:ext>
            </a:extLst>
          </p:cNvPr>
          <p:cNvSpPr txBox="1">
            <a:spLocks/>
          </p:cNvSpPr>
          <p:nvPr/>
        </p:nvSpPr>
        <p:spPr>
          <a:xfrm>
            <a:off x="422360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18279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9A32C2-7307-7E88-169A-4B6E5E0630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79FF7A7-D370-BE77-8DFC-2687ECAB447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1275E4-F7B6-C824-3A0D-815968DFF5E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trichais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pendant le jeu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A27A5B8-0487-1D93-2942-74610C3AE6A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E67F151-43BB-8631-EB4A-5575F71EA72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Lina et Tom</a:t>
            </a:r>
            <a:endParaRPr kumimoji="0" lang="fr-FR" sz="240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F76BB3F-9632-6038-59C0-31623F704A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67A420E-2988-0038-238E-EC5847BC8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48239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trichais (tricher,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7" name="Sous-titre 2">
            <a:extLst>
              <a:ext uri="{FF2B5EF4-FFF2-40B4-BE49-F238E27FC236}">
                <a16:creationId xmlns:a16="http://schemas.microsoft.com/office/drawing/2014/main" id="{857ACFB9-68F8-56B7-2AC9-796E05CC2390}"/>
              </a:ext>
            </a:extLst>
          </p:cNvPr>
          <p:cNvSpPr txBox="1">
            <a:spLocks/>
          </p:cNvSpPr>
          <p:nvPr/>
        </p:nvSpPr>
        <p:spPr>
          <a:xfrm>
            <a:off x="205455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EE41F6B-2DDA-DDD9-06E1-CE392CAC6A5C}"/>
              </a:ext>
            </a:extLst>
          </p:cNvPr>
          <p:cNvSpPr txBox="1">
            <a:spLocks/>
          </p:cNvSpPr>
          <p:nvPr/>
        </p:nvSpPr>
        <p:spPr>
          <a:xfrm>
            <a:off x="422360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07011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2DC512-34F7-7350-9F8A-AB0FB3E2F5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90D8903-BE29-275A-AF40-C0C247F8DCB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69A874-824B-89A6-9A03-6FAD555FF70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trichais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pendant le jeu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10E6DA4-F534-E5F2-300D-9E744831387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9A35D49-B0FB-1C9F-C067-8E3D3B314ED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Lina et Tom</a:t>
            </a:r>
            <a:endParaRPr kumimoji="0" lang="fr-FR" sz="240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7BF5A6D-F9CE-A4BF-F815-B17CADFBC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98A1D14-6300-8E4D-0511-B518D661BD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696615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trichais (tricher,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8F16D3E3-405E-9913-651C-41F8F66E3F98}"/>
              </a:ext>
            </a:extLst>
          </p:cNvPr>
          <p:cNvSpPr txBox="1">
            <a:spLocks/>
          </p:cNvSpPr>
          <p:nvPr/>
        </p:nvSpPr>
        <p:spPr>
          <a:xfrm>
            <a:off x="2996376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C8B442E-E392-E31A-8FA4-557725910C9A}"/>
              </a:ext>
            </a:extLst>
          </p:cNvPr>
          <p:cNvSpPr txBox="1">
            <a:spLocks/>
          </p:cNvSpPr>
          <p:nvPr/>
        </p:nvSpPr>
        <p:spPr>
          <a:xfrm>
            <a:off x="4387014" y="17134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802E4FA-2E8D-E933-28E3-44FF0FBA441E}"/>
              </a:ext>
            </a:extLst>
          </p:cNvPr>
          <p:cNvSpPr txBox="1">
            <a:spLocks/>
          </p:cNvSpPr>
          <p:nvPr/>
        </p:nvSpPr>
        <p:spPr>
          <a:xfrm>
            <a:off x="2161283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CEDCA02-7564-F9CC-6A04-96330A9DB1A4}"/>
              </a:ext>
            </a:extLst>
          </p:cNvPr>
          <p:cNvSpPr txBox="1">
            <a:spLocks/>
          </p:cNvSpPr>
          <p:nvPr/>
        </p:nvSpPr>
        <p:spPr>
          <a:xfrm>
            <a:off x="7503823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A036A2C-4A6A-D19C-9A25-66924C4CF5A2}"/>
              </a:ext>
            </a:extLst>
          </p:cNvPr>
          <p:cNvSpPr txBox="1">
            <a:spLocks/>
          </p:cNvSpPr>
          <p:nvPr/>
        </p:nvSpPr>
        <p:spPr>
          <a:xfrm>
            <a:off x="205455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17B34FD-9EE2-D50C-4C9B-62E5184D8711}"/>
              </a:ext>
            </a:extLst>
          </p:cNvPr>
          <p:cNvSpPr txBox="1">
            <a:spLocks/>
          </p:cNvSpPr>
          <p:nvPr/>
        </p:nvSpPr>
        <p:spPr>
          <a:xfrm>
            <a:off x="422360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2DC7E15B-3779-0240-A648-AC3D6DEE5BE3}"/>
              </a:ext>
            </a:extLst>
          </p:cNvPr>
          <p:cNvSpPr txBox="1">
            <a:spLocks/>
          </p:cNvSpPr>
          <p:nvPr/>
        </p:nvSpPr>
        <p:spPr>
          <a:xfrm>
            <a:off x="5857251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3ED31FB-B0DA-E803-DF8B-411D1DFE439E}"/>
              </a:ext>
            </a:extLst>
          </p:cNvPr>
          <p:cNvSpPr txBox="1">
            <a:spLocks/>
          </p:cNvSpPr>
          <p:nvPr/>
        </p:nvSpPr>
        <p:spPr>
          <a:xfrm>
            <a:off x="8861170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17CA8F4-0517-52C5-403F-5642FBCC4385}"/>
              </a:ext>
            </a:extLst>
          </p:cNvPr>
          <p:cNvSpPr txBox="1">
            <a:spLocks/>
          </p:cNvSpPr>
          <p:nvPr/>
        </p:nvSpPr>
        <p:spPr>
          <a:xfrm>
            <a:off x="9726329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16985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2A9DA6-23D9-6FE5-0952-10EB30D0DA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1E9AD0D-545C-23AD-7A4C-7EB40F1A053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9A12E1-EF7B-C55E-F1B0-3EF1A0C34FC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trichais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pendant le jeu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BBDA96A-3E9C-5D2C-19D0-D8A12D6FCDD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59D57A4-E799-88DD-A7F5-78A9FEB4ED4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Lina et Tom</a:t>
            </a:r>
            <a:endParaRPr kumimoji="0" lang="fr-FR" sz="2400" b="1" i="1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A2DF2CA-D7CF-6B75-9768-7D622D8C69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78E575E-74F3-B098-0E44-87F03ED90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461191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trichais (tricher,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99F9980-E5E6-6FD4-7707-06C48B1395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8578C6D8-CE1C-F09F-C5E9-00DDF874E9DB}"/>
              </a:ext>
            </a:extLst>
          </p:cNvPr>
          <p:cNvSpPr txBox="1">
            <a:spLocks/>
          </p:cNvSpPr>
          <p:nvPr/>
        </p:nvSpPr>
        <p:spPr>
          <a:xfrm>
            <a:off x="2996376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BE88B6F-6FB4-5486-2555-20E050592E44}"/>
              </a:ext>
            </a:extLst>
          </p:cNvPr>
          <p:cNvSpPr txBox="1">
            <a:spLocks/>
          </p:cNvSpPr>
          <p:nvPr/>
        </p:nvSpPr>
        <p:spPr>
          <a:xfrm>
            <a:off x="4387014" y="17134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29E969B-A170-C5FE-A720-BDF2C6E6D1A7}"/>
              </a:ext>
            </a:extLst>
          </p:cNvPr>
          <p:cNvSpPr txBox="1">
            <a:spLocks/>
          </p:cNvSpPr>
          <p:nvPr/>
        </p:nvSpPr>
        <p:spPr>
          <a:xfrm>
            <a:off x="2161283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90CD8B4-C263-85A0-E549-11BDE7DF6692}"/>
              </a:ext>
            </a:extLst>
          </p:cNvPr>
          <p:cNvSpPr txBox="1">
            <a:spLocks/>
          </p:cNvSpPr>
          <p:nvPr/>
        </p:nvSpPr>
        <p:spPr>
          <a:xfrm>
            <a:off x="7503823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FCCCAA1-9142-7C12-B09A-5E7D36EC0CEF}"/>
              </a:ext>
            </a:extLst>
          </p:cNvPr>
          <p:cNvSpPr txBox="1">
            <a:spLocks/>
          </p:cNvSpPr>
          <p:nvPr/>
        </p:nvSpPr>
        <p:spPr>
          <a:xfrm>
            <a:off x="205455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F2C994D-AC03-3993-BB82-781D3DAF3067}"/>
              </a:ext>
            </a:extLst>
          </p:cNvPr>
          <p:cNvSpPr txBox="1">
            <a:spLocks/>
          </p:cNvSpPr>
          <p:nvPr/>
        </p:nvSpPr>
        <p:spPr>
          <a:xfrm>
            <a:off x="422360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D8557178-8019-8E68-4520-4E87942CEAEA}"/>
              </a:ext>
            </a:extLst>
          </p:cNvPr>
          <p:cNvSpPr txBox="1">
            <a:spLocks/>
          </p:cNvSpPr>
          <p:nvPr/>
        </p:nvSpPr>
        <p:spPr>
          <a:xfrm>
            <a:off x="5857251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3761540-115F-522E-854B-94B9C663710D}"/>
              </a:ext>
            </a:extLst>
          </p:cNvPr>
          <p:cNvSpPr txBox="1">
            <a:spLocks/>
          </p:cNvSpPr>
          <p:nvPr/>
        </p:nvSpPr>
        <p:spPr>
          <a:xfrm>
            <a:off x="8861170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56F833E-C033-92CF-C26C-594FFA299FAB}"/>
              </a:ext>
            </a:extLst>
          </p:cNvPr>
          <p:cNvSpPr txBox="1">
            <a:spLocks/>
          </p:cNvSpPr>
          <p:nvPr/>
        </p:nvSpPr>
        <p:spPr>
          <a:xfrm>
            <a:off x="9726329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32806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BACCDF-7FE8-6DD6-461C-7955D8F3AA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A317B46-E700-327D-026E-CC9898811FF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61BE1C-0730-3CC9-2270-461DFEA39E8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trichais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pendant le jeu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AA1974E-9A0B-3675-5E10-F886F0AED8E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6E786B8-4A66-31D0-69AA-5B13D6231E5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Lina et Tom</a:t>
            </a:r>
            <a:endParaRPr kumimoji="0" lang="fr-FR" sz="2400" b="1" i="1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6C2868F-8A81-7E62-A5E9-084D62FA29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E57B5CD-C5D4-AFF7-DF18-5C63B8CEC9E9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trichais (tricher,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Lina et Tom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ne trich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aient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pendant le jeu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2407B4A-E1F5-3FF3-69D4-7B007212DD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9EBECF2C-B419-DD0B-2AAF-D8E523D90F8B}"/>
              </a:ext>
            </a:extLst>
          </p:cNvPr>
          <p:cNvSpPr txBox="1">
            <a:spLocks/>
          </p:cNvSpPr>
          <p:nvPr/>
        </p:nvSpPr>
        <p:spPr>
          <a:xfrm>
            <a:off x="2996376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E084CDD-2386-A156-7B29-317C1FE86B60}"/>
              </a:ext>
            </a:extLst>
          </p:cNvPr>
          <p:cNvSpPr txBox="1">
            <a:spLocks/>
          </p:cNvSpPr>
          <p:nvPr/>
        </p:nvSpPr>
        <p:spPr>
          <a:xfrm>
            <a:off x="4387014" y="17134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CE623AB-2D5D-20AA-C3BD-DDD76DC94CE5}"/>
              </a:ext>
            </a:extLst>
          </p:cNvPr>
          <p:cNvSpPr txBox="1">
            <a:spLocks/>
          </p:cNvSpPr>
          <p:nvPr/>
        </p:nvSpPr>
        <p:spPr>
          <a:xfrm>
            <a:off x="2161283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D5E2CFE-C44E-A160-F31A-31F6911C9E77}"/>
              </a:ext>
            </a:extLst>
          </p:cNvPr>
          <p:cNvSpPr txBox="1">
            <a:spLocks/>
          </p:cNvSpPr>
          <p:nvPr/>
        </p:nvSpPr>
        <p:spPr>
          <a:xfrm>
            <a:off x="7503823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72CDE20-0E58-16C5-4CFD-7224D8C50294}"/>
              </a:ext>
            </a:extLst>
          </p:cNvPr>
          <p:cNvSpPr txBox="1">
            <a:spLocks/>
          </p:cNvSpPr>
          <p:nvPr/>
        </p:nvSpPr>
        <p:spPr>
          <a:xfrm>
            <a:off x="205455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2CAA74E-CADD-9541-1B69-F0E441D91BC8}"/>
              </a:ext>
            </a:extLst>
          </p:cNvPr>
          <p:cNvSpPr txBox="1">
            <a:spLocks/>
          </p:cNvSpPr>
          <p:nvPr/>
        </p:nvSpPr>
        <p:spPr>
          <a:xfrm>
            <a:off x="422360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5844CD94-A583-FC94-7B94-20FD45626799}"/>
              </a:ext>
            </a:extLst>
          </p:cNvPr>
          <p:cNvSpPr txBox="1">
            <a:spLocks/>
          </p:cNvSpPr>
          <p:nvPr/>
        </p:nvSpPr>
        <p:spPr>
          <a:xfrm>
            <a:off x="5857251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25CF398-B2CF-3BE3-F0F3-76CA45491E02}"/>
              </a:ext>
            </a:extLst>
          </p:cNvPr>
          <p:cNvSpPr txBox="1">
            <a:spLocks/>
          </p:cNvSpPr>
          <p:nvPr/>
        </p:nvSpPr>
        <p:spPr>
          <a:xfrm>
            <a:off x="8861170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610194A-4EBB-DBC8-239C-760F14D9073E}"/>
              </a:ext>
            </a:extLst>
          </p:cNvPr>
          <p:cNvSpPr txBox="1">
            <a:spLocks/>
          </p:cNvSpPr>
          <p:nvPr/>
        </p:nvSpPr>
        <p:spPr>
          <a:xfrm>
            <a:off x="9726329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7778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2585E9-A6E3-0DE7-D6BF-3923285C4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AD39C92-2754-819E-729E-90058614EA1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DB7C8C-6229-70FD-6DCB-FDD292675B4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rangerai ma chambre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9CBF092-65ED-1934-76B5-C6B18D99184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D78B5D1-6CD0-9DCE-B57D-4B7C725704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8359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68C997-750D-92C8-694D-20EEE9ACA5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8C96DA8-3B82-00E0-7E1A-07A42593047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FE69445-255B-DE48-C281-5B3121239A1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rangerai ma chambre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F7EA80B-568E-E247-0E43-4A637C3CC83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8142B74-48CC-87EE-F2F5-07A1D82CF24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BE03E12-D3AB-D6C0-8B8B-F913149E1A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301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1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Type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déclarative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interrogative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ou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impérative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Forme de phrase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</a:t>
            </a:r>
            <a:r>
              <a:rPr lang="fr-FR" sz="2400" u="sng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Si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la phrase est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négative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exclamative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je l’indique.</a:t>
            </a:r>
            <a:endParaRPr lang="fr-FR" sz="2400" dirty="0">
              <a:solidFill>
                <a:schemeClr val="tx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6029299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7E6F76-1079-C8EA-9616-88A3351396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F9115DD-7F8F-3039-01E1-03A78C1F9F0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DACB7D-6F07-2A2F-3903-5EFEEC915F8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rangerai ma chambre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AAC0A69-A970-D9D4-1A2C-8200242B127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D67B140-DC14-959E-8C0E-F434BBC3128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A98DF7F-13FD-8909-AD5A-BD85B5ECA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50BDA74-2BBB-A411-0547-561A14F2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40500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64838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933735-AF13-ED31-31D0-1B46BF454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3286D59-3E88-794A-7511-3616F35CEDD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726F991-86F6-9578-4B68-EC08330862F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rangerai ma chambre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78AF7A2-D788-C0BD-256C-56269DEE422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3C8AE4E-BB0F-6D22-85C5-7481B41FF03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CF3F3AE-63E5-7DA2-5F94-12565E973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85D1FBB-9DFE-63CB-0AFA-9ED9D5FE00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85051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6488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0E9767-61BE-55FC-2772-E669255211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25E9892-751E-D408-7B67-2B098D79590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FF33D7-DB41-6CE5-326A-03301F42549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rangerai ma chambre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D1A7A4C-D2BB-8E42-6DEE-49BF20434C9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FF306BB-0A4D-1ECC-4A5E-C1442FA69FD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6D10502-BFC1-DCD3-2FD7-3900BD4EEA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C3219AC-82BF-4464-5103-DCB163C46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26533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3862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03763E-07B4-BF93-BEFC-EE6AAB0C3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6B67526-13DE-63AC-51F4-30EE7B2C7D6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8BE712-161F-9F08-4FEA-4F6AD373077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rangerai ma chambre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3FE5B2A-0705-4567-1CFF-075032C3B8B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45083D9-5D5F-553E-6C22-FE0F1A28C4E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361E45F-E738-62CB-9402-5E22F97BC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7E78A6C-4F77-0B1D-42F5-51169D0AD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07496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8968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9E0149-E94D-5680-478E-158535DEAB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00DDB87-F30B-8921-1413-4BC6DB6533D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C62B66-6100-1B68-8E8F-9294072D893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rangerai ma chambre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731FF60-ECCF-D415-B5E3-93D2FBA70A6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040C1A7-8411-3AC7-66C5-EE3D9F4CCEF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6F0AD8D-DB7B-A5A3-C22B-72F075A05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3BB043-39B8-C29C-63AC-CDD9969A7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0936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0815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1E93BD-836B-B47A-14C5-5618B85DE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B33A7C5-C69E-1690-4BFF-5DB8D955AA2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314996-F322-F3D6-3FEF-EF208E8FD1C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rangerai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 chambre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58F3082-A3ED-DC6C-18CB-B595C6B47D8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363A6D4-F424-5802-501A-E0465611689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B6AA2D4-EACE-3A94-A89F-7683B291B8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E5FFB49-671E-AB52-5BB4-FE24A3639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69080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rangerai (ranger,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DA2DEC43-3B28-A876-7E28-4116266D630C}"/>
              </a:ext>
            </a:extLst>
          </p:cNvPr>
          <p:cNvSpPr txBox="1">
            <a:spLocks/>
          </p:cNvSpPr>
          <p:nvPr/>
        </p:nvSpPr>
        <p:spPr>
          <a:xfrm>
            <a:off x="3664163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783436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0FB44E-7CA8-643B-4578-70220A6454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FE44E08-6C8D-AD3F-8D42-2A3D880E14A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EEF171-9871-5248-AB82-0CB84D521B9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rangerai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 chambre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A8D5570-7E74-D2B6-CFA6-C2B6CD92C08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46F281B-8F7C-FB2B-AFE9-305792E72F8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F89E672-8E20-531C-CCF5-C6CB9A3CB6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277A3BF-B375-9EA7-2EE0-7F44B82081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9387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rangerai (ranger,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E1A3748C-14D6-784A-C84A-532514C83ADD}"/>
              </a:ext>
            </a:extLst>
          </p:cNvPr>
          <p:cNvSpPr txBox="1">
            <a:spLocks/>
          </p:cNvSpPr>
          <p:nvPr/>
        </p:nvSpPr>
        <p:spPr>
          <a:xfrm>
            <a:off x="3664163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255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A86770-35CF-46A7-CAA5-AA0DA09D9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64503D2-76FC-274A-F030-6E55DDDAF08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2B5EDA-DDD0-7B13-A9E1-F11F2B0DA5C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rangerai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 chambre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2746E6D-DED3-6E0F-19FC-6ADF7553865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94F13EA-5D4F-7B65-136E-7DF457EA6C8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2D50D7F-EACC-2975-9FC2-B4BC15C15F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B1D35FE-AB65-EA6B-A411-D4E9B4A32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62028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rangerai (ranger,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Je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64EBCBFB-D0B4-33EB-02EB-2CAD38681999}"/>
              </a:ext>
            </a:extLst>
          </p:cNvPr>
          <p:cNvSpPr txBox="1">
            <a:spLocks/>
          </p:cNvSpPr>
          <p:nvPr/>
        </p:nvSpPr>
        <p:spPr>
          <a:xfrm>
            <a:off x="3664163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F1560C6-9EE7-4608-4DF2-142FA7890E47}"/>
              </a:ext>
            </a:extLst>
          </p:cNvPr>
          <p:cNvSpPr txBox="1">
            <a:spLocks/>
          </p:cNvSpPr>
          <p:nvPr/>
        </p:nvSpPr>
        <p:spPr>
          <a:xfrm>
            <a:off x="2317948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0022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02EB57-5172-8063-F548-4EF4BB16C7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54B51AA-B83E-D7F7-CAA7-CB18CC9A23A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4E8D63-B7A6-E94D-05F1-EE2D496745E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rangerai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 chambre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3ED43E5-905A-B62D-0847-90CE3000DA8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D048C63-80DD-5475-3474-FC15AF9223F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22FA1AC-F24E-4EB8-C4A2-6839E5F3B8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95C804C-9A41-3BFB-6E7F-744563FDBC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481801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rangerai (ranger,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Je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80656E93-3CF8-ABDE-A5A4-840AE30DAC30}"/>
              </a:ext>
            </a:extLst>
          </p:cNvPr>
          <p:cNvSpPr txBox="1">
            <a:spLocks/>
          </p:cNvSpPr>
          <p:nvPr/>
        </p:nvSpPr>
        <p:spPr>
          <a:xfrm>
            <a:off x="3664163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F730137-CCD9-813A-992B-A03BE1537E9D}"/>
              </a:ext>
            </a:extLst>
          </p:cNvPr>
          <p:cNvSpPr txBox="1">
            <a:spLocks/>
          </p:cNvSpPr>
          <p:nvPr/>
        </p:nvSpPr>
        <p:spPr>
          <a:xfrm>
            <a:off x="2317948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56752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87A166-B4DD-D60F-7B4F-A0BF156A6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70C218E-17C5-2604-F252-47101579457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89DA83-D922-9134-8517-659504255CA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rangerai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 chambre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299492F-8047-D6AB-2F58-AAFD3937904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AC2ACB2-C824-B4DB-AFD6-A490CEDD1F3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FC37A21-80BF-2E40-3B8B-5851830297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65306DB-2DC3-0CC5-AB0A-66A2102C1F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077225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rangerai (ranger,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Je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7B07C7AF-593C-70AD-8459-EAC0B0F44738}"/>
              </a:ext>
            </a:extLst>
          </p:cNvPr>
          <p:cNvSpPr txBox="1">
            <a:spLocks/>
          </p:cNvSpPr>
          <p:nvPr/>
        </p:nvSpPr>
        <p:spPr>
          <a:xfrm>
            <a:off x="2485101" y="1759907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F3E3FB8-6D26-C471-2E65-13CFB3872DA1}"/>
              </a:ext>
            </a:extLst>
          </p:cNvPr>
          <p:cNvSpPr txBox="1">
            <a:spLocks/>
          </p:cNvSpPr>
          <p:nvPr/>
        </p:nvSpPr>
        <p:spPr>
          <a:xfrm>
            <a:off x="3865960" y="175990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4C863E0-8618-542B-D0A2-D8D11175143F}"/>
              </a:ext>
            </a:extLst>
          </p:cNvPr>
          <p:cNvSpPr txBox="1">
            <a:spLocks/>
          </p:cNvSpPr>
          <p:nvPr/>
        </p:nvSpPr>
        <p:spPr>
          <a:xfrm>
            <a:off x="5367180" y="1759907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74F5D2E-5C65-BDF1-C93B-8C85432DB171}"/>
              </a:ext>
            </a:extLst>
          </p:cNvPr>
          <p:cNvSpPr txBox="1">
            <a:spLocks/>
          </p:cNvSpPr>
          <p:nvPr/>
        </p:nvSpPr>
        <p:spPr>
          <a:xfrm>
            <a:off x="6774424" y="1759907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A7141D6-31C5-4358-9101-F5667D61F9BA}"/>
              </a:ext>
            </a:extLst>
          </p:cNvPr>
          <p:cNvSpPr txBox="1">
            <a:spLocks/>
          </p:cNvSpPr>
          <p:nvPr/>
        </p:nvSpPr>
        <p:spPr>
          <a:xfrm>
            <a:off x="8837969" y="1759907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BD8B0D3-737A-2209-B738-F439396D7FFA}"/>
              </a:ext>
            </a:extLst>
          </p:cNvPr>
          <p:cNvSpPr txBox="1">
            <a:spLocks/>
          </p:cNvSpPr>
          <p:nvPr/>
        </p:nvSpPr>
        <p:spPr>
          <a:xfrm>
            <a:off x="3664163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DA213D3-D381-D95A-564A-78F070E2A11A}"/>
              </a:ext>
            </a:extLst>
          </p:cNvPr>
          <p:cNvSpPr txBox="1">
            <a:spLocks/>
          </p:cNvSpPr>
          <p:nvPr/>
        </p:nvSpPr>
        <p:spPr>
          <a:xfrm>
            <a:off x="2317948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0912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C0F676-0B72-80B9-4059-E32010EB3A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B1D0440-7167-9C4A-7E21-E7A477BFC84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086C5E-7E6F-8EE8-1CCA-0B8BB64AC0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rangerai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 chambre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7D5E52A-DE44-CFD2-355B-360EBF54548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E3AEB4C-C9C0-F008-2AF0-949AB97E998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AF7F352-B679-C8F1-BF22-671F72D855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163DDB8-CF1E-C735-8C20-979CE2CED6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058137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rangerai (ranger,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Je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AF1635A-91FF-7962-0598-C50BB1A06D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51677503-725A-B376-357E-74F935984222}"/>
              </a:ext>
            </a:extLst>
          </p:cNvPr>
          <p:cNvSpPr txBox="1">
            <a:spLocks/>
          </p:cNvSpPr>
          <p:nvPr/>
        </p:nvSpPr>
        <p:spPr>
          <a:xfrm>
            <a:off x="2485101" y="1759907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B5C6761-7C18-A0EA-6BA9-FE3B90CDC0E5}"/>
              </a:ext>
            </a:extLst>
          </p:cNvPr>
          <p:cNvSpPr txBox="1">
            <a:spLocks/>
          </p:cNvSpPr>
          <p:nvPr/>
        </p:nvSpPr>
        <p:spPr>
          <a:xfrm>
            <a:off x="3865960" y="175990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81D87AA-ED83-6262-CE3E-0FD958AF9B4E}"/>
              </a:ext>
            </a:extLst>
          </p:cNvPr>
          <p:cNvSpPr txBox="1">
            <a:spLocks/>
          </p:cNvSpPr>
          <p:nvPr/>
        </p:nvSpPr>
        <p:spPr>
          <a:xfrm>
            <a:off x="5367180" y="1759907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EB0922E-F560-5D2D-CC2B-2EA547854F9F}"/>
              </a:ext>
            </a:extLst>
          </p:cNvPr>
          <p:cNvSpPr txBox="1">
            <a:spLocks/>
          </p:cNvSpPr>
          <p:nvPr/>
        </p:nvSpPr>
        <p:spPr>
          <a:xfrm>
            <a:off x="6774424" y="1759907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201EDF3-176A-E494-A965-6AE7FF7C13DE}"/>
              </a:ext>
            </a:extLst>
          </p:cNvPr>
          <p:cNvSpPr txBox="1">
            <a:spLocks/>
          </p:cNvSpPr>
          <p:nvPr/>
        </p:nvSpPr>
        <p:spPr>
          <a:xfrm>
            <a:off x="8837969" y="1759907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E9DE60D-FA16-D5CF-D4BF-B6ADFE50C2A2}"/>
              </a:ext>
            </a:extLst>
          </p:cNvPr>
          <p:cNvSpPr txBox="1">
            <a:spLocks/>
          </p:cNvSpPr>
          <p:nvPr/>
        </p:nvSpPr>
        <p:spPr>
          <a:xfrm>
            <a:off x="3664163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52BB84A-C2C1-BD2D-D6B9-1D939585CD71}"/>
              </a:ext>
            </a:extLst>
          </p:cNvPr>
          <p:cNvSpPr txBox="1">
            <a:spLocks/>
          </p:cNvSpPr>
          <p:nvPr/>
        </p:nvSpPr>
        <p:spPr>
          <a:xfrm>
            <a:off x="2317948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242606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B7121-7F87-36ED-19E9-60F6B45E24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93D00F-9B0F-2C8F-83FA-82EA0CEFA9B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67A484-47CC-FEF7-3228-447654DC05F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rangerai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 chambre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91EB46B-A69B-34A8-DECD-64EF28210B3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7021695-E4E7-43D4-8E65-7F0E9DC9ED7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elle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B133E76-9694-9E64-8820-A191CE80B5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B658421-3B8A-D560-AB90-6F2010304254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rangerai (ranger,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Je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b="1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ranger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ma chambre demain.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18F3FB4A-579F-8AAA-11DF-5F5ECE4E7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2037E535-D214-B166-DC70-F94341765F3E}"/>
              </a:ext>
            </a:extLst>
          </p:cNvPr>
          <p:cNvSpPr txBox="1">
            <a:spLocks/>
          </p:cNvSpPr>
          <p:nvPr/>
        </p:nvSpPr>
        <p:spPr>
          <a:xfrm>
            <a:off x="2485101" y="1759907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3150369-5B42-1C0A-6895-32D4625A0E30}"/>
              </a:ext>
            </a:extLst>
          </p:cNvPr>
          <p:cNvSpPr txBox="1">
            <a:spLocks/>
          </p:cNvSpPr>
          <p:nvPr/>
        </p:nvSpPr>
        <p:spPr>
          <a:xfrm>
            <a:off x="3865960" y="175990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C5C2533-53FC-7F6A-92E9-E004E1F83FB6}"/>
              </a:ext>
            </a:extLst>
          </p:cNvPr>
          <p:cNvSpPr txBox="1">
            <a:spLocks/>
          </p:cNvSpPr>
          <p:nvPr/>
        </p:nvSpPr>
        <p:spPr>
          <a:xfrm>
            <a:off x="5367180" y="1759907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AE49CCB-B929-1C7D-9B31-D4E4AF531EC0}"/>
              </a:ext>
            </a:extLst>
          </p:cNvPr>
          <p:cNvSpPr txBox="1">
            <a:spLocks/>
          </p:cNvSpPr>
          <p:nvPr/>
        </p:nvSpPr>
        <p:spPr>
          <a:xfrm>
            <a:off x="6774424" y="1759907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FEB2550-C976-6C7A-0536-C68D9B7E3CCE}"/>
              </a:ext>
            </a:extLst>
          </p:cNvPr>
          <p:cNvSpPr txBox="1">
            <a:spLocks/>
          </p:cNvSpPr>
          <p:nvPr/>
        </p:nvSpPr>
        <p:spPr>
          <a:xfrm>
            <a:off x="8837969" y="1759907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4FF7FE6-333C-4977-8A73-5BC3571BD2C5}"/>
              </a:ext>
            </a:extLst>
          </p:cNvPr>
          <p:cNvSpPr txBox="1">
            <a:spLocks/>
          </p:cNvSpPr>
          <p:nvPr/>
        </p:nvSpPr>
        <p:spPr>
          <a:xfrm>
            <a:off x="3664163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F0EA6AF-E5E9-85FF-9140-42DE941B37A9}"/>
              </a:ext>
            </a:extLst>
          </p:cNvPr>
          <p:cNvSpPr txBox="1">
            <a:spLocks/>
          </p:cNvSpPr>
          <p:nvPr/>
        </p:nvSpPr>
        <p:spPr>
          <a:xfrm>
            <a:off x="2317948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61100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9C004-E877-4E4F-07AC-88FECAD95A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096B3DC-7775-D9D7-C809-11F5BC56807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9E5ED2-0C36-ABC8-F20D-900178E4A3C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 voir ce magnifique arc-en-ciel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42335BE-1566-3816-D599-B687FD50771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759EFC8-17C3-8A66-20F2-DCBF6EE99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5069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DFCF3-3331-59BC-636A-E4CDE7FCA5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2D475E9-0C8C-F81A-5183-AA08339154D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E15EA8-CFBE-BE82-5082-229C85752A0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 voir ce magnifique arc-en-ciel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9208253-0DDF-3313-0163-AE7BD2D3BE0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48AE31C-716E-2E2D-BDF9-66CAE47CD05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B37B561-3ED6-A572-2BDE-4E268AD57A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7009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178373-C761-79FE-BDE8-29C1A8995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0E9ECC3-DE38-FDEB-4FC8-1785039542E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7810593-8E23-2B20-1A19-CCF6CE56127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 voir ce magnifique arc-en-ciel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4A37ED4-CEFD-4E01-E604-633F3811053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2F8CCB9-3DAD-9386-4547-12929CFC79F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CDB5FDF-D1BD-9B6D-BC20-B7632420C9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E88A776-9DF4-5E4A-DC70-0446350D73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47229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5326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7F7500-66A9-37A3-57DA-F4CB339118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991B120-4C21-DFB5-54B9-4E016B16E2B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E73F61-0420-C239-E5A4-B2071990A91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 voir ce magnifique arc-en-ciel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2F03115-1E18-EEFB-146A-201DE50816F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B82B36-F9BD-7EBE-8068-74889EC1752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0998929-7178-F549-9BA6-A3CC7C120F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D1C3B03-1F09-D328-D32E-FFD885B85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18348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08332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2D3F2D-D878-8452-805C-9EC3CEE94F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3D4836C-80D2-CBDB-08B6-3D699A5AB8D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CF2D80-5206-4F7D-07FC-BAC81ECE488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 voir ce magnifique arc-en-ciel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FAA954A-11BF-DFDE-8506-FED0D6D758B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E75724D-442A-4626-3420-4E9F30CB006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027F5ED-A2B0-1173-331A-F6EC104185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B22E266-087B-6723-7151-194E9AC8E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78118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48314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A5764D-9523-3EBB-838B-434A034F0A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2BD89AC-ABED-1D75-0935-EF881508BC8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EDF0313-1776-AF83-D64F-E869B57EECD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 voir ce magnifique arc-en-ciel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A34A348-165A-E332-AF61-4217B01153B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5375C82-3E20-CB2C-B52D-60784E02CC0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8CDA14C-189B-A8BA-614A-957C80476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ECC46FB-DF81-71CB-78AE-47933DBA8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52726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661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260973-69FD-116F-8C6D-644864AEE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C6A2EA1-DE6F-7FD7-C87F-C58C16A74F7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A921C66-CADB-11AD-75EA-C091993B95A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pleuraient-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souvent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04903CF-2E10-DDBD-9281-D6575B110AF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EE58478-515B-24E8-6DF0-15DBF000F1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67458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0A2979-2B0C-0892-A978-C094ADA52F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204577A-788F-7285-4E2F-E891EFAB103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15DEAE-7413-D2F1-0844-EAEF438D923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 voir ce magnifique arc-en-ciel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6AD4488-6966-CEA5-5B28-D5793F2A29D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1613DAD-1D27-06BC-1BC0-453D0AFE619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4591F96-DB4B-37FB-D375-CF7AD1EED1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DDA5A4A-D9B6-8ECD-815F-3BC5535041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42842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65034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6E3B10-3361-5A5B-635C-870615B564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6BE33B4-7AA9-A6A4-8D0B-B95423F6CF4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A63393-9A40-33E9-2949-EF878A7E7E0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u="heavy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 voir ce magnifique arc-en-ciel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9A0E3FF-9343-AF39-89BC-F7C0B1EDF2C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45D8F95-260B-645F-0EDC-41437B03CF1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F0DFE39-2695-F070-3F34-8DDC0651A4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97F5B82-57B2-047A-E3A5-5926A4022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71325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Viens (venir,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3D6962FA-D6C0-2C13-BB1F-1A9C86A09BE2}"/>
              </a:ext>
            </a:extLst>
          </p:cNvPr>
          <p:cNvSpPr txBox="1">
            <a:spLocks/>
          </p:cNvSpPr>
          <p:nvPr/>
        </p:nvSpPr>
        <p:spPr>
          <a:xfrm>
            <a:off x="2061500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350404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0A5B11-B3CA-191F-173E-EDEE3E84C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C38F17B-F93E-9D37-837E-BC06C22E62B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CC35B9-6F79-92F5-857A-A7E91B4E5F8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u="heavy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 voir ce magnifique arc-en-ciel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95F7B22-4FFD-6DA8-72CB-0437D4DDF34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870E688-616C-DD12-5B56-AB20CA4ADA5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7C3AD68-C277-DC59-9120-1009366276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21CC25D-4C24-E38F-6396-7B6B45A799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71352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Viens (venir,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1" name="Sous-titre 2">
            <a:extLst>
              <a:ext uri="{FF2B5EF4-FFF2-40B4-BE49-F238E27FC236}">
                <a16:creationId xmlns:a16="http://schemas.microsoft.com/office/drawing/2014/main" id="{C8EC54B3-6615-E06B-9567-62983B3D3B72}"/>
              </a:ext>
            </a:extLst>
          </p:cNvPr>
          <p:cNvSpPr txBox="1">
            <a:spLocks/>
          </p:cNvSpPr>
          <p:nvPr/>
        </p:nvSpPr>
        <p:spPr>
          <a:xfrm>
            <a:off x="2061500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85038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B23DE8-D911-84F8-E883-928A825B4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76C5712-D14E-87A5-A318-B51C4B7027C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06202E-B0D2-71E4-5C28-D92B73522A9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u="heavy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 voir ce magnifique arc-en-ciel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50ECD64-E476-C738-230D-08DE5789168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14752EE-3935-025F-81A6-31131B3BDB0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1A7BA85-4808-DFBF-A7BB-008F13DDDF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B7DD63F-62FA-47A7-7AED-9662CB4D1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07602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Viens (venir,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1" name="Sous-titre 2">
            <a:extLst>
              <a:ext uri="{FF2B5EF4-FFF2-40B4-BE49-F238E27FC236}">
                <a16:creationId xmlns:a16="http://schemas.microsoft.com/office/drawing/2014/main" id="{1895F7F6-2631-3C71-0EB5-8E84709A6BFA}"/>
              </a:ext>
            </a:extLst>
          </p:cNvPr>
          <p:cNvSpPr txBox="1">
            <a:spLocks/>
          </p:cNvSpPr>
          <p:nvPr/>
        </p:nvSpPr>
        <p:spPr>
          <a:xfrm>
            <a:off x="2061500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450589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422FA7-2F64-7819-6B1A-2226898B48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8966171-714E-2E5E-30DA-8EF88FC61BA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C6B12B6-DC0C-6823-F67B-DA1CB894BFC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u="heavy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 voir ce magnifique arc-en-ciel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5EDC578-79D7-48A9-AB9E-DDE9CC2533B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CC4B8FC-FDD5-D71F-720A-1A7DFC4A082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81C880D-537C-3EA9-DEBD-3C1DB2219D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F8D366D-6D77-4D93-41E6-C491350DD0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603238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Viens (venir,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1" name="Sous-titre 2">
            <a:extLst>
              <a:ext uri="{FF2B5EF4-FFF2-40B4-BE49-F238E27FC236}">
                <a16:creationId xmlns:a16="http://schemas.microsoft.com/office/drawing/2014/main" id="{C2316546-27A7-3EDA-AAD9-BB5129CA9531}"/>
              </a:ext>
            </a:extLst>
          </p:cNvPr>
          <p:cNvSpPr txBox="1">
            <a:spLocks/>
          </p:cNvSpPr>
          <p:nvPr/>
        </p:nvSpPr>
        <p:spPr>
          <a:xfrm>
            <a:off x="2061500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478982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CB18C1-E858-F44B-6709-C89AF54BE5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AA9A494-FA63-9D02-85CF-7FA89D3158E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254B87D-398E-EB1F-D3C5-816CE3FD9C7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u="heavy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 voir ce magnifique arc-en-ciel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522B456-B7B4-34DD-E511-A1644B368F5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EB8FD84-8E93-564A-3B3D-B0D66AD6070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640F899-C315-F500-9C75-4F1E215CFA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9D6B33D-058C-7D97-FFCC-EDD75A1F44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4157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Viens (venir,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E9F7897-0C77-EE53-CDA0-E896FA78827F}"/>
              </a:ext>
            </a:extLst>
          </p:cNvPr>
          <p:cNvSpPr txBox="1">
            <a:spLocks/>
          </p:cNvSpPr>
          <p:nvPr/>
        </p:nvSpPr>
        <p:spPr>
          <a:xfrm>
            <a:off x="3480198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B474EDC-59C6-3F4E-79B2-3EF639D47241}"/>
              </a:ext>
            </a:extLst>
          </p:cNvPr>
          <p:cNvSpPr txBox="1">
            <a:spLocks/>
          </p:cNvSpPr>
          <p:nvPr/>
        </p:nvSpPr>
        <p:spPr>
          <a:xfrm>
            <a:off x="2286149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09F83B7-DF3F-A271-F35B-3A6FAFBA2CD0}"/>
              </a:ext>
            </a:extLst>
          </p:cNvPr>
          <p:cNvSpPr txBox="1">
            <a:spLocks/>
          </p:cNvSpPr>
          <p:nvPr/>
        </p:nvSpPr>
        <p:spPr>
          <a:xfrm>
            <a:off x="4375192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7536545-15AB-C7F7-4ED4-84D5D85F1E1D}"/>
              </a:ext>
            </a:extLst>
          </p:cNvPr>
          <p:cNvSpPr txBox="1">
            <a:spLocks/>
          </p:cNvSpPr>
          <p:nvPr/>
        </p:nvSpPr>
        <p:spPr>
          <a:xfrm>
            <a:off x="6117505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F24E1BE-B50C-BF82-4E67-7729C2B44A12}"/>
              </a:ext>
            </a:extLst>
          </p:cNvPr>
          <p:cNvSpPr txBox="1">
            <a:spLocks/>
          </p:cNvSpPr>
          <p:nvPr/>
        </p:nvSpPr>
        <p:spPr>
          <a:xfrm>
            <a:off x="9021991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AA0CA32-06B2-FF5E-3DD2-B656B5DE5F96}"/>
              </a:ext>
            </a:extLst>
          </p:cNvPr>
          <p:cNvSpPr txBox="1">
            <a:spLocks/>
          </p:cNvSpPr>
          <p:nvPr/>
        </p:nvSpPr>
        <p:spPr>
          <a:xfrm>
            <a:off x="2061500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17186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771E94-0336-3A12-0F2A-246E6CA2A7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804B52A-5797-E612-B1C1-5391FEA929C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272A8C-2D97-DB04-CF83-BE7B16BEF01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u="heavy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 voir ce magnifique arc-en-ciel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1140CE1-DA94-C0C3-7576-B26BEBE155F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16AEF62-4A1C-F463-5913-10C1EA289E9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B71DBF5-1A31-3337-DA51-B465329815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BCDEE10-B14E-3A5D-0A52-8002380A6B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016283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Viens (venir,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152A920C-517D-B6B8-B8AD-72608971F8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E362C7FE-FF4C-4EF0-E30F-5DB3C100EBBF}"/>
              </a:ext>
            </a:extLst>
          </p:cNvPr>
          <p:cNvSpPr txBox="1">
            <a:spLocks/>
          </p:cNvSpPr>
          <p:nvPr/>
        </p:nvSpPr>
        <p:spPr>
          <a:xfrm>
            <a:off x="3480198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DEDD559-480C-7DB1-BE78-C54600D9A94F}"/>
              </a:ext>
            </a:extLst>
          </p:cNvPr>
          <p:cNvSpPr txBox="1">
            <a:spLocks/>
          </p:cNvSpPr>
          <p:nvPr/>
        </p:nvSpPr>
        <p:spPr>
          <a:xfrm>
            <a:off x="2286149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4A8F80D-231B-6FF2-F0CC-637C8D05523F}"/>
              </a:ext>
            </a:extLst>
          </p:cNvPr>
          <p:cNvSpPr txBox="1">
            <a:spLocks/>
          </p:cNvSpPr>
          <p:nvPr/>
        </p:nvSpPr>
        <p:spPr>
          <a:xfrm>
            <a:off x="4375192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B3A1B09-2856-1BEE-92E3-6F51E7E29794}"/>
              </a:ext>
            </a:extLst>
          </p:cNvPr>
          <p:cNvSpPr txBox="1">
            <a:spLocks/>
          </p:cNvSpPr>
          <p:nvPr/>
        </p:nvSpPr>
        <p:spPr>
          <a:xfrm>
            <a:off x="6117505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532B117-EAF0-204E-855E-3512F593372F}"/>
              </a:ext>
            </a:extLst>
          </p:cNvPr>
          <p:cNvSpPr txBox="1">
            <a:spLocks/>
          </p:cNvSpPr>
          <p:nvPr/>
        </p:nvSpPr>
        <p:spPr>
          <a:xfrm>
            <a:off x="9021991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AE9D10D5-D088-FD57-B283-C2D1EBD61441}"/>
              </a:ext>
            </a:extLst>
          </p:cNvPr>
          <p:cNvSpPr txBox="1">
            <a:spLocks/>
          </p:cNvSpPr>
          <p:nvPr/>
        </p:nvSpPr>
        <p:spPr>
          <a:xfrm>
            <a:off x="2061500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733404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3E6DF2-2BD4-B405-E392-A373AC8AE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70C57B0-605A-5618-B02B-A83527FDEBB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9A2815-DE1F-5321-E52C-BE4D10F984C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u="heavy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 voir ce magnifique arc-en-ciel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EEE47A7-A4B2-523C-6A17-9EF6C5239C9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A1A8EA1-C138-315F-C4F4-604518735F4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A56E7BE-3486-BD26-F849-2A5905BDB9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ED5E5C2-40E1-EB54-080A-93E660076454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Viens (venir,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Venez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voir ce magnifique arc-en-ciel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FF8977D-5893-86F1-A4BF-020A9B7DF0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BB17C434-04C6-53FB-1DE8-0EF0CE4A1429}"/>
              </a:ext>
            </a:extLst>
          </p:cNvPr>
          <p:cNvSpPr txBox="1">
            <a:spLocks/>
          </p:cNvSpPr>
          <p:nvPr/>
        </p:nvSpPr>
        <p:spPr>
          <a:xfrm>
            <a:off x="3480198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2D66B04-E5A9-8D00-1A65-4C7BE132A355}"/>
              </a:ext>
            </a:extLst>
          </p:cNvPr>
          <p:cNvSpPr txBox="1">
            <a:spLocks/>
          </p:cNvSpPr>
          <p:nvPr/>
        </p:nvSpPr>
        <p:spPr>
          <a:xfrm>
            <a:off x="2286149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58C3816-458A-8281-26F1-F7B25FCEBB9D}"/>
              </a:ext>
            </a:extLst>
          </p:cNvPr>
          <p:cNvSpPr txBox="1">
            <a:spLocks/>
          </p:cNvSpPr>
          <p:nvPr/>
        </p:nvSpPr>
        <p:spPr>
          <a:xfrm>
            <a:off x="4375192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7B5F00B-D765-10A9-F77A-E3E9E556FE2D}"/>
              </a:ext>
            </a:extLst>
          </p:cNvPr>
          <p:cNvSpPr txBox="1">
            <a:spLocks/>
          </p:cNvSpPr>
          <p:nvPr/>
        </p:nvSpPr>
        <p:spPr>
          <a:xfrm>
            <a:off x="6117505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8287CBF-E50E-4992-4A80-356E963886AF}"/>
              </a:ext>
            </a:extLst>
          </p:cNvPr>
          <p:cNvSpPr txBox="1">
            <a:spLocks/>
          </p:cNvSpPr>
          <p:nvPr/>
        </p:nvSpPr>
        <p:spPr>
          <a:xfrm>
            <a:off x="9021991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CC2465F8-ECC9-7F18-2D3B-707CDD89DF25}"/>
              </a:ext>
            </a:extLst>
          </p:cNvPr>
          <p:cNvSpPr txBox="1">
            <a:spLocks/>
          </p:cNvSpPr>
          <p:nvPr/>
        </p:nvSpPr>
        <p:spPr>
          <a:xfrm>
            <a:off x="2061500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996368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2F0121-F28C-66C0-7150-DE3028C4D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587438D-2AC2-7853-B4E6-B6F2BEC7BC2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428E1A-7BF2-64F5-D348-BE5442974EB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pleuraient-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souvent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D24B20F-145B-2FEC-F83C-4886AB4A917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29B7B00-CA2C-AFBB-05CE-6D918282B74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CC02183-BB36-68DC-697A-5F5CA6E28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6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EA7612-E55E-506E-81E9-DEB89A769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17A044D-B556-F8DD-0063-A19D30960BA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AE7F82-472F-CF9B-9114-10E68C8C227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pleuraient-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souvent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AB8FB6E-BB94-79A9-B280-4B02E62157B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5DA6C90-DE78-0186-E6F5-FE96B9374DB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EF52428-09A5-CC1A-D0F2-07EBD9A23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6752884-1F0C-EA1C-A3FC-5F67BA8E8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31713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909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E65BC5-7C83-153E-8445-5FADA9DCB7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A2E1D22-19B4-1C50-8E5B-4CFA66058D3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A2E6AF4-5E95-FC5E-1CF9-61968BE49DA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pleuraient-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souvent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E338AE4-0B28-B5AC-3DDE-9889AB937C6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F51AE56-9BC0-B006-092D-3917BBF98EA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11F723A-3426-01A7-326E-A9BF7FDCFC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9DA1C06-7A0A-2704-7866-617A69B0E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13865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7557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746</TotalTime>
  <Words>3357</Words>
  <Application>Microsoft Office PowerPoint</Application>
  <PresentationFormat>Grand écran</PresentationFormat>
  <Paragraphs>637</Paragraphs>
  <Slides>68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68</vt:i4>
      </vt:variant>
    </vt:vector>
  </HeadingPairs>
  <TitlesOfParts>
    <vt:vector size="73" baseType="lpstr">
      <vt:lpstr>Calibri</vt:lpstr>
      <vt:lpstr>Aptos</vt:lpstr>
      <vt:lpstr>Arial</vt:lpstr>
      <vt:lpstr>Aptos Display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34</cp:revision>
  <dcterms:created xsi:type="dcterms:W3CDTF">2024-11-28T14:19:02Z</dcterms:created>
  <dcterms:modified xsi:type="dcterms:W3CDTF">2025-06-20T14:15:01Z</dcterms:modified>
</cp:coreProperties>
</file>