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</p:sldMasterIdLst>
  <p:sldIdLst>
    <p:sldId id="256" r:id="rId2"/>
    <p:sldId id="257" r:id="rId3"/>
    <p:sldId id="320" r:id="rId4"/>
    <p:sldId id="319" r:id="rId5"/>
    <p:sldId id="289" r:id="rId6"/>
    <p:sldId id="544" r:id="rId7"/>
    <p:sldId id="584" r:id="rId8"/>
    <p:sldId id="585" r:id="rId9"/>
    <p:sldId id="586" r:id="rId10"/>
    <p:sldId id="587" r:id="rId11"/>
    <p:sldId id="588" r:id="rId12"/>
    <p:sldId id="589" r:id="rId13"/>
    <p:sldId id="590" r:id="rId14"/>
    <p:sldId id="591" r:id="rId15"/>
    <p:sldId id="592" r:id="rId16"/>
    <p:sldId id="593" r:id="rId17"/>
    <p:sldId id="594" r:id="rId18"/>
    <p:sldId id="595" r:id="rId19"/>
    <p:sldId id="596" r:id="rId20"/>
    <p:sldId id="275" r:id="rId21"/>
    <p:sldId id="290" r:id="rId22"/>
    <p:sldId id="557" r:id="rId23"/>
    <p:sldId id="597" r:id="rId24"/>
    <p:sldId id="598" r:id="rId25"/>
    <p:sldId id="599" r:id="rId26"/>
    <p:sldId id="600" r:id="rId27"/>
    <p:sldId id="601" r:id="rId28"/>
    <p:sldId id="602" r:id="rId29"/>
    <p:sldId id="603" r:id="rId30"/>
    <p:sldId id="604" r:id="rId31"/>
    <p:sldId id="605" r:id="rId32"/>
    <p:sldId id="606" r:id="rId33"/>
    <p:sldId id="607" r:id="rId34"/>
    <p:sldId id="608" r:id="rId35"/>
    <p:sldId id="609" r:id="rId36"/>
    <p:sldId id="288" r:id="rId37"/>
    <p:sldId id="291" r:id="rId38"/>
    <p:sldId id="570" r:id="rId39"/>
    <p:sldId id="610" r:id="rId40"/>
    <p:sldId id="611" r:id="rId41"/>
    <p:sldId id="612" r:id="rId42"/>
    <p:sldId id="614" r:id="rId43"/>
    <p:sldId id="625" r:id="rId44"/>
    <p:sldId id="615" r:id="rId45"/>
    <p:sldId id="616" r:id="rId46"/>
    <p:sldId id="617" r:id="rId47"/>
    <p:sldId id="618" r:id="rId48"/>
    <p:sldId id="619" r:id="rId49"/>
    <p:sldId id="620" r:id="rId50"/>
    <p:sldId id="621" r:id="rId51"/>
    <p:sldId id="622" r:id="rId52"/>
    <p:sldId id="304" r:id="rId53"/>
    <p:sldId id="305" r:id="rId54"/>
    <p:sldId id="583" r:id="rId55"/>
    <p:sldId id="626" r:id="rId56"/>
    <p:sldId id="627" r:id="rId57"/>
    <p:sldId id="628" r:id="rId58"/>
    <p:sldId id="629" r:id="rId59"/>
    <p:sldId id="630" r:id="rId60"/>
    <p:sldId id="631" r:id="rId61"/>
    <p:sldId id="632" r:id="rId62"/>
    <p:sldId id="633" r:id="rId63"/>
    <p:sldId id="634" r:id="rId64"/>
    <p:sldId id="635" r:id="rId65"/>
    <p:sldId id="636" r:id="rId66"/>
    <p:sldId id="637" r:id="rId67"/>
    <p:sldId id="638" r:id="rId68"/>
    <p:sldId id="318" r:id="rId6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1E7FC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1110" y="30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71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0430A70-BAB2-1B1D-AEB7-E4DFA157740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9" name="Image 8" descr="Une image contenant Graphique, Police, symbole, logo&#10;&#10;Description générée automatiquement">
            <a:extLst>
              <a:ext uri="{FF2B5EF4-FFF2-40B4-BE49-F238E27FC236}">
                <a16:creationId xmlns:a16="http://schemas.microsoft.com/office/drawing/2014/main" id="{0BA3E640-BA40-581D-A995-B206D91F749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804" y="178306"/>
            <a:ext cx="737243" cy="612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179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ge norm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068E805-7BC4-3D40-A22A-1C41C96A3CBE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F5D99F2-5F38-AF02-ECD2-C9D8E5F33497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P1/S6</a:t>
            </a:r>
          </a:p>
        </p:txBody>
      </p:sp>
    </p:spTree>
    <p:extLst>
      <p:ext uri="{BB962C8B-B14F-4D97-AF65-F5344CB8AC3E}">
        <p14:creationId xmlns:p14="http://schemas.microsoft.com/office/powerpoint/2010/main" val="4233980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plicat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E7D7D80-0936-4FED-6101-008869D0E588}"/>
              </a:ext>
            </a:extLst>
          </p:cNvPr>
          <p:cNvSpPr/>
          <p:nvPr userDrawn="1"/>
        </p:nvSpPr>
        <p:spPr>
          <a:xfrm>
            <a:off x="0" y="0"/>
            <a:ext cx="983411" cy="6858000"/>
          </a:xfrm>
          <a:prstGeom prst="rect">
            <a:avLst/>
          </a:prstGeom>
          <a:solidFill>
            <a:srgbClr val="1E7FCB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8C59F701-6152-5E52-CEF4-6C70CA6FCF9A}"/>
              </a:ext>
            </a:extLst>
          </p:cNvPr>
          <p:cNvSpPr txBox="1">
            <a:spLocks/>
          </p:cNvSpPr>
          <p:nvPr userDrawn="1"/>
        </p:nvSpPr>
        <p:spPr>
          <a:xfrm>
            <a:off x="0" y="0"/>
            <a:ext cx="983411" cy="904863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rgbClr val="FFFF00"/>
                </a:solidFill>
                <a:latin typeface="Calibri"/>
              </a:rPr>
              <a:t>CM2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b="1" dirty="0">
                <a:solidFill>
                  <a:schemeClr val="bg1"/>
                </a:solidFill>
                <a:latin typeface="Calibri"/>
              </a:rPr>
              <a:t>P1/S6</a:t>
            </a:r>
          </a:p>
        </p:txBody>
      </p:sp>
    </p:spTree>
    <p:extLst>
      <p:ext uri="{BB962C8B-B14F-4D97-AF65-F5344CB8AC3E}">
        <p14:creationId xmlns:p14="http://schemas.microsoft.com/office/powerpoint/2010/main" val="16319432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A306EA2D-8067-8176-C9CE-8CA267799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B977BA9-DEAD-0AF1-985A-40D44D75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D49F7B-BC43-AE81-6A05-07DF739BCC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EE0E7A6-B89B-4AEA-8E78-84BDA4205F0E}" type="datetimeFigureOut">
              <a:rPr lang="fr-FR" smtClean="0"/>
              <a:t>20/06/2025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73005A-F7F0-0E25-7DC7-C3DA1E3C350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12FC0FD-2D13-0657-2274-89E810D7C74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598993-CF0D-40BD-9CC6-072C931968B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1627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40.png"/><Relationship Id="rId18" Type="http://schemas.openxmlformats.org/officeDocument/2006/relationships/slide" Target="slide3.xml"/><Relationship Id="rId7" Type="http://schemas.openxmlformats.org/officeDocument/2006/relationships/image" Target="../media/image20.png"/><Relationship Id="rId12" Type="http://schemas.openxmlformats.org/officeDocument/2006/relationships/slide" Target="slide37.xml"/><Relationship Id="rId17" Type="http://schemas.openxmlformats.org/officeDocument/2006/relationships/image" Target="../media/image7.png"/><Relationship Id="rId2" Type="http://schemas.openxmlformats.org/officeDocument/2006/relationships/image" Target="../media/image2.png"/><Relationship Id="rId16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6" Type="http://schemas.openxmlformats.org/officeDocument/2006/relationships/slide" Target="slide5.xml"/><Relationship Id="rId11" Type="http://schemas.openxmlformats.org/officeDocument/2006/relationships/image" Target="../media/image4.png"/><Relationship Id="rId15" Type="http://schemas.openxmlformats.org/officeDocument/2006/relationships/slide" Target="slide53.xml"/><Relationship Id="rId10" Type="http://schemas.openxmlformats.org/officeDocument/2006/relationships/image" Target="../media/image30.png"/><Relationship Id="rId19" Type="http://schemas.openxmlformats.org/officeDocument/2006/relationships/image" Target="../media/image70.png"/><Relationship Id="rId9" Type="http://schemas.openxmlformats.org/officeDocument/2006/relationships/slide" Target="slide21.xml"/><Relationship Id="rId1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90.png"/><Relationship Id="rId5" Type="http://schemas.openxmlformats.org/officeDocument/2006/relationships/slide" Target="slide2.xml"/><Relationship Id="rId4" Type="http://schemas.openxmlformats.org/officeDocument/2006/relationships/image" Target="../media/image10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FA436572-796A-E522-D82C-50B60E7185EA}"/>
              </a:ext>
            </a:extLst>
          </p:cNvPr>
          <p:cNvSpPr txBox="1">
            <a:spLocks/>
          </p:cNvSpPr>
          <p:nvPr/>
        </p:nvSpPr>
        <p:spPr>
          <a:xfrm>
            <a:off x="2477691" y="9525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chemeClr val="bg1">
                    <a:lumMod val="75000"/>
                  </a:schemeClr>
                </a:solidFill>
                <a:latin typeface="Calibri"/>
              </a:rPr>
              <a:t>Étude de la langue</a:t>
            </a:r>
            <a:r>
              <a:rPr kumimoji="0" lang="fr-FR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75000"/>
                  </a:schemeClr>
                </a:solidFill>
                <a:effectLst/>
                <a:uLnTx/>
                <a:uFillTx/>
                <a:latin typeface="Calibri"/>
              </a:rPr>
              <a:t> CM2</a:t>
            </a:r>
          </a:p>
        </p:txBody>
      </p:sp>
      <p:sp>
        <p:nvSpPr>
          <p:cNvPr id="8" name="Sous-titre 2">
            <a:extLst>
              <a:ext uri="{FF2B5EF4-FFF2-40B4-BE49-F238E27FC236}">
                <a16:creationId xmlns:a16="http://schemas.microsoft.com/office/drawing/2014/main" id="{D90D2B30-F58A-1268-3530-84E0E42371D7}"/>
              </a:ext>
            </a:extLst>
          </p:cNvPr>
          <p:cNvSpPr txBox="1">
            <a:spLocks/>
          </p:cNvSpPr>
          <p:nvPr/>
        </p:nvSpPr>
        <p:spPr>
          <a:xfrm>
            <a:off x="2477691" y="2162473"/>
            <a:ext cx="7236618" cy="120032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7200" b="1" dirty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latin typeface="Calibri"/>
              </a:rPr>
              <a:t>Étude de phrase</a:t>
            </a:r>
            <a:endParaRPr kumimoji="0" lang="fr-FR" sz="7200" b="1" i="0" u="none" strike="noStrike" kern="1200" cap="none" spc="0" normalizeH="0" baseline="0" noProof="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4CDCADF-2289-1A52-DBFD-224573040601}"/>
              </a:ext>
            </a:extLst>
          </p:cNvPr>
          <p:cNvSpPr txBox="1">
            <a:spLocks/>
          </p:cNvSpPr>
          <p:nvPr/>
        </p:nvSpPr>
        <p:spPr>
          <a:xfrm>
            <a:off x="2477691" y="3772198"/>
            <a:ext cx="7236618" cy="923330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5400" b="1" i="1" dirty="0">
                <a:solidFill>
                  <a:schemeClr val="bg1"/>
                </a:solidFill>
                <a:latin typeface="Calibri"/>
              </a:rPr>
              <a:t>Période 1 – Semaine 6</a:t>
            </a:r>
            <a:endParaRPr kumimoji="0" lang="fr-FR" sz="5400" b="1" i="1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6789268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414E4-1E29-617D-877B-063F48B79E0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DA49C6D-9EB4-9673-5C7E-4232DCD9F8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2632E00-D8DD-14B7-ABC1-104BCA3335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E6ED606-A91B-4686-A5F2-665873D1585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8C34800-FE91-38C3-B58D-ACC0F81737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487788F-7C07-B0B8-A866-A0F4646F2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DD069A5-76AA-DA48-EC31-F86FCA0070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8036490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44379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CBB861-1805-BBDE-CD19-774A9E3BED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D9AE2AB-23F3-86AD-A842-B950856A78C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03B385D-5FB7-CF3D-A28F-3BB93A26FE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F405F1E-9D7F-546C-EF04-EBFC34F56F4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57F5940-1A2F-F1B6-A61E-B3A09B6791E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7DC8B95-6CD7-B522-E573-6F1DCDDDE7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EC1133C-ADF9-97C7-A894-FD4A18EFFBD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2227246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69508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0DFAFF-9E33-43BA-9AF1-A4D8C42CEF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8E1D9C5-16BF-79EC-EEAD-A412D8F7E26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A782E48-016A-7FC9-0CF0-F72315D0E46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0292FB8-15E8-E3D9-12EE-B6CCADA4AD1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9BE5DC8-6244-BF5C-9C7D-FAD1EF5515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A255D9A-0482-6D4E-D0F9-023A9683107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1B53518-8189-7928-4AA5-30F4EE37CE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51018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209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DFD05-7654-051B-7C13-FA9FB91B0B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AB815DA-3F9F-1D2C-2561-6E3E66FBECF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4A75C13-09C0-E818-79EC-49B1BE7BBE7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3DF3522-C595-0922-49CF-64D4D59EBCE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D2A2E0D-8204-7329-1D54-11A6F37312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39B4FCC-2236-1F21-32E7-1E0AAC2605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6D16E7D-88E2-1A56-DA3D-73A992184014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F6349D1-F67C-B937-F89A-5F2A60324F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9509550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31521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5F39A3-6AD6-8D29-4F69-592F7D0B75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FA6AB02-EF7A-A511-2612-465638E7E20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077D5B4-104D-779D-2743-CEAFB4B910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2E925A8-BEAE-666F-DF88-656B29A6BA5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707710D-13B7-1C44-3EAE-8A857BCFD20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96A088F-21C1-70CE-DAA0-33A00CA026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78A5B73D-8A09-8403-1BC3-33D484F6DD46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0C3842-170B-4BC8-5BBA-E803E226B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935142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60408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AD31CA-3D96-1588-902C-1EB8C54377C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8C8DBF7-1B9A-F400-DF4C-54E47DDA91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C1C0720-9759-99A7-C621-4F32941E36D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866DB52-049C-789D-8C93-CF2F69B0041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1BA9673-5DF4-F911-0C59-FE524CC72C7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BCFC32A-2E61-C61E-67C5-BFB5C13F1D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F69EC24E-E1E7-572B-4269-B5D4B31146DE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4A63E499-08DA-10CE-F85B-12723FA35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5790685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2F2C89E0-1C5F-975C-531E-CD9B5603B67D}"/>
              </a:ext>
            </a:extLst>
          </p:cNvPr>
          <p:cNvSpPr txBox="1">
            <a:spLocks/>
          </p:cNvSpPr>
          <p:nvPr/>
        </p:nvSpPr>
        <p:spPr>
          <a:xfrm>
            <a:off x="450279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727605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454408-C3BA-9C0C-90A5-1E7097CEB1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C13E1EB-820D-7CCA-874F-F23A11A834F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A1B3CE4-24D9-8222-C53F-995AD7C718B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18F746F-4855-63DD-C04F-CAFC80D026E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5650717-4359-96CC-6AB0-8FC1CD2CF31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91FE4D6-18D7-2BB4-3A14-0FFB93F325D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06A0D0B1-0A79-9BD0-276A-01B85DDE895B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621F74-57C3-5F03-469F-F34D95DF61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475643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72817D28-7690-3187-4A04-F0A32F671D3C}"/>
              </a:ext>
            </a:extLst>
          </p:cNvPr>
          <p:cNvSpPr txBox="1">
            <a:spLocks/>
          </p:cNvSpPr>
          <p:nvPr/>
        </p:nvSpPr>
        <p:spPr>
          <a:xfrm>
            <a:off x="450279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4077219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4E73B2-20B5-2CB3-4966-11169A4E19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DFD64AB-4651-5573-0368-00664F62024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0C447C8-F11A-7B2C-0DAA-438AE2AF8DD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A47EFBB-15B0-9F86-F1DD-3168E8676F6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475830E-B3D9-5768-5645-CEF261D9B8F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6F1165A-67CB-5B08-8817-DCFB92726FD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8DA92FFC-F5AC-1EA3-87B4-04C5DA560514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C16E44-D838-5A0F-DDA9-7025EE1359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13002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B7FB9B0-78BD-773C-87A4-3A9E62EC2EA4}"/>
              </a:ext>
            </a:extLst>
          </p:cNvPr>
          <p:cNvSpPr txBox="1">
            <a:spLocks/>
          </p:cNvSpPr>
          <p:nvPr/>
        </p:nvSpPr>
        <p:spPr>
          <a:xfrm>
            <a:off x="46868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E3EE73C-3159-E838-DA14-B7DE91ABE731}"/>
              </a:ext>
            </a:extLst>
          </p:cNvPr>
          <p:cNvSpPr txBox="1">
            <a:spLocks/>
          </p:cNvSpPr>
          <p:nvPr/>
        </p:nvSpPr>
        <p:spPr>
          <a:xfrm>
            <a:off x="894551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9FC8EA0-9840-588F-69A5-395FA850D0DD}"/>
              </a:ext>
            </a:extLst>
          </p:cNvPr>
          <p:cNvSpPr txBox="1">
            <a:spLocks/>
          </p:cNvSpPr>
          <p:nvPr/>
        </p:nvSpPr>
        <p:spPr>
          <a:xfrm>
            <a:off x="2708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EF6E24CA-329E-03AA-0FA8-97A259711990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21CFE34-B833-AB42-D211-68011FD78594}"/>
              </a:ext>
            </a:extLst>
          </p:cNvPr>
          <p:cNvSpPr txBox="1">
            <a:spLocks/>
          </p:cNvSpPr>
          <p:nvPr/>
        </p:nvSpPr>
        <p:spPr>
          <a:xfrm>
            <a:off x="450279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2AD33F1-1D7B-D0E0-07B3-59963B6562D4}"/>
              </a:ext>
            </a:extLst>
          </p:cNvPr>
          <p:cNvSpPr txBox="1">
            <a:spLocks/>
          </p:cNvSpPr>
          <p:nvPr/>
        </p:nvSpPr>
        <p:spPr>
          <a:xfrm>
            <a:off x="997674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357348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9008AB-8CB1-CFFB-B576-4F3EE1D2C0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34C8E4A-18D7-18CB-8CAE-2F2FDB45752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687ADBC-E5A3-6545-3303-D1C524959D4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F6AFED3-BC55-0A77-BF2D-BD31B6D6C699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A99571A-8964-159B-D229-C63F90AE3F7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BBEA7A2-9681-4BFC-50FB-C46CB5ACA2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A7D1AB81-835E-FD2E-A322-9911C03970B6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99883E2-FD79-2DF7-BAF8-D7CCDE8446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205869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2F7A4B36-9F8B-FC9E-2D4A-C0241B01F52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DC4DBE80-0AD5-0CF3-2D56-468AB001906B}"/>
              </a:ext>
            </a:extLst>
          </p:cNvPr>
          <p:cNvSpPr txBox="1">
            <a:spLocks/>
          </p:cNvSpPr>
          <p:nvPr/>
        </p:nvSpPr>
        <p:spPr>
          <a:xfrm>
            <a:off x="46868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481B0CE-08E8-0DC3-73D3-3AC22B3130B8}"/>
              </a:ext>
            </a:extLst>
          </p:cNvPr>
          <p:cNvSpPr txBox="1">
            <a:spLocks/>
          </p:cNvSpPr>
          <p:nvPr/>
        </p:nvSpPr>
        <p:spPr>
          <a:xfrm>
            <a:off x="894551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A17E1A35-E4CB-7BAE-1EEF-C3025F2E931C}"/>
              </a:ext>
            </a:extLst>
          </p:cNvPr>
          <p:cNvSpPr txBox="1">
            <a:spLocks/>
          </p:cNvSpPr>
          <p:nvPr/>
        </p:nvSpPr>
        <p:spPr>
          <a:xfrm>
            <a:off x="2708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5475FB2-9168-7522-1864-0F66146875D5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A1C42348-ECC6-5F2A-AC87-7297973D46D7}"/>
              </a:ext>
            </a:extLst>
          </p:cNvPr>
          <p:cNvSpPr txBox="1">
            <a:spLocks/>
          </p:cNvSpPr>
          <p:nvPr/>
        </p:nvSpPr>
        <p:spPr>
          <a:xfrm>
            <a:off x="450279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6AAEDF18-DCD4-BE9F-36F0-E9C21E3105A2}"/>
              </a:ext>
            </a:extLst>
          </p:cNvPr>
          <p:cNvSpPr txBox="1">
            <a:spLocks/>
          </p:cNvSpPr>
          <p:nvPr/>
        </p:nvSpPr>
        <p:spPr>
          <a:xfrm>
            <a:off x="997674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89881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7260973-69FD-116F-8C6D-644864AEE33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C6A2EA1-DE6F-7FD7-C87F-C58C16A74F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A921C66-CADB-11AD-75EA-C091993B95A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tu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A9628D8-7B91-96D3-810D-E7E803243E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04903CF-2E10-DDBD-9281-D6575B110AF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b="1" i="1" dirty="0">
                <a:solidFill>
                  <a:srgbClr val="FF0000"/>
                </a:solidFill>
                <a:latin typeface="Calibri"/>
              </a:rPr>
              <a:t>ils</a:t>
            </a:r>
            <a:endParaRPr kumimoji="0" lang="fr-FR" sz="2400" b="1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EE58478-515B-24E8-6DF0-15DBF000F1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sp>
        <p:nvSpPr>
          <p:cNvPr id="11" name="Sous-titre 2">
            <a:extLst>
              <a:ext uri="{FF2B5EF4-FFF2-40B4-BE49-F238E27FC236}">
                <a16:creationId xmlns:a16="http://schemas.microsoft.com/office/drawing/2014/main" id="{B2D4395E-ED26-8015-5389-476290519534}"/>
              </a:ext>
            </a:extLst>
          </p:cNvPr>
          <p:cNvSpPr txBox="1">
            <a:spLocks/>
          </p:cNvSpPr>
          <p:nvPr/>
        </p:nvSpPr>
        <p:spPr>
          <a:xfrm>
            <a:off x="2578694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211F1BA-9545-24E4-DBBC-8F3880D17E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513806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Comprends (comprendre,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tu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Compren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nent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-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correctement ce texte ?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06BD5367-F9FA-9609-B661-8C7A3F36C9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60986C2-BC20-485B-0FCD-DAC81B467A5E}"/>
              </a:ext>
            </a:extLst>
          </p:cNvPr>
          <p:cNvSpPr txBox="1">
            <a:spLocks/>
          </p:cNvSpPr>
          <p:nvPr/>
        </p:nvSpPr>
        <p:spPr>
          <a:xfrm>
            <a:off x="4686868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u="none" strike="noStrike" kern="1200" cap="none" spc="0" normalizeH="0" baseline="0" noProof="0" dirty="0" err="1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7E4BCEF-A188-3350-33B2-157C41DCF316}"/>
              </a:ext>
            </a:extLst>
          </p:cNvPr>
          <p:cNvSpPr txBox="1">
            <a:spLocks/>
          </p:cNvSpPr>
          <p:nvPr/>
        </p:nvSpPr>
        <p:spPr>
          <a:xfrm>
            <a:off x="8945510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0555EF6-B3DE-BDFF-C7B5-A571F6EF4228}"/>
              </a:ext>
            </a:extLst>
          </p:cNvPr>
          <p:cNvSpPr txBox="1">
            <a:spLocks/>
          </p:cNvSpPr>
          <p:nvPr/>
        </p:nvSpPr>
        <p:spPr>
          <a:xfrm>
            <a:off x="2708646" y="1760667"/>
            <a:ext cx="81853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4166330-23E9-81EC-7AB8-86F4D2EF6DD1}"/>
              </a:ext>
            </a:extLst>
          </p:cNvPr>
          <p:cNvSpPr txBox="1">
            <a:spLocks/>
          </p:cNvSpPr>
          <p:nvPr/>
        </p:nvSpPr>
        <p:spPr>
          <a:xfrm>
            <a:off x="6253699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884FCE67-82EC-4225-8B12-6F66A67FDE28}"/>
              </a:ext>
            </a:extLst>
          </p:cNvPr>
          <p:cNvSpPr txBox="1">
            <a:spLocks/>
          </p:cNvSpPr>
          <p:nvPr/>
        </p:nvSpPr>
        <p:spPr>
          <a:xfrm>
            <a:off x="4502796" y="265658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FA05248-0B24-E892-7C5E-A9029DFEC37D}"/>
              </a:ext>
            </a:extLst>
          </p:cNvPr>
          <p:cNvSpPr txBox="1">
            <a:spLocks/>
          </p:cNvSpPr>
          <p:nvPr/>
        </p:nvSpPr>
        <p:spPr>
          <a:xfrm>
            <a:off x="9976746" y="176066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9466745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6C19BD-FD3E-CF23-C0C4-6286622D7E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7FBBD9E6-72C3-A4B0-185C-0F552FE88291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noFill/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Sommaire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cap="small" dirty="0">
              <a:solidFill>
                <a:schemeClr val="bg1">
                  <a:lumMod val="65000"/>
                </a:schemeClr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lang="fr-FR" sz="2400" b="1" u="sng" dirty="0">
              <a:solidFill>
                <a:schemeClr val="tx1"/>
              </a:solidFill>
              <a:latin typeface="Calibri"/>
            </a:endParaRPr>
          </a:p>
        </p:txBody>
      </p:sp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9" name="Zoom de diapositive 8"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927095749"/>
                  </p:ext>
                </p:extLst>
              </p:nvPr>
            </p:nvGraphicFramePr>
            <p:xfrm>
              <a:off x="2381368" y="2290572"/>
              <a:ext cx="3048000" cy="1714500"/>
            </p:xfrm>
            <a:graphic>
              <a:graphicData uri="http://schemas.microsoft.com/office/powerpoint/2016/slidezoom">
                <pslz:sldZm>
                  <pslz:sldZmObj sldId="289" cId="914575646">
                    <pslz:zmPr id="{082072DE-2302-4190-8BC8-53DE70B12393}" returnToParent="0" transitionDur="1000">
                      <p166:blipFill xmlns:p166="http://schemas.microsoft.com/office/powerpoint/2016/6/main">
                        <a:blip r:embed="rId2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9" name="Zoom de diapositive 8">
                <a:hlinkClick r:id="rId6" action="ppaction://hlinksldjump"/>
                <a:extLst>
                  <a:ext uri="{FF2B5EF4-FFF2-40B4-BE49-F238E27FC236}">
                    <a16:creationId xmlns:a16="http://schemas.microsoft.com/office/drawing/2014/main" id="{61D48F1F-36FB-D0B0-96A0-97E2724B9AB6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2381368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1" name="Zoom de diapositive 10"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264474457"/>
                  </p:ext>
                </p:extLst>
              </p:nvPr>
            </p:nvGraphicFramePr>
            <p:xfrm>
              <a:off x="7599254" y="2290572"/>
              <a:ext cx="3048000" cy="1714500"/>
            </p:xfrm>
            <a:graphic>
              <a:graphicData uri="http://schemas.microsoft.com/office/powerpoint/2016/slidezoom">
                <pslz:sldZm>
                  <pslz:sldZmObj sldId="290" cId="136554696">
                    <pslz:zmPr id="{A8A12A92-C377-4DCB-B791-28B4B00CF580}" returnToParent="0" transitionDur="1000">
                      <p166:blipFill xmlns:p166="http://schemas.microsoft.com/office/powerpoint/2016/6/main">
                        <a:blip r:embed="rId8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1" name="Zoom de diapositive 10">
                <a:hlinkClick r:id="rId9" action="ppaction://hlinksldjump"/>
                <a:extLst>
                  <a:ext uri="{FF2B5EF4-FFF2-40B4-BE49-F238E27FC236}">
                    <a16:creationId xmlns:a16="http://schemas.microsoft.com/office/drawing/2014/main" id="{F0B67C54-974A-CC12-B171-8CCF073488DA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599254" y="229057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3" name="Zoom de diapositive 12"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904138486"/>
                  </p:ext>
                </p:extLst>
              </p:nvPr>
            </p:nvGraphicFramePr>
            <p:xfrm>
              <a:off x="2381368" y="4656582"/>
              <a:ext cx="3048000" cy="1714500"/>
            </p:xfrm>
            <a:graphic>
              <a:graphicData uri="http://schemas.microsoft.com/office/powerpoint/2016/slidezoom">
                <pslz:sldZm>
                  <pslz:sldZmObj sldId="291" cId="1922654366">
                    <pslz:zmPr id="{E5582C83-5B08-4968-96F2-7A3F6E1252BC}" returnToParent="0" transitionDur="1000">
                      <p166:blipFill xmlns:p166="http://schemas.microsoft.com/office/powerpoint/2016/6/main">
                        <a:blip r:embed="rId11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3" name="Zoom de diapositive 12">
                <a:hlinkClick r:id="rId12" action="ppaction://hlinksldjump"/>
                <a:extLst>
                  <a:ext uri="{FF2B5EF4-FFF2-40B4-BE49-F238E27FC236}">
                    <a16:creationId xmlns:a16="http://schemas.microsoft.com/office/drawing/2014/main" id="{2A2B2140-D196-EBFE-7CCD-3FD6350792E1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381368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15" name="Zoom de diapositive 14"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371456769"/>
                  </p:ext>
                </p:extLst>
              </p:nvPr>
            </p:nvGraphicFramePr>
            <p:xfrm>
              <a:off x="7599254" y="4656582"/>
              <a:ext cx="3048000" cy="1714500"/>
            </p:xfrm>
            <a:graphic>
              <a:graphicData uri="http://schemas.microsoft.com/office/powerpoint/2016/slidezoom">
                <pslz:sldZm>
                  <pslz:sldZmObj sldId="305" cId="2113140284">
                    <pslz:zmPr id="{38D7BD4E-053E-4F73-8C31-5F91E63F370D}" returnToParent="0" transitionDur="1000">
                      <p166:blipFill xmlns:p166="http://schemas.microsoft.com/office/powerpoint/2016/6/main">
                        <a:blip r:embed="rId1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15" name="Zoom de diapositive 14">
                <a:hlinkClick r:id="rId15" action="ppaction://hlinksldjump"/>
                <a:extLst>
                  <a:ext uri="{FF2B5EF4-FFF2-40B4-BE49-F238E27FC236}">
                    <a16:creationId xmlns:a16="http://schemas.microsoft.com/office/drawing/2014/main" id="{F98AE4D1-2234-D4AD-BF07-56BEDC7C5717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7599254" y="4656582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3" name="Zoom de diapositive 2"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839195230"/>
                  </p:ext>
                </p:extLst>
              </p:nvPr>
            </p:nvGraphicFramePr>
            <p:xfrm>
              <a:off x="5064300" y="288036"/>
              <a:ext cx="3048000" cy="1714500"/>
            </p:xfrm>
            <a:graphic>
              <a:graphicData uri="http://schemas.microsoft.com/office/powerpoint/2016/slidezoom">
                <pslz:sldZm>
                  <pslz:sldZmObj sldId="320" cId="311991276">
                    <pslz:zmPr id="{8937E200-F89C-4A42-9F8F-E67629CFBBCD}" returnToParent="0" transitionDur="1000">
                      <p166:blipFill xmlns:p166="http://schemas.microsoft.com/office/powerpoint/2016/6/main">
                        <a:blip r:embed="rId17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3048000" cy="1714500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3" name="Zoom de diapositive 2">
                <a:hlinkClick r:id="rId18" action="ppaction://hlinksldjump"/>
                <a:extLst>
                  <a:ext uri="{FF2B5EF4-FFF2-40B4-BE49-F238E27FC236}">
                    <a16:creationId xmlns:a16="http://schemas.microsoft.com/office/drawing/2014/main" id="{6418E2FB-2DD4-2F40-D525-DF4373DEDADC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064300" y="288036"/>
                <a:ext cx="3048000" cy="1714500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901515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95A79C-1E9F-0147-F4B6-92B842E12F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2FF76E-2992-B8DF-28D2-F8BAA8F76FA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1064C37-46E0-7972-3373-A9BB072665D8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425961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494ADCA-92C9-CB0B-5171-D43EA793CB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40AF9D37-CE65-0707-20D0-609434E62699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2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365546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74D5F4-11D2-54C0-9FB8-5542ED6E8C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C5AA225-0D5C-50E8-3141-337D5CFA287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90E7BB9-7CEE-7A66-31DE-65A89F386FC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D6C7966-4B1C-E1A1-8A0A-E5BF01F09CC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85D5BE7-1CBD-F734-D786-4AA965F1AB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293977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64006E-D81B-BEA5-CE7D-0E7222BB8D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8736AA4-D25A-412C-B6E4-B365B33B88A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0A54F4-6532-17D7-C5D6-11F40556805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AA4FD59-6D19-7ED9-5550-E597B882F40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A539393-845B-4037-B92F-3203B536633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3304B80-66A5-0CBB-1CE6-79AC5575E99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41280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FF7DAC-82C0-DCC2-0A38-8E268C16EE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7E9DA560-CE68-6F66-AA92-00E19BDBED0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A8DEB65-3F2C-95E2-79AB-B2CC3A0AC65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C89760-1587-1332-1A7B-6D276D5F5BF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81F9BDF-EA61-80BE-A809-ADDE9C63659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62FAFF-7AE7-4CEC-EE18-F12042578F4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D357CEA-8969-606D-AE1D-1F9020A3DF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15899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35601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9EE6392-C348-446D-0633-3384D444C84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9615356-DCAF-CB41-4A15-449FB1DCFAE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6C72E72-2D32-E386-D186-8DF8266AB05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44F99BC-6F1B-A55C-B060-DFD1847D7B3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B95D2AD-141C-F7D0-1BCC-28B23439470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1E57F7C-EC23-50D4-C4CC-D3E99D5123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45F1B92-8EE4-568B-B5BD-84196A4E472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718853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376469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46AB6B4-6F8F-11B2-7D0D-6C6028D09E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C0E9466-C70A-4662-A1AF-A5E6DA00A10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77B4C4-7092-3A49-B1F9-01ABACF9FA3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890111A-44CB-8DDF-7727-028757F600D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0E6CEC-EE5C-39BA-8A06-23D71AFDEC6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5E4B24A-7A4B-FCF8-FCDA-2CBE1D4E0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130FBDC-3DF5-DBF5-26B2-C0FEC30809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6359969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45359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4725E89-7F8A-853D-3A4A-81136B07E64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25182DB-7839-B932-8C23-FC6BD2E9979D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AA3DB0-8E80-888E-6C08-70906F6C49E2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3F74F1E-270B-29AA-E22A-88321FE3412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B1FFBDB-55C3-605A-8390-61163592188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83C9E43-842D-493A-DC02-5D4E61EE0F3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7AEE27B-B62C-5309-1057-BAC4B9320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27194897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982839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9636421-180D-0053-3306-6E9E1BFC25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50D452C-FC74-64D4-6608-E5B2346DCB67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49153A9-F731-1366-90D5-6D5B9CDDEE6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F852D71-2952-B8D5-8504-8D5CE2C57B8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BCA0F1D-BC55-C629-D562-348789DFE5C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D026484-0DFC-A684-10E9-ED1EEAD9B8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15B8BC1-9334-9D41-77C0-9343F5D0EA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7691751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431218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9A0E4F1-3FF5-72A2-A6E8-7B7C46CE7D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805344-684E-37B2-A5E5-6852BD581F4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0C7F919-197B-47A1-14A7-7EEED47AB28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6D1929A-FB6F-4734-45EC-BF3D89ED22E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A620FD9-742C-B3BC-F8F8-6F02A16EB8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BF4F46-5FBB-2EC2-7C31-7BC43E6FB9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49361DE-1E61-690E-E1C8-0439C52118B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000602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5435490E-23D7-450A-54BE-6C7360B02DD0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33194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AE6F4-B1A9-A3C9-E86A-587AE6E87E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6A4EEDA9-58FD-B6EB-07CF-BABE747C8D20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Explications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199127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47A01AC-4000-5FEC-1554-AC6BBBE129A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FAC034D-CD20-E92D-3270-36DE78D6AE8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AC6FB50-F049-E128-5A82-1811ED764EA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9EB2C2-BA7E-DFEB-E5CF-CC6A13CE1A6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3973FE4-C003-4978-14B2-8F8BA4E6423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BA8FA98-F8EF-822B-3CC0-F819E522CA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84D25D1-BEA6-0A96-5C7A-51DC062A1A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953877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1EA93075-8A40-FA79-4C04-226B0CDE5148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3072329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B90AB4C-1C59-F85C-DC37-A05700E9AD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9B1F135-79C1-8485-F98C-501388AF07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78D65F-2103-8A50-EB95-CF9A94AB37D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EC6587-0D29-75D8-4A52-A31A9F68921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FF659A-EF6B-CDF2-0610-312F28962C6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3DC3B526-3AA1-C91C-8311-FB428C4F42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F80418A-BE30-EDAA-358C-92BAB3CAFF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0562668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J’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3F341544-A4C1-708B-57EF-4385FFA6D4E4}"/>
              </a:ext>
            </a:extLst>
          </p:cNvPr>
          <p:cNvSpPr txBox="1">
            <a:spLocks/>
          </p:cNvSpPr>
          <p:nvPr/>
        </p:nvSpPr>
        <p:spPr>
          <a:xfrm>
            <a:off x="2113549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45E5473-C0C9-C70D-A41F-49B59BD5A55A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9313104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2A441AD-AD12-21B6-B7A6-55D184FB65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904AFBC-620B-72E6-04C3-82A8B01517C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8972D99-8C78-F876-10B8-B68C3E2D9B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AED8F71-D60A-FACE-472A-2BAE4A0F822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FCF5EFA-ECC7-EB48-2CFA-179276C8FA9F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636898BE-8430-93FB-B0DC-095E20E2C8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962E2E8A-8410-9B53-6B4E-3840F1F914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13403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J’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7" name="Sous-titre 2">
            <a:extLst>
              <a:ext uri="{FF2B5EF4-FFF2-40B4-BE49-F238E27FC236}">
                <a16:creationId xmlns:a16="http://schemas.microsoft.com/office/drawing/2014/main" id="{6866CAE4-FA47-F752-4AED-C7132F60491A}"/>
              </a:ext>
            </a:extLst>
          </p:cNvPr>
          <p:cNvSpPr txBox="1">
            <a:spLocks/>
          </p:cNvSpPr>
          <p:nvPr/>
        </p:nvSpPr>
        <p:spPr>
          <a:xfrm>
            <a:off x="2113549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1D67C3DE-F4C5-4FC5-F8EF-E658A1317A2B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215966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E07C10-BC27-C618-8EB0-38D6A5CCA5C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1348C2C-C7E5-E5BB-FDDB-8CBDB36F126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48F0A99-2CB1-72CC-71DB-E5A4EBEA86B7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7A0B70E-BA6C-E97F-CFAD-CBFE039F87A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DF0CA06-CEF8-6AD3-EB74-145B0C1328A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FF6531F-0058-D136-4417-E64401908E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06653A3-0DFE-A7F2-4F27-71E98B6003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02670834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J’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E9F3C981-46E8-198A-ED98-A0ACC9ACFF27}"/>
              </a:ext>
            </a:extLst>
          </p:cNvPr>
          <p:cNvSpPr txBox="1">
            <a:spLocks/>
          </p:cNvSpPr>
          <p:nvPr/>
        </p:nvSpPr>
        <p:spPr>
          <a:xfrm>
            <a:off x="357648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7BE1CF08-13AC-BA7A-6452-61F0F88D806D}"/>
              </a:ext>
            </a:extLst>
          </p:cNvPr>
          <p:cNvSpPr txBox="1">
            <a:spLocks/>
          </p:cNvSpPr>
          <p:nvPr/>
        </p:nvSpPr>
        <p:spPr>
          <a:xfrm>
            <a:off x="5242422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2E0EFB1F-0CE6-C2BD-93D1-712167605CD9}"/>
              </a:ext>
            </a:extLst>
          </p:cNvPr>
          <p:cNvSpPr txBox="1">
            <a:spLocks/>
          </p:cNvSpPr>
          <p:nvPr/>
        </p:nvSpPr>
        <p:spPr>
          <a:xfrm>
            <a:off x="230876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F41EDC29-7C1D-2367-FA56-F809F02C2D5F}"/>
              </a:ext>
            </a:extLst>
          </p:cNvPr>
          <p:cNvSpPr txBox="1">
            <a:spLocks/>
          </p:cNvSpPr>
          <p:nvPr/>
        </p:nvSpPr>
        <p:spPr>
          <a:xfrm>
            <a:off x="88311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CDD4C03-462F-D416-B48D-5BA4F6E673E6}"/>
              </a:ext>
            </a:extLst>
          </p:cNvPr>
          <p:cNvSpPr txBox="1">
            <a:spLocks/>
          </p:cNvSpPr>
          <p:nvPr/>
        </p:nvSpPr>
        <p:spPr>
          <a:xfrm>
            <a:off x="2113549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3142364-9FFE-71BC-4C48-98FE64B216AE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E6D8A498-2262-D0D9-3FEA-AB93339D4AC0}"/>
              </a:ext>
            </a:extLst>
          </p:cNvPr>
          <p:cNvSpPr txBox="1">
            <a:spLocks/>
          </p:cNvSpPr>
          <p:nvPr/>
        </p:nvSpPr>
        <p:spPr>
          <a:xfrm>
            <a:off x="658483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4153092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1AB39E-591D-7703-5915-E43D0B7794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39395B8-AE42-B40D-F20B-5366C87CE9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FECFDA9-B0D8-A465-3903-FB4E0D5BB7F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9A7E493-49CA-7A5C-8BB2-EA26DEDA581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8C85F43-83AD-047D-0C5D-661F448A525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6FD6E2D-1540-AADA-F16D-5871D58737B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B8EBC76-4D53-CDD8-45AE-03F7354A1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5063489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J’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F425F344-E509-31FE-FE4F-9B46629EDAA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23DF40A0-2A64-A559-42D7-AB3CEE289ADD}"/>
              </a:ext>
            </a:extLst>
          </p:cNvPr>
          <p:cNvSpPr txBox="1">
            <a:spLocks/>
          </p:cNvSpPr>
          <p:nvPr/>
        </p:nvSpPr>
        <p:spPr>
          <a:xfrm>
            <a:off x="357648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EF029831-1031-3AB4-B670-5C9828090A7F}"/>
              </a:ext>
            </a:extLst>
          </p:cNvPr>
          <p:cNvSpPr txBox="1">
            <a:spLocks/>
          </p:cNvSpPr>
          <p:nvPr/>
        </p:nvSpPr>
        <p:spPr>
          <a:xfrm>
            <a:off x="5242422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339BBC32-5B97-28D8-C673-A8B813E8E2ED}"/>
              </a:ext>
            </a:extLst>
          </p:cNvPr>
          <p:cNvSpPr txBox="1">
            <a:spLocks/>
          </p:cNvSpPr>
          <p:nvPr/>
        </p:nvSpPr>
        <p:spPr>
          <a:xfrm>
            <a:off x="230876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E7D8F8D-7AD2-7F92-1159-C524E0938A4D}"/>
              </a:ext>
            </a:extLst>
          </p:cNvPr>
          <p:cNvSpPr txBox="1">
            <a:spLocks/>
          </p:cNvSpPr>
          <p:nvPr/>
        </p:nvSpPr>
        <p:spPr>
          <a:xfrm>
            <a:off x="88311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F57AAD6-7ED3-53C2-E10C-81B5CB03A328}"/>
              </a:ext>
            </a:extLst>
          </p:cNvPr>
          <p:cNvSpPr txBox="1">
            <a:spLocks/>
          </p:cNvSpPr>
          <p:nvPr/>
        </p:nvSpPr>
        <p:spPr>
          <a:xfrm>
            <a:off x="2113549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F914FBC6-42AE-A813-1AA2-399F11D36FE1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6A088F43-5CE1-2A41-47E6-E4685DF53486}"/>
              </a:ext>
            </a:extLst>
          </p:cNvPr>
          <p:cNvSpPr txBox="1">
            <a:spLocks/>
          </p:cNvSpPr>
          <p:nvPr/>
        </p:nvSpPr>
        <p:spPr>
          <a:xfrm>
            <a:off x="658483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1977803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3F8118-5DF2-B304-269D-DD708745F98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E608231-D7D0-C672-F043-BAD65F0E435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6A114B0-5DF6-7037-68C3-632CED2A73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J’</a:t>
            </a:r>
            <a:r>
              <a:rPr lang="fr-FR" sz="48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oublierai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ce mauvais moment.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AB47D9-69AE-301B-686F-842AB90FD47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717A3F2-01F1-793D-BD08-46B3294DFEDB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vous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8776CB6-3F7F-D328-A79E-32898723FA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CAEFBC0-2461-6A2E-9535-65F8F024AC7D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-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oublierai (oublier,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J’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Vous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oublier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ez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ce mauvais moment.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448921D-9716-4E35-D266-DB805B731A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72C2C295-B139-C0A5-B733-3D4636F4177A}"/>
              </a:ext>
            </a:extLst>
          </p:cNvPr>
          <p:cNvSpPr txBox="1">
            <a:spLocks/>
          </p:cNvSpPr>
          <p:nvPr/>
        </p:nvSpPr>
        <p:spPr>
          <a:xfrm>
            <a:off x="3576480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2AF65086-AAE6-F289-8164-FF4E824A259A}"/>
              </a:ext>
            </a:extLst>
          </p:cNvPr>
          <p:cNvSpPr txBox="1">
            <a:spLocks/>
          </p:cNvSpPr>
          <p:nvPr/>
        </p:nvSpPr>
        <p:spPr>
          <a:xfrm>
            <a:off x="5242422" y="1713490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46AA67DD-BA13-A563-F513-0BF7BA207132}"/>
              </a:ext>
            </a:extLst>
          </p:cNvPr>
          <p:cNvSpPr txBox="1">
            <a:spLocks/>
          </p:cNvSpPr>
          <p:nvPr/>
        </p:nvSpPr>
        <p:spPr>
          <a:xfrm>
            <a:off x="2308768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11BDA73D-6DA1-8827-0D27-E88FC95B0307}"/>
              </a:ext>
            </a:extLst>
          </p:cNvPr>
          <p:cNvSpPr txBox="1">
            <a:spLocks/>
          </p:cNvSpPr>
          <p:nvPr/>
        </p:nvSpPr>
        <p:spPr>
          <a:xfrm>
            <a:off x="8831179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8052A399-DBB8-9857-F376-C358AC4B407B}"/>
              </a:ext>
            </a:extLst>
          </p:cNvPr>
          <p:cNvSpPr txBox="1">
            <a:spLocks/>
          </p:cNvSpPr>
          <p:nvPr/>
        </p:nvSpPr>
        <p:spPr>
          <a:xfrm>
            <a:off x="2113549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29AAFC33-BE0E-82A2-1014-0F2EB5119431}"/>
              </a:ext>
            </a:extLst>
          </p:cNvPr>
          <p:cNvSpPr txBox="1">
            <a:spLocks/>
          </p:cNvSpPr>
          <p:nvPr/>
        </p:nvSpPr>
        <p:spPr>
          <a:xfrm>
            <a:off x="3505845" y="2659560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1" name="Sous-titre 2">
            <a:extLst>
              <a:ext uri="{FF2B5EF4-FFF2-40B4-BE49-F238E27FC236}">
                <a16:creationId xmlns:a16="http://schemas.microsoft.com/office/drawing/2014/main" id="{7714FB26-EFE1-9A19-9CF4-539CF4859DBC}"/>
              </a:ext>
            </a:extLst>
          </p:cNvPr>
          <p:cNvSpPr txBox="1">
            <a:spLocks/>
          </p:cNvSpPr>
          <p:nvPr/>
        </p:nvSpPr>
        <p:spPr>
          <a:xfrm>
            <a:off x="6584837" y="1713490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0413684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D602D4F-B6B4-21D6-6526-8FF5E002007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0262DDA-662F-6876-A489-2B6AFB77759F}"/>
              </a:ext>
            </a:extLst>
          </p:cNvPr>
          <p:cNvSpPr txBox="1">
            <a:spLocks/>
          </p:cNvSpPr>
          <p:nvPr/>
        </p:nvSpPr>
        <p:spPr>
          <a:xfrm>
            <a:off x="1277208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2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3C079EA-FFA6-2D99-152F-D2283967471B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8533679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38B5CFA-C921-148F-B19A-629E90B0415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5EEC2FC7-D92E-F5B4-C5DD-2486C53A4717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3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92265436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190992-6141-C9D7-FB86-BB240BF7ED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D1154E-1ED4-B0CB-AE90-4969876BE80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B6488C4-606A-C3B5-C935-EF131E6851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9A37FDE-4C90-7B2D-1A47-2123A46052D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C912AA2-2F23-B73D-D779-D7553CB8F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938607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95FD47A-0FA6-7E4B-43C6-E2D26FA155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4F15120-BE90-DBDB-BE95-FA69631713B4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FA97F8-2448-74DC-57F9-3EA80C62411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956E332-0E5C-AC56-1D5E-67E39A8B3A9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CD40A980-056F-AAC5-AC53-3C6C07F021C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F08A85D-34D1-9B4D-B1D8-0461821FD42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38761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CAF046-4890-3BB1-4A94-39F88B1BF9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us-titre 2">
            <a:extLst>
              <a:ext uri="{FF2B5EF4-FFF2-40B4-BE49-F238E27FC236}">
                <a16:creationId xmlns:a16="http://schemas.microsoft.com/office/drawing/2014/main" id="{A18613B9-D60D-4409-0235-5F674F6CDE2C}"/>
              </a:ext>
            </a:extLst>
          </p:cNvPr>
          <p:cNvSpPr txBox="1">
            <a:spLocks/>
          </p:cNvSpPr>
          <p:nvPr/>
        </p:nvSpPr>
        <p:spPr>
          <a:xfrm>
            <a:off x="984600" y="0"/>
            <a:ext cx="11207400" cy="6858000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noFill/>
          </a:ln>
        </p:spPr>
        <p:txBody>
          <a:bodyPr vert="horz" wrap="square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cap="small" dirty="0">
                <a:solidFill>
                  <a:schemeClr val="bg1">
                    <a:lumMod val="65000"/>
                  </a:schemeClr>
                </a:solidFill>
                <a:latin typeface="Calibri"/>
              </a:rPr>
              <a:t>Explications</a:t>
            </a:r>
            <a:r>
              <a:rPr lang="fr-FR" sz="2400" b="1" dirty="0">
                <a:solidFill>
                  <a:schemeClr val="tx1"/>
                </a:solidFill>
                <a:latin typeface="Calibri"/>
              </a:rPr>
              <a:t>			    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Période 1</a:t>
            </a:r>
            <a:endParaRPr kumimoji="0" lang="fr-FR" sz="10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Je recopie</a:t>
            </a:r>
            <a:r>
              <a:rPr kumimoji="0" lang="fr-FR" sz="2400" i="1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 la phrase, puis…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Type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si la phrase est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déclarative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interrogative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ou</a:t>
            </a:r>
            <a:r>
              <a:rPr lang="fr-FR" sz="2400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</a:t>
            </a:r>
            <a:r>
              <a:rPr lang="fr-FR" sz="2400" b="1" noProof="0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impérative</a:t>
            </a:r>
            <a:r>
              <a:rPr lang="fr-FR" sz="2400" noProof="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b)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Forme de phrase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</a:t>
            </a:r>
            <a:r>
              <a:rPr lang="fr-FR" sz="2400" u="sng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Si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la phrase est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négative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ou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exclamative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je l’indique.</a:t>
            </a:r>
            <a:endParaRPr lang="fr-FR" sz="2400" dirty="0">
              <a:solidFill>
                <a:schemeClr val="tx1"/>
              </a:solidFill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</a:t>
            </a:r>
            <a:r>
              <a:rPr kumimoji="0" lang="fr-FR" sz="2400" b="1" i="0" u="sng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Verbe conjugué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verbe conjugué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, j’indique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infinitif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et son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groupe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b="1" i="0" u="sng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d)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recopie le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sujet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du verbe conjugué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(attention aux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phrases impératives), </a:t>
            </a:r>
            <a:b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</a:b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j’indique de quelle </a:t>
            </a:r>
            <a:r>
              <a:rPr kumimoji="0" lang="fr-FR" sz="24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personne de conjugaison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il s’agit.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</a:t>
            </a:r>
            <a:r>
              <a:rPr lang="fr-FR" sz="2400" b="1" u="sng" dirty="0">
                <a:solidFill>
                  <a:schemeClr val="tx1"/>
                </a:solidFill>
                <a:latin typeface="Calibri"/>
              </a:rPr>
              <a:t>Nature des mots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J’indique la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nature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 de chaque mot de la phrase.</a:t>
            </a:r>
          </a:p>
          <a:p>
            <a:pPr lvl="0" algn="l">
              <a:defRPr/>
            </a:pPr>
            <a:endParaRPr lang="fr-FR" sz="1100" baseline="0" dirty="0">
              <a:solidFill>
                <a:schemeClr val="tx1"/>
              </a:solidFill>
              <a:latin typeface="Calibri"/>
              <a:sym typeface="Wingdings" panose="05000000000000000000" pitchFamily="2" charset="2"/>
            </a:endParaRP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    </a:t>
            </a:r>
            <a:r>
              <a:rPr kumimoji="0" lang="fr-FR" sz="24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 </a:t>
            </a:r>
            <a:r>
              <a:rPr kumimoji="0" lang="fr-FR" sz="2400" b="1" i="0" u="sng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sym typeface="Wingdings" panose="05000000000000000000" pitchFamily="2" charset="2"/>
              </a:rPr>
              <a:t>Changement de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 Je transforme la phrase en utilisant </a:t>
            </a:r>
            <a:r>
              <a:rPr lang="fr-FR" sz="2400" b="1" dirty="0">
                <a:solidFill>
                  <a:srgbClr val="FF0000"/>
                </a:solidFill>
                <a:latin typeface="Calibri"/>
                <a:sym typeface="Wingdings" panose="05000000000000000000" pitchFamily="2" charset="2"/>
              </a:rPr>
              <a:t>le sujet proposé</a:t>
            </a:r>
            <a:r>
              <a:rPr lang="fr-FR" sz="2400" dirty="0">
                <a:solidFill>
                  <a:schemeClr val="tx1"/>
                </a:solidFill>
                <a:latin typeface="Calibri"/>
                <a:sym typeface="Wingdings" panose="05000000000000000000" pitchFamily="2" charset="2"/>
              </a:rPr>
              <a:t>.</a:t>
            </a:r>
            <a:endParaRPr kumimoji="0" lang="fr-FR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4" name="Graphique 3" descr="Badge à suivre avec un remplissage uni">
            <a:extLst>
              <a:ext uri="{FF2B5EF4-FFF2-40B4-BE49-F238E27FC236}">
                <a16:creationId xmlns:a16="http://schemas.microsoft.com/office/drawing/2014/main" id="{A279B8D2-6E0D-1710-8FCC-9CCC179A54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4600" y="6029299"/>
            <a:ext cx="371475" cy="371475"/>
          </a:xfrm>
          <a:prstGeom prst="rect">
            <a:avLst/>
          </a:prstGeom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8" name="Zoom de diapositive 7"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455515487"/>
                  </p:ext>
                </p:extLst>
              </p:nvPr>
            </p:nvGraphicFramePr>
            <p:xfrm>
              <a:off x="10046970" y="5611648"/>
              <a:ext cx="1695186" cy="953542"/>
            </p:xfrm>
            <a:graphic>
              <a:graphicData uri="http://schemas.microsoft.com/office/powerpoint/2016/slidezoom">
                <pslz:sldZm>
                  <pslz:sldZmObj sldId="257" cId="2990151595">
                    <pslz:zmPr id="{3E721E99-97D3-4014-9A14-1BB3F85E0E2A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1695186" cy="953542"/>
                        </a:xfrm>
                        <a:prstGeom prst="rect">
                          <a:avLst/>
                        </a:prstGeom>
                        <a:ln>
                          <a:noFill/>
                        </a:ln>
                        <a:effectLst>
                          <a:outerShdw blurRad="292100" dist="139700" dir="2700000" algn="tl" rotWithShape="0">
                            <a:srgbClr val="333333">
                              <a:alpha val="65000"/>
                            </a:srgbClr>
                          </a:outerShdw>
                        </a:effectLst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8" name="Zoom de diapositive 7">
                <a:hlinkClick r:id="rId5" action="ppaction://hlinksldjump"/>
                <a:extLst>
                  <a:ext uri="{FF2B5EF4-FFF2-40B4-BE49-F238E27FC236}">
                    <a16:creationId xmlns:a16="http://schemas.microsoft.com/office/drawing/2014/main" id="{5444B5DA-E209-FF56-FF66-208E170A3E44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046970" y="5611648"/>
                <a:ext cx="1695186" cy="953542"/>
              </a:xfrm>
              <a:prstGeom prst="rect">
                <a:avLst/>
              </a:prstGeom>
              <a:ln>
                <a:noFill/>
              </a:ln>
              <a:effectLst>
                <a:outerShdw blurRad="292100" dist="139700" dir="2700000" algn="tl" rotWithShape="0">
                  <a:srgbClr val="333333">
                    <a:alpha val="65000"/>
                  </a:srgbClr>
                </a:outerShdw>
              </a:effectLst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51688413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550C0AF-C12B-6165-12B3-EB13C15525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F1721D4-9BA8-908A-8AF0-ED5C0448B8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7D424F3-B0BA-B993-2C29-102D9C7F328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68F6571-C99D-C00A-B0A9-54D4885B6A72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E344E6F-3C8D-3EDA-4ECD-0843F9C45BB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05D50F4-E788-FB2A-291D-333938B327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30BC28-922D-8EB3-12AA-CE11C155E8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127214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728060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47A2FD-A8CB-97A5-66BE-DB273B3D5F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05E5872-87DB-17FB-38C0-582AC7AC75B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E917987-5CD3-61B4-1A83-13B7A3EE7FF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CEE26E-EDEE-2834-0E95-9DD62781B0C8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391D11A-9BE0-D15D-914A-A8A48BFAC5D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EFB6AB9-5168-86E7-BCA6-B0D734FFF2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7921963-94ED-4FD7-E1E5-3A9DD4BB01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80328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111500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E1D86D-11F0-85BE-2561-1915C663605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E9F7CB5-B356-3AD6-3E1E-B43753AA3E7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07266C7-06D5-BE94-77E3-7EEC4787AFFE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E443A92-09EC-0AB2-3831-CF55FA7209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7C9DE37-D02B-EA5A-648C-687EEA7C23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865927EB-0F8B-DDD2-4FC2-8D2E99FAE7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E62F867-AB7B-956B-B689-CFEE92BC6BB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238433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9276499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E4D37D-5A5A-E1F4-B9EE-98E1D0D62EE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D7FDCAB-387E-AB7F-5E59-0BF65532161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D895048-2C80-920C-D9CC-028FC4C6F27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D54D1CF-5B1E-E02D-41B7-A678B91EE3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867D622-3AC9-2ABC-5FA4-CE221EA5FBC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152B764-D389-3435-9F90-1F9F9464954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A1DEED7-3DB5-0A90-FE39-EEDE03771F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756237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410789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429DA68-B936-E919-4EF7-A6A67C3729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FA91D4A-627E-84FD-DCB9-E38796A5AF20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DD46D22-B689-E3F9-8B3D-9A2FF67CE91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E4A1FF7-F440-A5DE-D90E-3F74504343D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415797A-4AC0-A879-39E7-15EA4BB346E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EEB8F10-D646-566E-4E49-D26E99EE5A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1CE3FFC-7AE3-751F-56A8-64D24948FD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938993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098959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44C50A-365C-2C78-F7A8-F737A8C4DD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891BAE1-7D88-2753-8FFE-B39ED1C1C4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3D087BF-A554-7D80-1445-928E4CF8781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A92F56C-6B2F-DB43-1567-F98FFA547BCD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E323FF1-2A3A-3FB8-48F3-12BB51DAFE6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7676AE-2949-404F-D399-5911F5E1AF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0FE1B9C-B60B-F9C5-89F5-7FE2639FA70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5833328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540A8834-ABF8-B7FF-B5BF-9BC496F7C22A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7880806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57111B-D8D1-0BEC-A320-29F0938807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E5D92AA-E26B-71CE-A1A6-279A0CF22DA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8F0ADC6-EF26-E9DE-B721-C6B03FAC89E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945B6FA-4565-6557-69D2-4289FD6E101E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2956C25-494E-1131-406A-CD8E87BE107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7BD3FB4-9FEA-AB35-0C9B-7E89D26BA6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9B3042C-4494-9C10-107B-D00118CF29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4600061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90D8280A-C704-F208-E900-63C2194D02FC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544703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FDEB7AF-1C26-3E7A-4AD5-3FC699AB93F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998D0AF2-47EA-07D5-D3B3-607CE0B85F9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852A903-5DD5-3B08-AB30-A1A402F86E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C0CBE1FF-E941-F4C1-3A4A-8C6014ADC3E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06B91444-BE08-DACC-5DF5-DC86C1AA238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B121F4AF-5D5A-FB1C-BDE7-2DB02ED8CE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C9625B-853E-3C49-A704-623B0F8DB7B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14184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4ECE6B98-3D0B-E213-0349-2007949617E9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C8AB8E7-C456-E719-9A5C-E9BA377DFA5C}"/>
              </a:ext>
            </a:extLst>
          </p:cNvPr>
          <p:cNvSpPr txBox="1">
            <a:spLocks/>
          </p:cNvSpPr>
          <p:nvPr/>
        </p:nvSpPr>
        <p:spPr>
          <a:xfrm>
            <a:off x="2514595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8956959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BB2953-53DB-D016-A660-D20BCF8C2D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A44DBD4-F747-FF14-A05E-863FE8C6D4B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F7ADD48-698A-BEC2-D2C1-6FE474F3A1C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B13A4F04-6DF1-E0CB-3276-2F790CC5168A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62F1D202-B804-0A99-96E3-9ECE5D3103A7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1545CD1-60B5-D743-BFDB-09B40AB0B2B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26AEFD5-4927-3594-AAEF-4AD927C048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5380028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18" name="Sous-titre 2">
            <a:extLst>
              <a:ext uri="{FF2B5EF4-FFF2-40B4-BE49-F238E27FC236}">
                <a16:creationId xmlns:a16="http://schemas.microsoft.com/office/drawing/2014/main" id="{9CAB6D08-F132-CA30-8F2E-C808D2AA96D4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7E973E5C-DA0F-A2CF-51CD-F24C714D711D}"/>
              </a:ext>
            </a:extLst>
          </p:cNvPr>
          <p:cNvSpPr txBox="1">
            <a:spLocks/>
          </p:cNvSpPr>
          <p:nvPr/>
        </p:nvSpPr>
        <p:spPr>
          <a:xfrm>
            <a:off x="2514595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68876593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08572B-2030-1A41-B510-2EB1C5BC3D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B21DB5C-2066-8AF9-562A-F1D5440F80BE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0FF28D3-6851-051A-6499-A88A11F0E5E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132B8636-69B6-B100-B2C8-70517011530C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4CE425E-F543-CCA6-92A0-363996D34E9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9EFBEBCD-25AA-8AD5-D324-603B943586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57ED562F-DA3D-AE8C-4DDE-51DCC38C3B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7274451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DA16EA62-3754-8849-BEA8-7E50E53D553E}"/>
              </a:ext>
            </a:extLst>
          </p:cNvPr>
          <p:cNvSpPr txBox="1">
            <a:spLocks/>
          </p:cNvSpPr>
          <p:nvPr/>
        </p:nvSpPr>
        <p:spPr>
          <a:xfrm>
            <a:off x="2563758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FCD7E1F8-A066-DF86-2FFE-D888BBFAB9E1}"/>
              </a:ext>
            </a:extLst>
          </p:cNvPr>
          <p:cNvSpPr txBox="1">
            <a:spLocks/>
          </p:cNvSpPr>
          <p:nvPr/>
        </p:nvSpPr>
        <p:spPr>
          <a:xfrm>
            <a:off x="4101934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0F5CEA88-A8F9-778A-B168-EAC7599C3D4F}"/>
              </a:ext>
            </a:extLst>
          </p:cNvPr>
          <p:cNvSpPr txBox="1">
            <a:spLocks/>
          </p:cNvSpPr>
          <p:nvPr/>
        </p:nvSpPr>
        <p:spPr>
          <a:xfrm>
            <a:off x="5209863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C2DBD59A-A3B5-BAE3-7973-F502370020BA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9D508621-20DB-79F9-03C5-5503F7B53FC8}"/>
              </a:ext>
            </a:extLst>
          </p:cNvPr>
          <p:cNvSpPr txBox="1">
            <a:spLocks/>
          </p:cNvSpPr>
          <p:nvPr/>
        </p:nvSpPr>
        <p:spPr>
          <a:xfrm>
            <a:off x="8543002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62254D6C-FF79-CB39-0E5F-DE57648DCF71}"/>
              </a:ext>
            </a:extLst>
          </p:cNvPr>
          <p:cNvSpPr txBox="1">
            <a:spLocks/>
          </p:cNvSpPr>
          <p:nvPr/>
        </p:nvSpPr>
        <p:spPr>
          <a:xfrm>
            <a:off x="3250264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70653CC5-45A8-27FA-D2EF-CF600064721B}"/>
              </a:ext>
            </a:extLst>
          </p:cNvPr>
          <p:cNvSpPr txBox="1">
            <a:spLocks/>
          </p:cNvSpPr>
          <p:nvPr/>
        </p:nvSpPr>
        <p:spPr>
          <a:xfrm>
            <a:off x="5944003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51D506CB-BF4C-299E-D328-8B809E64D33A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CCA8BAC5-CF70-E8D0-655D-53142D43F896}"/>
              </a:ext>
            </a:extLst>
          </p:cNvPr>
          <p:cNvSpPr txBox="1">
            <a:spLocks/>
          </p:cNvSpPr>
          <p:nvPr/>
        </p:nvSpPr>
        <p:spPr>
          <a:xfrm>
            <a:off x="2514595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65003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45E5938-0E73-2310-578C-4A80E78C2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3BCC224F-E846-E91D-276B-974C1EE1BBEC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1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457564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C52E00D-61B9-F325-2A52-53C6ED4D51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B149EE9B-DE41-C359-9945-97EA5224F65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33D4A4B-230B-EBAC-A882-494A7EA8B4C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2CF50D88-B1E3-3A71-B769-7793607B95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22D6F98B-A0E6-6921-C5BA-17D055157EF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224895-6EB8-7E70-8501-819B9AEF58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092F546D-E28F-0411-714E-C79F8418D2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828765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C1C50195-B864-0330-9E26-0ABB5D5915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CA020DB-79F5-2E72-08C6-11EADBF3C8EB}"/>
              </a:ext>
            </a:extLst>
          </p:cNvPr>
          <p:cNvSpPr txBox="1">
            <a:spLocks/>
          </p:cNvSpPr>
          <p:nvPr/>
        </p:nvSpPr>
        <p:spPr>
          <a:xfrm>
            <a:off x="2563758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A3FEE51-41B5-0ED9-8970-A6705839C6A5}"/>
              </a:ext>
            </a:extLst>
          </p:cNvPr>
          <p:cNvSpPr txBox="1">
            <a:spLocks/>
          </p:cNvSpPr>
          <p:nvPr/>
        </p:nvSpPr>
        <p:spPr>
          <a:xfrm>
            <a:off x="4101934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ACE142F6-219D-CB68-2482-F10868FB83C1}"/>
              </a:ext>
            </a:extLst>
          </p:cNvPr>
          <p:cNvSpPr txBox="1">
            <a:spLocks/>
          </p:cNvSpPr>
          <p:nvPr/>
        </p:nvSpPr>
        <p:spPr>
          <a:xfrm>
            <a:off x="5209863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4093E4A4-5A68-CCAA-BCF8-DE8E6F123ED5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2951B2C8-E965-2F23-00C0-5BE79CD238F7}"/>
              </a:ext>
            </a:extLst>
          </p:cNvPr>
          <p:cNvSpPr txBox="1">
            <a:spLocks/>
          </p:cNvSpPr>
          <p:nvPr/>
        </p:nvSpPr>
        <p:spPr>
          <a:xfrm>
            <a:off x="8543002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C258EF9E-A94C-4377-00C1-49A5950D1EDF}"/>
              </a:ext>
            </a:extLst>
          </p:cNvPr>
          <p:cNvSpPr txBox="1">
            <a:spLocks/>
          </p:cNvSpPr>
          <p:nvPr/>
        </p:nvSpPr>
        <p:spPr>
          <a:xfrm>
            <a:off x="3250264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70995F3-4ED9-E8D9-E7B0-694CAAD69C13}"/>
              </a:ext>
            </a:extLst>
          </p:cNvPr>
          <p:cNvSpPr txBox="1">
            <a:spLocks/>
          </p:cNvSpPr>
          <p:nvPr/>
        </p:nvSpPr>
        <p:spPr>
          <a:xfrm>
            <a:off x="5944003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7E734FDF-AD20-160B-1074-4D05D09AE2EE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381E0092-3B8B-FE54-59C6-269D1E4B5084}"/>
              </a:ext>
            </a:extLst>
          </p:cNvPr>
          <p:cNvSpPr txBox="1">
            <a:spLocks/>
          </p:cNvSpPr>
          <p:nvPr/>
        </p:nvSpPr>
        <p:spPr>
          <a:xfrm>
            <a:off x="2514595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794083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2585E9-A6E3-0DE7-D6BF-3923285C4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AD39C92-2754-819E-729E-90058614EA1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2DB7C8C-6229-70FD-6DCB-FDD292675B46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00219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Je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n’</a:t>
            </a:r>
            <a:r>
              <a:rPr lang="fr-FR" sz="4600" b="1" u="heavy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aime</a:t>
            </a:r>
            <a:r>
              <a:rPr lang="fr-FR" sz="46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 pas ce film effrayant.</a:t>
            </a:r>
            <a:endParaRPr kumimoji="0" lang="fr-FR" sz="46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BC997DE-7629-AB74-DBE7-5404386BBE8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19CBF092-65ED-1934-76B5-C6B18D991845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ils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D78B5D1-6CD0-9DCE-B57D-4B7C725704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F160930C-D00A-B0CF-CE29-70FCD49A4C85}"/>
              </a:ext>
            </a:extLst>
          </p:cNvPr>
          <p:cNvGraphicFramePr>
            <a:graphicFrameLocks noGrp="1"/>
          </p:cNvGraphicFramePr>
          <p:nvPr/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déclarative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aime (aimer, 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er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Je (1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ère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</a:t>
                      </a:r>
                      <a:r>
                        <a:rPr lang="fr-FR" sz="3100" b="1" dirty="0" err="1">
                          <a:solidFill>
                            <a:srgbClr val="FF0000"/>
                          </a:solidFill>
                          <a:latin typeface="Calibri"/>
                        </a:rPr>
                        <a:t>sg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Ils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n’aim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pas ce film effrayant.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4C19F4D2-17B2-3B5A-7632-A71608403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FFE80196-F4A5-122D-8A7C-E488501B5A3D}"/>
              </a:ext>
            </a:extLst>
          </p:cNvPr>
          <p:cNvSpPr txBox="1">
            <a:spLocks/>
          </p:cNvSpPr>
          <p:nvPr/>
        </p:nvSpPr>
        <p:spPr>
          <a:xfrm>
            <a:off x="2563758" y="1759907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26860A65-D242-7A31-1030-1095DC30A880}"/>
              </a:ext>
            </a:extLst>
          </p:cNvPr>
          <p:cNvSpPr txBox="1">
            <a:spLocks/>
          </p:cNvSpPr>
          <p:nvPr/>
        </p:nvSpPr>
        <p:spPr>
          <a:xfrm>
            <a:off x="4101934" y="1759907"/>
            <a:ext cx="695634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422D8592-087D-51A3-9818-0D3953E596F3}"/>
              </a:ext>
            </a:extLst>
          </p:cNvPr>
          <p:cNvSpPr txBox="1">
            <a:spLocks/>
          </p:cNvSpPr>
          <p:nvPr/>
        </p:nvSpPr>
        <p:spPr>
          <a:xfrm>
            <a:off x="5209863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86552045-D571-D0F9-75C9-0E867E639B4F}"/>
              </a:ext>
            </a:extLst>
          </p:cNvPr>
          <p:cNvSpPr txBox="1">
            <a:spLocks/>
          </p:cNvSpPr>
          <p:nvPr/>
        </p:nvSpPr>
        <p:spPr>
          <a:xfrm>
            <a:off x="6774424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C1AB1B9A-9DEC-FC64-43F7-E4CB80025DCE}"/>
              </a:ext>
            </a:extLst>
          </p:cNvPr>
          <p:cNvSpPr txBox="1">
            <a:spLocks/>
          </p:cNvSpPr>
          <p:nvPr/>
        </p:nvSpPr>
        <p:spPr>
          <a:xfrm>
            <a:off x="8543002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adj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7881409F-07DA-FC27-2F07-546C2150375B}"/>
              </a:ext>
            </a:extLst>
          </p:cNvPr>
          <p:cNvSpPr txBox="1">
            <a:spLocks/>
          </p:cNvSpPr>
          <p:nvPr/>
        </p:nvSpPr>
        <p:spPr>
          <a:xfrm>
            <a:off x="3250264" y="1759907"/>
            <a:ext cx="788472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30F12277-101D-0EAC-D5DF-0D0468BC414A}"/>
              </a:ext>
            </a:extLst>
          </p:cNvPr>
          <p:cNvSpPr txBox="1">
            <a:spLocks/>
          </p:cNvSpPr>
          <p:nvPr/>
        </p:nvSpPr>
        <p:spPr>
          <a:xfrm>
            <a:off x="5944003" y="1759907"/>
            <a:ext cx="904416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dét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8" name="Sous-titre 2">
            <a:extLst>
              <a:ext uri="{FF2B5EF4-FFF2-40B4-BE49-F238E27FC236}">
                <a16:creationId xmlns:a16="http://schemas.microsoft.com/office/drawing/2014/main" id="{9625C3A1-1DB7-7DA7-AC5F-338EE4B81901}"/>
              </a:ext>
            </a:extLst>
          </p:cNvPr>
          <p:cNvSpPr txBox="1">
            <a:spLocks/>
          </p:cNvSpPr>
          <p:nvPr/>
        </p:nvSpPr>
        <p:spPr>
          <a:xfrm>
            <a:off x="3949300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8DC5A254-1264-2B98-9570-5E3D645AA3BD}"/>
              </a:ext>
            </a:extLst>
          </p:cNvPr>
          <p:cNvSpPr txBox="1">
            <a:spLocks/>
          </p:cNvSpPr>
          <p:nvPr/>
        </p:nvSpPr>
        <p:spPr>
          <a:xfrm>
            <a:off x="2514595" y="2648267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168359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DD671B-EC34-CADF-6016-3C114F13064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A77D4B3A-7411-A4D5-5D49-F7E605FA9AB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3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1EE569D-40F8-8140-A8A9-D17563DDFC56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6195894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9B355E-CC12-650B-EBE6-1F958698365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C69B3B9F-9453-8BE4-50DF-025101D1A8A5}"/>
              </a:ext>
            </a:extLst>
          </p:cNvPr>
          <p:cNvSpPr txBox="1">
            <a:spLocks/>
          </p:cNvSpPr>
          <p:nvPr/>
        </p:nvSpPr>
        <p:spPr>
          <a:xfrm>
            <a:off x="969264" y="2321005"/>
            <a:ext cx="11222736" cy="2215991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13800" b="1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Jour 4</a:t>
            </a:r>
            <a:endParaRPr kumimoji="0" lang="fr-FR" sz="13800" b="1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13140284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9149819-2277-CFAD-F021-ADB372BAEA2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0F594813-AC53-D09B-1557-61890BF52A8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21942A-27E0-852D-F225-A8B940800E4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BE6B024-4E6F-BC97-C494-798AB7A55CF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1C2FB4E-22A3-D677-3C44-E910A60AB6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947532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302A3FD-9C33-084D-F804-B994D46594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C145459-ABC4-39F3-9EE2-0DB7EC12BF4C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D580C413-A042-3DA1-978C-F0F21750B36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FFA8DDF-BEFC-C601-5664-9722C5685AF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AC42ECA9-499E-089B-7280-3EA21688C8C9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CFC8AD1-D55C-51DD-51DC-B3CB2FBE410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136461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12212BE-5430-75D5-2750-0AF9107E92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EC77113-F7AD-A7C5-A54D-17A68323CE8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C82597D4-3EC0-A959-C826-E95D5ECD39C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5DA8BA4-365B-54CB-DDCB-41236C4B0F5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880BF72-E4B7-8398-8415-74E81DB1AA5E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AA04075-9F0E-FA7C-E87D-CF7EE82E6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248D80CD-B4A1-834C-29B5-29C1BEC7CD5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0158051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82366273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613DDA-FF11-9651-A504-5681D235EB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E83709-E3D2-1306-92E8-588E395AA29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EE3DECF-42BA-8D74-62D5-A53C76C3BF33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31EFFD9-C49B-81CA-82BA-BB17FE3574A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745EE19E-7D49-FD2D-40C0-B5E8F8667C50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1949F2BB-895B-C0E9-86F1-A9FE6167F04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8226417-5484-AB7B-30AA-078E8CD4D9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837445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436901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F745508-EB19-DD47-8810-21EC8A15BA4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CA7AABC-2857-C3EA-8879-FEC007E3497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ABC677F-FCEB-7E05-CEBB-96E9DCEB032B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8198DC8-DC84-BFB3-A405-1474A4D7DC87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9DC010CA-EF2A-47A9-58C5-17F59BE3D1F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03D2AA98-EEA3-215B-B0DE-9FF8D0F2D0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1593AAA6-FAE8-474F-BE82-5C1F3D4D90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579155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</a:t>
                      </a:r>
                      <a:endParaRPr lang="fr-FR" sz="3100" b="1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1759184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FC388F-482A-439E-9A18-3A2EA35DA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FF0A79-200A-5978-5D8B-7B2F8BF4A062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6A5976-080A-9DDC-C69E-6FCDD77BDEF9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C2E45C1-276F-74AB-C0A0-EFD74ADD4DD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5324DAF-8C2E-F2CB-4EFF-D4D7F83B263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E8B600BC-10E6-9A7E-94A9-2C603A41BC5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2ED8A11-9973-3CDE-F4F0-A85A7F8C5C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5236311"/>
              </p:ext>
            </p:extLst>
          </p:nvPr>
        </p:nvGraphicFramePr>
        <p:xfrm>
          <a:off x="952500" y="4101579"/>
          <a:ext cx="112395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00883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4ED5B4-6DB1-66E9-22A3-063DA10473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6B25EF58-EF09-031B-656B-18CF51C6656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9DECB950-A461-93D7-8F0D-7C7DDD697EA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84C8F1C-A153-78A1-B0C6-F096B04681A2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4C2A853-4ABE-F8D0-DBA9-DAB575ECD8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19903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4A605-3240-E5A0-34B8-CE528E9259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90EC12A-BC8D-9A88-311F-13B141F623F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5434F287-5C70-527C-6EEB-261819E12670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de</a:t>
            </a:r>
            <a:r>
              <a:rPr lang="fr-FR" sz="4800" b="1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EDEE7A4D-1B32-5DBD-0E68-8A2563B2310B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B3BF9BB-3F84-5D8A-7EDC-4B462EA8CE2C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F90CF1A-1044-959D-35F8-CBC09A1ABF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35C08C9-37DC-2889-9577-CFB823AC615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06357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0768926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1FE141-031C-157A-F4F4-5A317509094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415068E4-4E85-FD87-4C7A-4E9AAD4936A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B05A740-3B83-7AC7-AE08-4B2186F36315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15701F0-C948-FACE-96DB-3F334397DEF5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DFC261F-3B46-4CF3-C3C9-5DDF9993942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c) Verbe conjugué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F81BDF28-F1A6-579C-2C98-166DDF9EB2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2968F94-EFDA-3A93-26B4-CB23FEB2BE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049269"/>
              </p:ext>
            </p:extLst>
          </p:nvPr>
        </p:nvGraphicFramePr>
        <p:xfrm>
          <a:off x="952500" y="4101579"/>
          <a:ext cx="11239500" cy="1661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E9E7F46-60D5-3699-65BB-7F691D4C0DFB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1726950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66FD4B-C001-1D2E-BDD9-428792A759A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5374C637-7A8A-FC94-C134-B311497B8151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5345BBD-6822-8853-A113-35A3B857271A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9D545B70-C373-2B0E-2BC0-4D9F20E9A8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FA0DB7E3-20E7-5241-4AFA-5493DBC22EEA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A0C96B4-4692-7663-E326-57E1A7F1CA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38390576-F67A-EEBB-5927-2D654215EAE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3266205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53382BD9-973B-B5E9-72E8-7F1EC1C7FC1C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08637446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B313E8B-3C25-50D6-243F-0C4F576C8B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D5B2C123-CF41-3CDD-94D0-B9FB678A3A16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FA956D30-F547-7942-C1A0-3DEAC0E78FC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39D3444E-647E-108A-B1B3-59E066D77DF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55CB4502-4432-F163-72A1-9C3C97D8B26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b="1" dirty="0">
                <a:solidFill>
                  <a:srgbClr val="FF0000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A5234AC1-F545-BB8C-8075-79F966E510D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66BC1756-8287-0232-30A9-9C204CEA43E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4569140"/>
              </p:ext>
            </p:extLst>
          </p:nvPr>
        </p:nvGraphicFramePr>
        <p:xfrm>
          <a:off x="952500" y="4101579"/>
          <a:ext cx="11239500" cy="220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94E3D4A6-09BB-3B1E-67FB-8678E0547DA3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486A874-EEE5-26FB-A793-2DB14B499DD8}"/>
              </a:ext>
            </a:extLst>
          </p:cNvPr>
          <p:cNvSpPr txBox="1">
            <a:spLocks/>
          </p:cNvSpPr>
          <p:nvPr/>
        </p:nvSpPr>
        <p:spPr>
          <a:xfrm>
            <a:off x="2111470" y="26580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65405942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96C53A-871D-5EA5-9C4A-7A9A278CC4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F6AAA46-33E5-46A8-9F2E-5347738A1D59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5C7631-19E9-39DE-D006-F2A8D5A81098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4C5F16E8-4298-C6B9-E40D-CB63B0D9A48F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DE1617AB-6710-B387-1A54-135783D7C98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327C9A6-0F7E-5F6F-E120-E3C8B40A1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AECA4A6D-6D70-784E-0C6A-784FF91E57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836866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4" name="Sous-titre 2">
            <a:extLst>
              <a:ext uri="{FF2B5EF4-FFF2-40B4-BE49-F238E27FC236}">
                <a16:creationId xmlns:a16="http://schemas.microsoft.com/office/drawing/2014/main" id="{BDBA1F41-789E-E71F-783E-40F7A2432CCE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DD3BABA4-5896-A437-6082-7C5C32454FCC}"/>
              </a:ext>
            </a:extLst>
          </p:cNvPr>
          <p:cNvSpPr txBox="1">
            <a:spLocks/>
          </p:cNvSpPr>
          <p:nvPr/>
        </p:nvSpPr>
        <p:spPr>
          <a:xfrm>
            <a:off x="2111470" y="26580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5745556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B2B252F-B909-A5D0-BE29-8861E852180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C8C00E22-B4B9-E16E-7A89-CA72388A30E5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945F687-6B64-B965-DC2F-387BF066C8D4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F13FDD1-A7DD-21B2-3968-33DAF4C9B62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416DF210-92FF-89FA-4317-4142FFAB107D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b="1" dirty="0">
                <a:solidFill>
                  <a:srgbClr val="FF0000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DBAB078A-CADE-C8B5-5947-064A313715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C47F6932-6486-7B2D-42CC-5032D37DB6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2382136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sp>
        <p:nvSpPr>
          <p:cNvPr id="8" name="Sous-titre 2">
            <a:extLst>
              <a:ext uri="{FF2B5EF4-FFF2-40B4-BE49-F238E27FC236}">
                <a16:creationId xmlns:a16="http://schemas.microsoft.com/office/drawing/2014/main" id="{CD957632-84F9-267D-540A-12C58C63EE9C}"/>
              </a:ext>
            </a:extLst>
          </p:cNvPr>
          <p:cNvSpPr txBox="1">
            <a:spLocks/>
          </p:cNvSpPr>
          <p:nvPr/>
        </p:nvSpPr>
        <p:spPr>
          <a:xfrm>
            <a:off x="333271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95152EEC-8C94-11D5-CAEA-EBB59FDCA190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B57FE100-EE8E-4C6E-3077-8B21240ED3AA}"/>
              </a:ext>
            </a:extLst>
          </p:cNvPr>
          <p:cNvSpPr txBox="1">
            <a:spLocks/>
          </p:cNvSpPr>
          <p:nvPr/>
        </p:nvSpPr>
        <p:spPr>
          <a:xfrm>
            <a:off x="451284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743DA9D4-63BC-0ABB-E582-367D0458D85A}"/>
              </a:ext>
            </a:extLst>
          </p:cNvPr>
          <p:cNvSpPr txBox="1">
            <a:spLocks/>
          </p:cNvSpPr>
          <p:nvPr/>
        </p:nvSpPr>
        <p:spPr>
          <a:xfrm>
            <a:off x="626498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8EBF0EAC-F050-5373-0EEE-8CB2014F086A}"/>
              </a:ext>
            </a:extLst>
          </p:cNvPr>
          <p:cNvSpPr txBox="1">
            <a:spLocks/>
          </p:cNvSpPr>
          <p:nvPr/>
        </p:nvSpPr>
        <p:spPr>
          <a:xfrm>
            <a:off x="786963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30E0664C-A9A0-D0EC-3AAD-4F3D7FA03728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3752D2A1-1480-68EE-F8E0-310034EA7C3E}"/>
              </a:ext>
            </a:extLst>
          </p:cNvPr>
          <p:cNvSpPr txBox="1">
            <a:spLocks/>
          </p:cNvSpPr>
          <p:nvPr/>
        </p:nvSpPr>
        <p:spPr>
          <a:xfrm>
            <a:off x="2111470" y="26580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B421549D-03B1-20DC-B070-7FE532FA7390}"/>
              </a:ext>
            </a:extLst>
          </p:cNvPr>
          <p:cNvSpPr txBox="1">
            <a:spLocks/>
          </p:cNvSpPr>
          <p:nvPr/>
        </p:nvSpPr>
        <p:spPr>
          <a:xfrm>
            <a:off x="947427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50905179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FC35CAD-ED7D-509A-0838-BF8C90B8721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266B8F09-9C6B-AC09-9139-24B7C00AA18B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A33EDD2-4EDC-01F9-4B07-D05F32A6D42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F8A19A72-6ACC-2A0E-7D6D-C47638CEDE36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11DAE3A-B6FB-5A47-06C1-1186A467800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48A6627B-BA43-EFB6-97E0-C6F2C888EE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8A62B5E4-E005-0BF8-8C33-29BED5299E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07682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endParaRPr lang="fr-FR" sz="3100" u="none" dirty="0">
                        <a:solidFill>
                          <a:srgbClr val="FF0000"/>
                        </a:solidFill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3873FAC1-E45C-4FDC-CF76-9AA2861954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AB136EFC-2515-E440-0B86-E55C681A5DBE}"/>
              </a:ext>
            </a:extLst>
          </p:cNvPr>
          <p:cNvSpPr txBox="1">
            <a:spLocks/>
          </p:cNvSpPr>
          <p:nvPr/>
        </p:nvSpPr>
        <p:spPr>
          <a:xfrm>
            <a:off x="333271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187FC988-E80A-FE24-6BD3-B9A6E0769087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E1B9DC9-2D9C-32AD-2314-C827511CF759}"/>
              </a:ext>
            </a:extLst>
          </p:cNvPr>
          <p:cNvSpPr txBox="1">
            <a:spLocks/>
          </p:cNvSpPr>
          <p:nvPr/>
        </p:nvSpPr>
        <p:spPr>
          <a:xfrm>
            <a:off x="451284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352C21A2-92CD-AB79-19B1-2C136825B0AD}"/>
              </a:ext>
            </a:extLst>
          </p:cNvPr>
          <p:cNvSpPr txBox="1">
            <a:spLocks/>
          </p:cNvSpPr>
          <p:nvPr/>
        </p:nvSpPr>
        <p:spPr>
          <a:xfrm>
            <a:off x="626498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7C065BAE-2B37-D859-D362-2D5252315E97}"/>
              </a:ext>
            </a:extLst>
          </p:cNvPr>
          <p:cNvSpPr txBox="1">
            <a:spLocks/>
          </p:cNvSpPr>
          <p:nvPr/>
        </p:nvSpPr>
        <p:spPr>
          <a:xfrm>
            <a:off x="786963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7727F660-CB22-3F82-A3D3-6C4CB865AD95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B70C7CA6-B16C-6845-539F-8A80BDA813F5}"/>
              </a:ext>
            </a:extLst>
          </p:cNvPr>
          <p:cNvSpPr txBox="1">
            <a:spLocks/>
          </p:cNvSpPr>
          <p:nvPr/>
        </p:nvSpPr>
        <p:spPr>
          <a:xfrm>
            <a:off x="2111470" y="26580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54E5BBD2-493D-3916-FA5E-800EEB71F885}"/>
              </a:ext>
            </a:extLst>
          </p:cNvPr>
          <p:cNvSpPr txBox="1">
            <a:spLocks/>
          </p:cNvSpPr>
          <p:nvPr/>
        </p:nvSpPr>
        <p:spPr>
          <a:xfrm>
            <a:off x="947427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92857339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E69C004-E877-4E4F-07AC-88FECAD95A7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096B3DC-7775-D9D7-C809-11F5BC568073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09E5ED2-0C36-ABC8-F20D-900178E4A3CF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4800" b="1" u="heavy" strike="noStrike" kern="1200" cap="none" spc="0" normalizeH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0070C0"/>
                  </a:solidFill>
                </a:uFill>
                <a:latin typeface="Calibri"/>
              </a:rPr>
              <a:t>Vous</a:t>
            </a:r>
            <a:r>
              <a:rPr kumimoji="0" lang="fr-FR" sz="4800" b="1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 ne </a:t>
            </a:r>
            <a:r>
              <a:rPr kumimoji="0" lang="fr-FR" sz="4800" b="1" u="heavy" strike="noStrike" kern="1200" cap="none" spc="0" normalizeH="0" baseline="0" noProof="0" dirty="0">
                <a:ln>
                  <a:noFill/>
                </a:ln>
                <a:solidFill>
                  <a:srgbClr val="0070C0"/>
                </a:solidFill>
                <a:effectLst/>
                <a:uLnTx/>
                <a:uFill>
                  <a:solidFill>
                    <a:srgbClr val="FF0000"/>
                  </a:solidFill>
                </a:uFill>
                <a:latin typeface="Calibri"/>
              </a:rPr>
              <a:t>de</a:t>
            </a:r>
            <a:r>
              <a:rPr lang="fr-FR" sz="4800" b="1" u="heavy" dirty="0" err="1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vez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 surtout plus bouger !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7C9DE87F-37A1-26C9-6FBE-081762F74DD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342335BE-1566-3816-D599-B687FD507711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      </a:t>
            </a:r>
            <a:r>
              <a:rPr kumimoji="0" lang="fr-FR" sz="2400" b="1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Bruno</a:t>
            </a: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5759EFC8-17C3-8A66-20F2-DCBF6EE99B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D0718E74-C565-8A43-2AA8-51B4A649F4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759967"/>
              </p:ext>
            </p:extLst>
          </p:nvPr>
        </p:nvGraphicFramePr>
        <p:xfrm>
          <a:off x="952500" y="4101579"/>
          <a:ext cx="11239500" cy="2758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168945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  <a:gridCol w="4070555">
                  <a:extLst>
                    <a:ext uri="{9D8B030D-6E8A-4147-A177-3AD203B41FA5}">
                      <a16:colId xmlns:a16="http://schemas.microsoft.com/office/drawing/2014/main" val="35861771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impérative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kumimoji="0" lang="fr-FR" sz="3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Calibri"/>
                        </a:rPr>
                        <a:t>b) exclamative / négative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c)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+mn-lt"/>
                        </a:rPr>
                        <a:t> 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devez (devoir, 3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groupe)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d) Vous (2</a:t>
                      </a:r>
                      <a:r>
                        <a:rPr lang="fr-FR" sz="3100" b="1" baseline="30000" dirty="0">
                          <a:solidFill>
                            <a:srgbClr val="FF0000"/>
                          </a:solidFill>
                          <a:latin typeface="Calibri"/>
                        </a:rPr>
                        <a:t>e</a:t>
                      </a: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 pers du pl)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e)</a:t>
                      </a:r>
                    </a:p>
                  </a:txBody>
                  <a:tcPr>
                    <a:lnL w="12700" cmpd="sng">
                      <a:noFill/>
                    </a:lnL>
                    <a:lnR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fr-FR" sz="31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     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Bruno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ne d</a:t>
                      </a:r>
                      <a:r>
                        <a:rPr lang="fr-FR" sz="3100" u="sng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oit</a:t>
                      </a:r>
                      <a:r>
                        <a:rPr lang="fr-FR" sz="3100" u="none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surtout plus bouger !</a:t>
                      </a:r>
                    </a:p>
                  </a:txBody>
                  <a:tcPr>
                    <a:lnL w="38100" cap="flat" cmpd="sng" algn="ctr">
                      <a:solidFill>
                        <a:srgbClr val="FF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  <p:pic>
        <p:nvPicPr>
          <p:cNvPr id="15" name="Graphique 14" descr="Badge à suivre avec un remplissage uni">
            <a:extLst>
              <a:ext uri="{FF2B5EF4-FFF2-40B4-BE49-F238E27FC236}">
                <a16:creationId xmlns:a16="http://schemas.microsoft.com/office/drawing/2014/main" id="{DDBAC028-2EF0-A402-068B-BAC60F2DBD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252184" y="4213319"/>
            <a:ext cx="371475" cy="371475"/>
          </a:xfrm>
          <a:prstGeom prst="rect">
            <a:avLst/>
          </a:prstGeom>
        </p:spPr>
      </p:pic>
      <p:sp>
        <p:nvSpPr>
          <p:cNvPr id="8" name="Sous-titre 2">
            <a:extLst>
              <a:ext uri="{FF2B5EF4-FFF2-40B4-BE49-F238E27FC236}">
                <a16:creationId xmlns:a16="http://schemas.microsoft.com/office/drawing/2014/main" id="{185037DD-07FD-65F9-CCFB-EC0F63244FC4}"/>
              </a:ext>
            </a:extLst>
          </p:cNvPr>
          <p:cNvSpPr txBox="1">
            <a:spLocks/>
          </p:cNvSpPr>
          <p:nvPr/>
        </p:nvSpPr>
        <p:spPr>
          <a:xfrm>
            <a:off x="3332715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9" name="Sous-titre 2">
            <a:extLst>
              <a:ext uri="{FF2B5EF4-FFF2-40B4-BE49-F238E27FC236}">
                <a16:creationId xmlns:a16="http://schemas.microsoft.com/office/drawing/2014/main" id="{814801C5-2677-790B-BDA9-5E9A66FF9945}"/>
              </a:ext>
            </a:extLst>
          </p:cNvPr>
          <p:cNvSpPr txBox="1">
            <a:spLocks/>
          </p:cNvSpPr>
          <p:nvPr/>
        </p:nvSpPr>
        <p:spPr>
          <a:xfrm>
            <a:off x="228614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 err="1">
                <a:solidFill>
                  <a:schemeClr val="bg1">
                    <a:lumMod val="50000"/>
                  </a:schemeClr>
                </a:solidFill>
                <a:latin typeface="Calibri"/>
              </a:rPr>
              <a:t>pron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6" name="Sous-titre 2">
            <a:extLst>
              <a:ext uri="{FF2B5EF4-FFF2-40B4-BE49-F238E27FC236}">
                <a16:creationId xmlns:a16="http://schemas.microsoft.com/office/drawing/2014/main" id="{25AFEBD3-2E37-BBD0-0DCE-1C6C4A5F7E3D}"/>
              </a:ext>
            </a:extLst>
          </p:cNvPr>
          <p:cNvSpPr txBox="1">
            <a:spLocks/>
          </p:cNvSpPr>
          <p:nvPr/>
        </p:nvSpPr>
        <p:spPr>
          <a:xfrm>
            <a:off x="4512842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0" name="Sous-titre 2">
            <a:extLst>
              <a:ext uri="{FF2B5EF4-FFF2-40B4-BE49-F238E27FC236}">
                <a16:creationId xmlns:a16="http://schemas.microsoft.com/office/drawing/2014/main" id="{12079B54-F17E-6B60-598F-D7FC0FD2091F}"/>
              </a:ext>
            </a:extLst>
          </p:cNvPr>
          <p:cNvSpPr txBox="1">
            <a:spLocks/>
          </p:cNvSpPr>
          <p:nvPr/>
        </p:nvSpPr>
        <p:spPr>
          <a:xfrm>
            <a:off x="6264989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2" name="Sous-titre 2">
            <a:extLst>
              <a:ext uri="{FF2B5EF4-FFF2-40B4-BE49-F238E27FC236}">
                <a16:creationId xmlns:a16="http://schemas.microsoft.com/office/drawing/2014/main" id="{9C659D27-08D8-8EB4-E5D3-94AFA099E240}"/>
              </a:ext>
            </a:extLst>
          </p:cNvPr>
          <p:cNvSpPr txBox="1">
            <a:spLocks/>
          </p:cNvSpPr>
          <p:nvPr/>
        </p:nvSpPr>
        <p:spPr>
          <a:xfrm>
            <a:off x="7869633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adv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4" name="Sous-titre 2">
            <a:extLst>
              <a:ext uri="{FF2B5EF4-FFF2-40B4-BE49-F238E27FC236}">
                <a16:creationId xmlns:a16="http://schemas.microsoft.com/office/drawing/2014/main" id="{197625DA-2EA6-0522-3979-B4C0021C88E2}"/>
              </a:ext>
            </a:extLst>
          </p:cNvPr>
          <p:cNvSpPr txBox="1">
            <a:spLocks/>
          </p:cNvSpPr>
          <p:nvPr/>
        </p:nvSpPr>
        <p:spPr>
          <a:xfrm>
            <a:off x="4362255" y="2667931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FF0000"/>
                </a:solidFill>
                <a:latin typeface="Calibri"/>
              </a:rPr>
              <a:t>verbe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3" name="Sous-titre 2">
            <a:extLst>
              <a:ext uri="{FF2B5EF4-FFF2-40B4-BE49-F238E27FC236}">
                <a16:creationId xmlns:a16="http://schemas.microsoft.com/office/drawing/2014/main" id="{C2BB57B5-A949-9CE6-9A6A-0F9BC1B4B318}"/>
              </a:ext>
            </a:extLst>
          </p:cNvPr>
          <p:cNvSpPr txBox="1">
            <a:spLocks/>
          </p:cNvSpPr>
          <p:nvPr/>
        </p:nvSpPr>
        <p:spPr>
          <a:xfrm>
            <a:off x="2111470" y="2658099"/>
            <a:ext cx="1131093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dirty="0">
                <a:solidFill>
                  <a:srgbClr val="0070C0"/>
                </a:solidFill>
                <a:latin typeface="Calibri"/>
              </a:rPr>
              <a:t>sujet</a:t>
            </a:r>
            <a:endParaRPr kumimoji="0" lang="fr-FR" sz="320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17" name="Sous-titre 2">
            <a:extLst>
              <a:ext uri="{FF2B5EF4-FFF2-40B4-BE49-F238E27FC236}">
                <a16:creationId xmlns:a16="http://schemas.microsoft.com/office/drawing/2014/main" id="{0D9E3580-D71D-32A7-9FD4-B4C3F61405BB}"/>
              </a:ext>
            </a:extLst>
          </p:cNvPr>
          <p:cNvSpPr txBox="1">
            <a:spLocks/>
          </p:cNvSpPr>
          <p:nvPr/>
        </p:nvSpPr>
        <p:spPr>
          <a:xfrm>
            <a:off x="9474277" y="1758335"/>
            <a:ext cx="818537" cy="46166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2400" dirty="0">
                <a:solidFill>
                  <a:schemeClr val="bg1">
                    <a:lumMod val="50000"/>
                  </a:schemeClr>
                </a:solidFill>
                <a:latin typeface="Calibri"/>
              </a:rPr>
              <a:t>v</a:t>
            </a:r>
            <a:endParaRPr kumimoji="0" lang="fr-FR" sz="320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674506976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D0311DE-1FD5-3782-80C3-7588A7ACBC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F239DFDB-CF5E-6BDB-8CCB-9EEA61126FF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4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7F81463-F859-8854-7977-FE3125C9A530}"/>
              </a:ext>
            </a:extLst>
          </p:cNvPr>
          <p:cNvSpPr txBox="1">
            <a:spLocks/>
          </p:cNvSpPr>
          <p:nvPr/>
        </p:nvSpPr>
        <p:spPr>
          <a:xfrm>
            <a:off x="969264" y="2028617"/>
            <a:ext cx="11222736" cy="280076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8800" i="1" dirty="0">
                <a:solidFill>
                  <a:schemeClr val="tx1"/>
                </a:solidFill>
                <a:latin typeface="Calibri"/>
              </a:rPr>
              <a:t>C’est </a:t>
            </a:r>
            <a:br>
              <a:rPr lang="fr-FR" sz="8800" i="1" dirty="0">
                <a:solidFill>
                  <a:schemeClr val="tx1"/>
                </a:solidFill>
                <a:latin typeface="Calibri"/>
              </a:rPr>
            </a:br>
            <a:r>
              <a:rPr lang="fr-FR" sz="8800" i="1" dirty="0">
                <a:solidFill>
                  <a:schemeClr val="tx1"/>
                </a:solidFill>
                <a:latin typeface="Calibri"/>
              </a:rPr>
              <a:t>terminé !</a:t>
            </a:r>
            <a:endParaRPr kumimoji="0" lang="fr-FR" sz="8800" i="1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62308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232D80B-5205-E66A-085A-A9854F2FF26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80D8FD87-063E-E034-B606-2032EC22FA28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D119C98-B190-3BA2-550F-E61040FCF64C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561EF0B3-2B2E-2051-18BF-3E305B70D0C3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EE4B7EDD-22A7-68A3-E2ED-F0C9551EF436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a) Type de phrase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CD70F6D3-1252-0933-4622-6810E066050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81896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500490-E10C-DD7B-0168-EA494FBEEC2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E13D1C34-3518-763A-D9FE-00E78760845F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16E816F-13DD-0D44-3F01-6A63B461BC91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DC6146DE-CC98-AD59-71A8-27185A20D010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8A4597E9-C818-27B6-9B26-CBE1602F74B8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79A40DC4-A557-637F-CB6E-280039203AE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B4AC69D0-89EB-DDAE-5A21-7F8D5072A13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0135996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78949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B256D0F-F68D-995A-857F-263545E55B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us-titre 2">
            <a:extLst>
              <a:ext uri="{FF2B5EF4-FFF2-40B4-BE49-F238E27FC236}">
                <a16:creationId xmlns:a16="http://schemas.microsoft.com/office/drawing/2014/main" id="{178B44E3-225A-8E26-406F-AB7375DB25DA}"/>
              </a:ext>
            </a:extLst>
          </p:cNvPr>
          <p:cNvSpPr txBox="1">
            <a:spLocks/>
          </p:cNvSpPr>
          <p:nvPr/>
        </p:nvSpPr>
        <p:spPr>
          <a:xfrm>
            <a:off x="1240632" y="0"/>
            <a:ext cx="72366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ysClr val="windowText" lastClr="000000">
                    <a:tint val="75000"/>
                  </a:sysClr>
                </a:solidFill>
                <a:latin typeface="Calibri"/>
              </a:rPr>
              <a:t>Jour 1</a:t>
            </a:r>
            <a:endParaRPr kumimoji="0" lang="fr-FR" sz="48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>
                  <a:tint val="75000"/>
                </a:sysClr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AD1BB8D-DA63-2DF3-26AB-AD6F87762E3D}"/>
              </a:ext>
            </a:extLst>
          </p:cNvPr>
          <p:cNvSpPr txBox="1">
            <a:spLocks/>
          </p:cNvSpPr>
          <p:nvPr/>
        </p:nvSpPr>
        <p:spPr>
          <a:xfrm>
            <a:off x="952500" y="1976735"/>
            <a:ext cx="11239500" cy="830997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FF0000"/>
                  </a:solidFill>
                </a:uFill>
                <a:latin typeface="Calibri"/>
              </a:rPr>
              <a:t>Comprends</a:t>
            </a:r>
            <a:r>
              <a:rPr lang="fr-FR" sz="4800" b="1" dirty="0">
                <a:solidFill>
                  <a:srgbClr val="0070C0"/>
                </a:solidFill>
                <a:uFill>
                  <a:solidFill>
                    <a:srgbClr val="0070C0"/>
                  </a:solidFill>
                </a:uFill>
                <a:latin typeface="Calibri"/>
              </a:rPr>
              <a:t>-tu correctement ce texte ?</a:t>
            </a:r>
            <a:endParaRPr kumimoji="0" lang="fr-FR" sz="4800" b="1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0ED30BDC-3EAE-EB8A-91CD-598897DA5BB1}"/>
              </a:ext>
            </a:extLst>
          </p:cNvPr>
          <p:cNvSpPr txBox="1">
            <a:spLocks/>
          </p:cNvSpPr>
          <p:nvPr/>
        </p:nvSpPr>
        <p:spPr>
          <a:xfrm>
            <a:off x="1240632" y="543579"/>
            <a:ext cx="4417218" cy="584775"/>
          </a:xfrm>
          <a:prstGeom prst="rect">
            <a:avLst/>
          </a:prstGeom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fr-FR" b="1" dirty="0">
                <a:solidFill>
                  <a:srgbClr val="FF0000"/>
                </a:solidFill>
                <a:latin typeface="Calibri"/>
              </a:rPr>
              <a:t>Correction</a:t>
            </a:r>
            <a:endParaRPr kumimoji="0" lang="fr-FR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</a:endParaRPr>
          </a:p>
        </p:txBody>
      </p:sp>
      <p:sp>
        <p:nvSpPr>
          <p:cNvPr id="6" name="Sous-titre 2">
            <a:extLst>
              <a:ext uri="{FF2B5EF4-FFF2-40B4-BE49-F238E27FC236}">
                <a16:creationId xmlns:a16="http://schemas.microsoft.com/office/drawing/2014/main" id="{B2C1FA71-DD29-E34E-CD3E-F2D1BA0091C4}"/>
              </a:ext>
            </a:extLst>
          </p:cNvPr>
          <p:cNvSpPr txBox="1">
            <a:spLocks/>
          </p:cNvSpPr>
          <p:nvPr/>
        </p:nvSpPr>
        <p:spPr>
          <a:xfrm>
            <a:off x="5734051" y="95250"/>
            <a:ext cx="6372224" cy="1348061"/>
          </a:xfrm>
          <a:prstGeom prst="rect">
            <a:avLst/>
          </a:prstGeom>
          <a:solidFill>
            <a:srgbClr val="FFFF00">
              <a:alpha val="50196"/>
            </a:srgbClr>
          </a:solidFill>
          <a:ln w="19050">
            <a:solidFill>
              <a:schemeClr val="tx1"/>
            </a:solidFill>
          </a:ln>
        </p:spPr>
        <p:txBody>
          <a:bodyPr vert="horz" wrap="square" lIns="91440" tIns="45720" rIns="91440" bIns="45720" rtlCol="0">
            <a:sp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a) Type de phrase	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b) Forme de phrase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c) Verbe conjugué		</a:t>
            </a:r>
            <a:r>
              <a:rPr lang="fr-FR" sz="2400" dirty="0">
                <a:solidFill>
                  <a:schemeClr val="tx1"/>
                </a:solidFill>
                <a:latin typeface="Calibri"/>
              </a:rPr>
              <a:t>d) Sujet</a:t>
            </a:r>
          </a:p>
          <a:p>
            <a:pPr lvl="0" algn="l">
              <a:defRPr/>
            </a:pPr>
            <a:r>
              <a:rPr lang="fr-FR" sz="2400" dirty="0">
                <a:solidFill>
                  <a:schemeClr val="tx1"/>
                </a:solidFill>
                <a:latin typeface="Calibri"/>
              </a:rPr>
              <a:t>e) Nature des mots </a:t>
            </a:r>
            <a:r>
              <a:rPr kumimoji="0" lang="fr-FR" sz="24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</a:rPr>
              <a:t>		</a:t>
            </a:r>
            <a:r>
              <a:rPr kumimoji="0" lang="fr-FR" sz="24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</a:rPr>
              <a:t>      </a:t>
            </a:r>
            <a:r>
              <a:rPr lang="fr-FR" sz="2400" i="1" dirty="0">
                <a:solidFill>
                  <a:schemeClr val="tx1"/>
                </a:solidFill>
                <a:latin typeface="Calibri"/>
              </a:rPr>
              <a:t>ils</a:t>
            </a:r>
            <a:endParaRPr kumimoji="0" lang="fr-FR" sz="240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</a:endParaRPr>
          </a:p>
        </p:txBody>
      </p:sp>
      <p:pic>
        <p:nvPicPr>
          <p:cNvPr id="7" name="Graphique 6" descr="Badge à suivre avec un remplissage uni">
            <a:extLst>
              <a:ext uri="{FF2B5EF4-FFF2-40B4-BE49-F238E27FC236}">
                <a16:creationId xmlns:a16="http://schemas.microsoft.com/office/drawing/2014/main" id="{22BEA4E1-7D83-8E1D-B93F-4C81C04ABA9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448492" y="1020485"/>
            <a:ext cx="371475" cy="371475"/>
          </a:xfrm>
          <a:prstGeom prst="rect">
            <a:avLst/>
          </a:prstGeom>
        </p:spPr>
      </p:pic>
      <p:graphicFrame>
        <p:nvGraphicFramePr>
          <p:cNvPr id="14" name="Tableau 13">
            <a:extLst>
              <a:ext uri="{FF2B5EF4-FFF2-40B4-BE49-F238E27FC236}">
                <a16:creationId xmlns:a16="http://schemas.microsoft.com/office/drawing/2014/main" id="{7CCEED94-B17B-56DA-01C3-8CA643CB50F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0737728"/>
              </p:ext>
            </p:extLst>
          </p:nvPr>
        </p:nvGraphicFramePr>
        <p:xfrm>
          <a:off x="952500" y="4101579"/>
          <a:ext cx="11239500" cy="563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239500">
                  <a:extLst>
                    <a:ext uri="{9D8B030D-6E8A-4147-A177-3AD203B41FA5}">
                      <a16:colId xmlns:a16="http://schemas.microsoft.com/office/drawing/2014/main" val="170884697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  <a:defRPr/>
                      </a:pPr>
                      <a:r>
                        <a:rPr lang="fr-FR" sz="3100" b="1" dirty="0">
                          <a:solidFill>
                            <a:srgbClr val="FF0000"/>
                          </a:solidFill>
                          <a:latin typeface="Calibri"/>
                        </a:rPr>
                        <a:t>a) interrogative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781673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7109216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TM03457485[[fn=Maillage]]</Template>
  <TotalTime>714</TotalTime>
  <Words>3256</Words>
  <Application>Microsoft Office PowerPoint</Application>
  <PresentationFormat>Grand écran</PresentationFormat>
  <Paragraphs>645</Paragraphs>
  <Slides>68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68</vt:i4>
      </vt:variant>
    </vt:vector>
  </HeadingPairs>
  <TitlesOfParts>
    <vt:vector size="73" baseType="lpstr">
      <vt:lpstr>Calibri</vt:lpstr>
      <vt:lpstr>Aptos</vt:lpstr>
      <vt:lpstr>Arial</vt:lpstr>
      <vt:lpstr>Aptos Display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Maxime Paul</dc:creator>
  <cp:lastModifiedBy>Maxime Paul</cp:lastModifiedBy>
  <cp:revision>34</cp:revision>
  <dcterms:created xsi:type="dcterms:W3CDTF">2024-11-28T14:19:02Z</dcterms:created>
  <dcterms:modified xsi:type="dcterms:W3CDTF">2025-06-20T13:55:25Z</dcterms:modified>
</cp:coreProperties>
</file>