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320" r:id="rId4"/>
    <p:sldId id="319" r:id="rId5"/>
    <p:sldId id="289" r:id="rId6"/>
    <p:sldId id="492" r:id="rId7"/>
    <p:sldId id="532" r:id="rId8"/>
    <p:sldId id="533" r:id="rId9"/>
    <p:sldId id="534" r:id="rId10"/>
    <p:sldId id="535" r:id="rId11"/>
    <p:sldId id="536" r:id="rId12"/>
    <p:sldId id="537" r:id="rId13"/>
    <p:sldId id="538" r:id="rId14"/>
    <p:sldId id="539" r:id="rId15"/>
    <p:sldId id="540" r:id="rId16"/>
    <p:sldId id="541" r:id="rId17"/>
    <p:sldId id="542" r:id="rId18"/>
    <p:sldId id="543" r:id="rId19"/>
    <p:sldId id="544" r:id="rId20"/>
    <p:sldId id="275" r:id="rId21"/>
    <p:sldId id="290" r:id="rId22"/>
    <p:sldId id="505" r:id="rId23"/>
    <p:sldId id="545" r:id="rId24"/>
    <p:sldId id="546" r:id="rId25"/>
    <p:sldId id="547" r:id="rId26"/>
    <p:sldId id="548" r:id="rId27"/>
    <p:sldId id="549" r:id="rId28"/>
    <p:sldId id="550" r:id="rId29"/>
    <p:sldId id="551" r:id="rId30"/>
    <p:sldId id="552" r:id="rId31"/>
    <p:sldId id="553" r:id="rId32"/>
    <p:sldId id="554" r:id="rId33"/>
    <p:sldId id="555" r:id="rId34"/>
    <p:sldId id="556" r:id="rId35"/>
    <p:sldId id="557" r:id="rId36"/>
    <p:sldId id="288" r:id="rId37"/>
    <p:sldId id="291" r:id="rId38"/>
    <p:sldId id="518" r:id="rId39"/>
    <p:sldId id="558" r:id="rId40"/>
    <p:sldId id="559" r:id="rId41"/>
    <p:sldId id="560" r:id="rId42"/>
    <p:sldId id="561" r:id="rId43"/>
    <p:sldId id="562" r:id="rId44"/>
    <p:sldId id="563" r:id="rId45"/>
    <p:sldId id="564" r:id="rId46"/>
    <p:sldId id="565" r:id="rId47"/>
    <p:sldId id="566" r:id="rId48"/>
    <p:sldId id="567" r:id="rId49"/>
    <p:sldId id="568" r:id="rId50"/>
    <p:sldId id="569" r:id="rId51"/>
    <p:sldId id="570" r:id="rId52"/>
    <p:sldId id="304" r:id="rId53"/>
    <p:sldId id="305" r:id="rId54"/>
    <p:sldId id="531" r:id="rId55"/>
    <p:sldId id="571" r:id="rId56"/>
    <p:sldId id="572" r:id="rId57"/>
    <p:sldId id="573" r:id="rId58"/>
    <p:sldId id="574" r:id="rId59"/>
    <p:sldId id="575" r:id="rId60"/>
    <p:sldId id="576" r:id="rId61"/>
    <p:sldId id="577" r:id="rId62"/>
    <p:sldId id="578" r:id="rId63"/>
    <p:sldId id="579" r:id="rId64"/>
    <p:sldId id="580" r:id="rId65"/>
    <p:sldId id="581" r:id="rId66"/>
    <p:sldId id="582" r:id="rId67"/>
    <p:sldId id="583" r:id="rId68"/>
    <p:sldId id="318" r:id="rId6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1E7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408" y="3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430A70-BAB2-1B1D-AEB7-E4DFA157740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Graphique, Police, symbole, logo&#10;&#10;Description générée automatiquement">
            <a:extLst>
              <a:ext uri="{FF2B5EF4-FFF2-40B4-BE49-F238E27FC236}">
                <a16:creationId xmlns:a16="http://schemas.microsoft.com/office/drawing/2014/main" id="{0BA3E640-BA40-581D-A995-B206D91F74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" y="178306"/>
            <a:ext cx="737243" cy="6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norm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8E805-7BC4-3D40-A22A-1C41C96A3CBE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5D99F2-5F38-AF02-ECD2-C9D8E5F3349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P1/S5</a:t>
            </a:r>
          </a:p>
        </p:txBody>
      </p:sp>
    </p:spTree>
    <p:extLst>
      <p:ext uri="{BB962C8B-B14F-4D97-AF65-F5344CB8AC3E}">
        <p14:creationId xmlns:p14="http://schemas.microsoft.com/office/powerpoint/2010/main" val="423398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7D7D80-0936-4FED-6101-008869D0E588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59F701-6152-5E52-CEF4-6C70CA6FCF9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P1/S5</a:t>
            </a:r>
          </a:p>
        </p:txBody>
      </p:sp>
    </p:spTree>
    <p:extLst>
      <p:ext uri="{BB962C8B-B14F-4D97-AF65-F5344CB8AC3E}">
        <p14:creationId xmlns:p14="http://schemas.microsoft.com/office/powerpoint/2010/main" val="16319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06EA2D-8067-8176-C9CE-8CA26779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977BA9-DEAD-0AF1-985A-40D44D75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49F7B-BC43-AE81-6A05-07DF739BC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0E7A6-B89B-4AEA-8E78-84BDA4205F0E}" type="datetimeFigureOut">
              <a:rPr lang="fr-FR" smtClean="0"/>
              <a:t>19/06/2025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3005A-F7F0-0E25-7DC7-C3DA1E3C3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FC0FD-2D13-0657-2274-89E810D7C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598993-CF0D-40BD-9CC6-072C93196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40.png"/><Relationship Id="rId18" Type="http://schemas.openxmlformats.org/officeDocument/2006/relationships/slide" Target="slide3.xml"/><Relationship Id="rId7" Type="http://schemas.openxmlformats.org/officeDocument/2006/relationships/image" Target="../media/image20.png"/><Relationship Id="rId12" Type="http://schemas.openxmlformats.org/officeDocument/2006/relationships/slide" Target="slide37.xml"/><Relationship Id="rId17" Type="http://schemas.openxmlformats.org/officeDocument/2006/relationships/image" Target="../media/image7.png"/><Relationship Id="rId2" Type="http://schemas.openxmlformats.org/officeDocument/2006/relationships/image" Target="../media/image2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image" Target="../media/image4.png"/><Relationship Id="rId15" Type="http://schemas.openxmlformats.org/officeDocument/2006/relationships/slide" Target="slide53.xml"/><Relationship Id="rId10" Type="http://schemas.openxmlformats.org/officeDocument/2006/relationships/image" Target="../media/image30.png"/><Relationship Id="rId19" Type="http://schemas.openxmlformats.org/officeDocument/2006/relationships/image" Target="../media/image70.png"/><Relationship Id="rId9" Type="http://schemas.openxmlformats.org/officeDocument/2006/relationships/slide" Target="slide21.xml"/><Relationship Id="rId1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0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FA436572-796A-E522-D82C-50B60E7185EA}"/>
              </a:ext>
            </a:extLst>
          </p:cNvPr>
          <p:cNvSpPr txBox="1">
            <a:spLocks/>
          </p:cNvSpPr>
          <p:nvPr/>
        </p:nvSpPr>
        <p:spPr>
          <a:xfrm>
            <a:off x="2477691" y="9525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Étude de la langue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 CM2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0D2B30-F58A-1268-3530-84E0E42371D7}"/>
              </a:ext>
            </a:extLst>
          </p:cNvPr>
          <p:cNvSpPr txBox="1">
            <a:spLocks/>
          </p:cNvSpPr>
          <p:nvPr/>
        </p:nvSpPr>
        <p:spPr>
          <a:xfrm>
            <a:off x="2477691" y="2162473"/>
            <a:ext cx="723661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7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</a:rPr>
              <a:t>Étude de phrase</a:t>
            </a:r>
            <a:endParaRPr kumimoji="0" lang="fr-FR" sz="7200" b="1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CDCADF-2289-1A52-DBFD-224573040601}"/>
              </a:ext>
            </a:extLst>
          </p:cNvPr>
          <p:cNvSpPr txBox="1">
            <a:spLocks/>
          </p:cNvSpPr>
          <p:nvPr/>
        </p:nvSpPr>
        <p:spPr>
          <a:xfrm>
            <a:off x="2477691" y="3772198"/>
            <a:ext cx="723661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i="1" dirty="0">
                <a:solidFill>
                  <a:schemeClr val="bg1"/>
                </a:solidFill>
                <a:latin typeface="Calibri"/>
              </a:rPr>
              <a:t>Période 1 – Semaine 5</a:t>
            </a: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92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3FFE39-5771-9496-882E-B1F5DAEC4E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F6802D1-88EE-8099-86D2-C8FD1DAAC4C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C604770-448A-8EF0-33D6-520B531539C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chantes une si jolie chanson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DB8306B-20C9-3DD1-8C02-E956D6C3EFD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7974EDE-5A1F-A5C0-38CC-158602CB6C4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Roméo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BC4A0EE-62C1-DF7F-4B88-005F827FEF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C594639-9D7C-C876-0A4A-5CDD46BE2C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067242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9114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1A2659-9D63-7FDD-8577-70B5883754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C35564F-80D8-D1A1-3DBE-FC1D8BCAA7E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38B3009-4272-A455-3619-8F4E94CE5CA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chantes une si jolie chanson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830165A-567E-CF0E-AFDA-A5BD8E565E1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DFBEB30-04BA-7D1F-2F56-A76F4890974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Roméo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980B365-00D2-8772-B37E-33C7CBB92B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3DE4DEA-3D50-3E11-B853-A37C02787C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351885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726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C85955-720C-9C26-CF9F-333F89FA52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C2BF905-CF13-1B92-9393-49E927E7AE4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2AAC894-DA2F-497E-4BA6-26833904787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chantes une si jolie chanson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1DC3FF1-46C6-CCBD-2812-7A14AF0CBF8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4F4BD89-8086-F218-9EA8-B16F50D9B68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Roméo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AA8F3A9-7885-D2FF-05BC-7DA4E4B6D1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5A7AF40-CB5B-FAD2-B366-71D636F3D0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499111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7240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20E511-8A30-2AE2-349F-7E31DD32DF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69E4B08-C517-30F7-8200-151ECBE097C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3E44CC-C5A7-CB3A-9891-5E25542656F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chantes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une si jolie chanson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3C8082A-988B-B4B4-77F6-0B6F61A7E71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6C7870C-D37B-298A-FB36-CA107CC2DBD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Roméo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F12CD86-CDE2-BB1B-7D7B-137BD0977C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A806006F-A6D8-2E96-6FC8-E41801864DBC}"/>
              </a:ext>
            </a:extLst>
          </p:cNvPr>
          <p:cNvSpPr txBox="1">
            <a:spLocks/>
          </p:cNvSpPr>
          <p:nvPr/>
        </p:nvSpPr>
        <p:spPr>
          <a:xfrm>
            <a:off x="3679907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F40C24D-BAC4-80DE-7B25-1F88E9F1FD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293167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chantes (chanter,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4995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2F2BC0-DE38-4C9B-2BE5-BDDC5967CB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0762389-9EED-F1F4-7D30-7F7743A98D8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7457AC9-8D91-1B86-BEDF-58D6F24468F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chantes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une si jolie chanson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12DC8B2-DDF8-DF0A-0D31-D00B7D851AD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7374A46-FFBC-4631-26FF-9DB2C7BC4BE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Roméo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0451099-F6AB-15DB-838F-E57B2D4B07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67582E72-B458-B4AF-051B-A2D6188C9007}"/>
              </a:ext>
            </a:extLst>
          </p:cNvPr>
          <p:cNvSpPr txBox="1">
            <a:spLocks/>
          </p:cNvSpPr>
          <p:nvPr/>
        </p:nvSpPr>
        <p:spPr>
          <a:xfrm>
            <a:off x="3679907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7A976AB-7B60-D743-97A2-58DD97AFE9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616284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chantes (chanter,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3451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4AF381-DDE5-4657-BB3B-B6B6900E43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C3E3EAA-5A06-1B79-E641-104E2179BFB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A5ED7DC-D338-433F-6AFA-27C277B7E26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chantes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une si jolie chanson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02171EB-D863-21BC-AD33-FF9C7AFBCBD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0298E41-804B-643C-9ED4-1DC341D118E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Roméo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FC3DD4A-ECAE-9D82-2A4F-A0CEDEEA93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49E14FE-E59C-06BA-B0C2-8EE4351A73F0}"/>
              </a:ext>
            </a:extLst>
          </p:cNvPr>
          <p:cNvSpPr txBox="1">
            <a:spLocks/>
          </p:cNvSpPr>
          <p:nvPr/>
        </p:nvSpPr>
        <p:spPr>
          <a:xfrm>
            <a:off x="3679907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7E90390-A7D2-2738-3FB2-3F918A3E42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78568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chantes (chanter,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2C41911E-08D4-5C2F-FFFD-510FE5BF49EA}"/>
              </a:ext>
            </a:extLst>
          </p:cNvPr>
          <p:cNvSpPr txBox="1">
            <a:spLocks/>
          </p:cNvSpPr>
          <p:nvPr/>
        </p:nvSpPr>
        <p:spPr>
          <a:xfrm>
            <a:off x="2202042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8361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5FE686-D2EA-49F8-4B74-C8FFE89565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2751756-FD4A-A5E7-6A4C-9FD5CE75EB2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B90F83F-20BC-E94D-2765-D8B800E1810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chantes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une si jolie chanson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9D9FC21-E6B3-5176-7EE0-D507EC0C96A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423B8BC-ABF8-0C6B-39A5-189DCDD1C49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Roméo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ACBDD89-D8B0-D4B7-0648-5E05A74A82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E3D4295-8365-A9CA-2AA8-4C14F3449A1A}"/>
              </a:ext>
            </a:extLst>
          </p:cNvPr>
          <p:cNvSpPr txBox="1">
            <a:spLocks/>
          </p:cNvSpPr>
          <p:nvPr/>
        </p:nvSpPr>
        <p:spPr>
          <a:xfrm>
            <a:off x="3679907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3F53B63-0AFD-0D06-27EE-884F309704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171688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chantes (chanter,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645145B6-541F-7732-3644-21CD0ACDE9CF}"/>
              </a:ext>
            </a:extLst>
          </p:cNvPr>
          <p:cNvSpPr txBox="1">
            <a:spLocks/>
          </p:cNvSpPr>
          <p:nvPr/>
        </p:nvSpPr>
        <p:spPr>
          <a:xfrm>
            <a:off x="2202042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779045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EDCC49-720E-EB2E-D28D-B5E4AF0F40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A00C7D9-C0A9-98BB-21D1-F94D5C75A90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F0A2E3F-E1CD-205D-3024-FABC081EC8D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chantes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une si jolie chanson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9C04598-1DA5-6151-6242-6BD79A3A0DF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2D482A4-B8DB-B231-908F-23E3D175A68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Roméo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18DB658-E48A-859F-5692-9B3FACDDDD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7D3E1BF5-558A-CA26-9FC7-9558E99E957E}"/>
              </a:ext>
            </a:extLst>
          </p:cNvPr>
          <p:cNvSpPr txBox="1">
            <a:spLocks/>
          </p:cNvSpPr>
          <p:nvPr/>
        </p:nvSpPr>
        <p:spPr>
          <a:xfrm>
            <a:off x="3679907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B0B27BB-C0E6-6489-662D-01177E679B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613638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chantes (chanter,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98E8D06E-B5C8-F30C-056C-E80FB33CBA02}"/>
              </a:ext>
            </a:extLst>
          </p:cNvPr>
          <p:cNvSpPr txBox="1">
            <a:spLocks/>
          </p:cNvSpPr>
          <p:nvPr/>
        </p:nvSpPr>
        <p:spPr>
          <a:xfrm>
            <a:off x="3782298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9D394D83-5AE6-ACFA-F7D6-ED13C33B6F02}"/>
              </a:ext>
            </a:extLst>
          </p:cNvPr>
          <p:cNvSpPr txBox="1">
            <a:spLocks/>
          </p:cNvSpPr>
          <p:nvPr/>
        </p:nvSpPr>
        <p:spPr>
          <a:xfrm>
            <a:off x="5388688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7F5047F3-9976-EB16-7C8E-EDF32B103B92}"/>
              </a:ext>
            </a:extLst>
          </p:cNvPr>
          <p:cNvSpPr txBox="1">
            <a:spLocks/>
          </p:cNvSpPr>
          <p:nvPr/>
        </p:nvSpPr>
        <p:spPr>
          <a:xfrm>
            <a:off x="7097043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705F42A-E44D-A4FD-478A-ED98E3272509}"/>
              </a:ext>
            </a:extLst>
          </p:cNvPr>
          <p:cNvSpPr txBox="1">
            <a:spLocks/>
          </p:cNvSpPr>
          <p:nvPr/>
        </p:nvSpPr>
        <p:spPr>
          <a:xfrm>
            <a:off x="2374348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5B42C95E-3A34-142E-6AF5-76EDE2B9B04B}"/>
              </a:ext>
            </a:extLst>
          </p:cNvPr>
          <p:cNvSpPr txBox="1">
            <a:spLocks/>
          </p:cNvSpPr>
          <p:nvPr/>
        </p:nvSpPr>
        <p:spPr>
          <a:xfrm>
            <a:off x="6253699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B4C34116-439D-6AF4-E86E-281F211C851C}"/>
              </a:ext>
            </a:extLst>
          </p:cNvPr>
          <p:cNvSpPr txBox="1">
            <a:spLocks/>
          </p:cNvSpPr>
          <p:nvPr/>
        </p:nvSpPr>
        <p:spPr>
          <a:xfrm>
            <a:off x="2202042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D689C86-A985-0EBA-589A-37DA5DADB457}"/>
              </a:ext>
            </a:extLst>
          </p:cNvPr>
          <p:cNvSpPr txBox="1">
            <a:spLocks/>
          </p:cNvSpPr>
          <p:nvPr/>
        </p:nvSpPr>
        <p:spPr>
          <a:xfrm>
            <a:off x="8826370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399018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E20E07-40C5-5D7C-C74D-8B5494ECE2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9729EA8-80A0-23F0-A2A4-05815561DE9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CF301B7-9F3E-1238-C4F9-DAA90B07F29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chantes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une si jolie chanson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D999DD1-CD4B-6541-BB92-7F27932CD39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C0B67CD-F7D7-FE66-CC7A-7EA38D29767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Roméo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1C36D53-7873-99D7-380B-5CCF5F3886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FE7BF414-82F2-FB35-478F-69080BF36E48}"/>
              </a:ext>
            </a:extLst>
          </p:cNvPr>
          <p:cNvSpPr txBox="1">
            <a:spLocks/>
          </p:cNvSpPr>
          <p:nvPr/>
        </p:nvSpPr>
        <p:spPr>
          <a:xfrm>
            <a:off x="3679907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55A44DA-11A9-1B9C-C08B-3D860CC989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609546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chantes (chanter,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503A8078-07A1-68D2-5BD5-94A25D06F5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560EC3DD-13A9-D026-3604-3AECB92EA396}"/>
              </a:ext>
            </a:extLst>
          </p:cNvPr>
          <p:cNvSpPr txBox="1">
            <a:spLocks/>
          </p:cNvSpPr>
          <p:nvPr/>
        </p:nvSpPr>
        <p:spPr>
          <a:xfrm>
            <a:off x="3782298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F7DFC9A3-7AFE-DA53-A1FE-73DE89351C0C}"/>
              </a:ext>
            </a:extLst>
          </p:cNvPr>
          <p:cNvSpPr txBox="1">
            <a:spLocks/>
          </p:cNvSpPr>
          <p:nvPr/>
        </p:nvSpPr>
        <p:spPr>
          <a:xfrm>
            <a:off x="5388688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DF1D7ED8-1CC3-EF1F-C875-585DDE789226}"/>
              </a:ext>
            </a:extLst>
          </p:cNvPr>
          <p:cNvSpPr txBox="1">
            <a:spLocks/>
          </p:cNvSpPr>
          <p:nvPr/>
        </p:nvSpPr>
        <p:spPr>
          <a:xfrm>
            <a:off x="7097043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603C8EC1-B864-5B42-BACC-645697E04A6C}"/>
              </a:ext>
            </a:extLst>
          </p:cNvPr>
          <p:cNvSpPr txBox="1">
            <a:spLocks/>
          </p:cNvSpPr>
          <p:nvPr/>
        </p:nvSpPr>
        <p:spPr>
          <a:xfrm>
            <a:off x="2374348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22A7381B-3C50-5FEA-EB8F-CD775DEC2EB1}"/>
              </a:ext>
            </a:extLst>
          </p:cNvPr>
          <p:cNvSpPr txBox="1">
            <a:spLocks/>
          </p:cNvSpPr>
          <p:nvPr/>
        </p:nvSpPr>
        <p:spPr>
          <a:xfrm>
            <a:off x="6253699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FC9ED9FC-632E-D428-0439-B4B1D3E82A70}"/>
              </a:ext>
            </a:extLst>
          </p:cNvPr>
          <p:cNvSpPr txBox="1">
            <a:spLocks/>
          </p:cNvSpPr>
          <p:nvPr/>
        </p:nvSpPr>
        <p:spPr>
          <a:xfrm>
            <a:off x="2202042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2EBE4ED5-70B7-80FE-9F02-77C35E096EE8}"/>
              </a:ext>
            </a:extLst>
          </p:cNvPr>
          <p:cNvSpPr txBox="1">
            <a:spLocks/>
          </p:cNvSpPr>
          <p:nvPr/>
        </p:nvSpPr>
        <p:spPr>
          <a:xfrm>
            <a:off x="8826370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9927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4ED5B4-6DB1-66E9-22A3-063DA10473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B25EF58-EF09-031B-656B-18CF51C6656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DECB950-A461-93D7-8F0D-7C7DDD697EA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chantes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une si jolie chanson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78BC9D1-2076-425A-B304-D5D4B7B3E67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84C8F1C-A153-78A1-B0C6-F096B04681A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Roméo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4C2A853-4ABE-F8D0-DBA9-DAB575ECD8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725C3BC4-C003-8F12-0470-6DC6087A6798}"/>
              </a:ext>
            </a:extLst>
          </p:cNvPr>
          <p:cNvSpPr txBox="1">
            <a:spLocks/>
          </p:cNvSpPr>
          <p:nvPr/>
        </p:nvSpPr>
        <p:spPr>
          <a:xfrm>
            <a:off x="3679907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07084C3-7445-7F46-8002-56B5941C7073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chantes (chanter,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Roméo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chant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une si jolie chanson !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54AEB2A5-E7BC-4225-9183-47373F6066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2669CDD2-562A-850A-8142-50B67854A5CA}"/>
              </a:ext>
            </a:extLst>
          </p:cNvPr>
          <p:cNvSpPr txBox="1">
            <a:spLocks/>
          </p:cNvSpPr>
          <p:nvPr/>
        </p:nvSpPr>
        <p:spPr>
          <a:xfrm>
            <a:off x="3782298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9D922422-D419-493A-A02B-1F92A5513C12}"/>
              </a:ext>
            </a:extLst>
          </p:cNvPr>
          <p:cNvSpPr txBox="1">
            <a:spLocks/>
          </p:cNvSpPr>
          <p:nvPr/>
        </p:nvSpPr>
        <p:spPr>
          <a:xfrm>
            <a:off x="5388688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50E0E899-CAF1-ACF1-306F-8307D6FFE0D2}"/>
              </a:ext>
            </a:extLst>
          </p:cNvPr>
          <p:cNvSpPr txBox="1">
            <a:spLocks/>
          </p:cNvSpPr>
          <p:nvPr/>
        </p:nvSpPr>
        <p:spPr>
          <a:xfrm>
            <a:off x="7097043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95C7BE5-0B7D-B08D-D8B3-4FB3FA16FC69}"/>
              </a:ext>
            </a:extLst>
          </p:cNvPr>
          <p:cNvSpPr txBox="1">
            <a:spLocks/>
          </p:cNvSpPr>
          <p:nvPr/>
        </p:nvSpPr>
        <p:spPr>
          <a:xfrm>
            <a:off x="2374348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2E7A2D29-15D1-CB26-7E9C-2BC17BCC21B4}"/>
              </a:ext>
            </a:extLst>
          </p:cNvPr>
          <p:cNvSpPr txBox="1">
            <a:spLocks/>
          </p:cNvSpPr>
          <p:nvPr/>
        </p:nvSpPr>
        <p:spPr>
          <a:xfrm>
            <a:off x="6253699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C61A3F5A-5217-A0FB-DE65-7DD76712AD45}"/>
              </a:ext>
            </a:extLst>
          </p:cNvPr>
          <p:cNvSpPr txBox="1">
            <a:spLocks/>
          </p:cNvSpPr>
          <p:nvPr/>
        </p:nvSpPr>
        <p:spPr>
          <a:xfrm>
            <a:off x="2202042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343BA74F-6903-619A-03BE-EBE22392FC35}"/>
              </a:ext>
            </a:extLst>
          </p:cNvPr>
          <p:cNvSpPr txBox="1">
            <a:spLocks/>
          </p:cNvSpPr>
          <p:nvPr/>
        </p:nvSpPr>
        <p:spPr>
          <a:xfrm>
            <a:off x="8826370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28199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C19BD-FD3E-CF23-C0C4-6286622D7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7FBBD9E6-72C3-A4B0-185C-0F552FE88291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Sommaire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cap="small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dirty="0">
              <a:solidFill>
                <a:schemeClr val="tx1"/>
              </a:solidFill>
              <a:latin typeface="Calibri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27095749"/>
                  </p:ext>
                </p:extLst>
              </p:nvPr>
            </p:nvGraphicFramePr>
            <p:xfrm>
              <a:off x="2381368" y="2290572"/>
              <a:ext cx="3048000" cy="1714500"/>
            </p:xfrm>
            <a:graphic>
              <a:graphicData uri="http://schemas.microsoft.com/office/powerpoint/2016/slidezoom">
                <pslz:sldZm>
                  <pslz:sldZmObj sldId="289" cId="914575646">
                    <pslz:zmPr id="{082072DE-2302-4190-8BC8-53DE70B1239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81368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Zoom de diapositive 10"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4474457"/>
                  </p:ext>
                </p:extLst>
              </p:nvPr>
            </p:nvGraphicFramePr>
            <p:xfrm>
              <a:off x="7599254" y="2290572"/>
              <a:ext cx="3048000" cy="1714500"/>
            </p:xfrm>
            <a:graphic>
              <a:graphicData uri="http://schemas.microsoft.com/office/powerpoint/2016/slidezoom">
                <pslz:sldZm>
                  <pslz:sldZmObj sldId="290" cId="136554696">
                    <pslz:zmPr id="{A8A12A92-C377-4DCB-B791-28B4B00CF580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Zoom de diapositive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99254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Zoom de diapositive 12"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4138486"/>
                  </p:ext>
                </p:extLst>
              </p:nvPr>
            </p:nvGraphicFramePr>
            <p:xfrm>
              <a:off x="2381368" y="4656582"/>
              <a:ext cx="3048000" cy="1714500"/>
            </p:xfrm>
            <a:graphic>
              <a:graphicData uri="http://schemas.microsoft.com/office/powerpoint/2016/slidezoom">
                <pslz:sldZm>
                  <pslz:sldZmObj sldId="291" cId="1922654366">
                    <pslz:zmPr id="{E5582C83-5B08-4968-96F2-7A3F6E1252B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Zoom de diapositive 12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81368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Zoom de diapositive 14"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1456769"/>
                  </p:ext>
                </p:extLst>
              </p:nvPr>
            </p:nvGraphicFramePr>
            <p:xfrm>
              <a:off x="7599254" y="4656582"/>
              <a:ext cx="3048000" cy="1714500"/>
            </p:xfrm>
            <a:graphic>
              <a:graphicData uri="http://schemas.microsoft.com/office/powerpoint/2016/slidezoom">
                <pslz:sldZm>
                  <pslz:sldZmObj sldId="305" cId="2113140284">
                    <pslz:zmPr id="{38D7BD4E-053E-4F73-8C31-5F91E63F370D}" returnToParent="0" transitionDur="100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Zoom de diapositive 14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99254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Zoom de diapositive 2"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39195230"/>
                  </p:ext>
                </p:extLst>
              </p:nvPr>
            </p:nvGraphicFramePr>
            <p:xfrm>
              <a:off x="5064300" y="288036"/>
              <a:ext cx="3048000" cy="1714500"/>
            </p:xfrm>
            <a:graphic>
              <a:graphicData uri="http://schemas.microsoft.com/office/powerpoint/2016/slidezoom">
                <pslz:sldZm>
                  <pslz:sldZmObj sldId="320" cId="311991276">
                    <pslz:zmPr id="{8937E200-F89C-4A42-9F8F-E67629CFBBCD}" returnToParent="0" transitionDur="100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Zoom de diapositive 2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64300" y="288036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15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79C-1E9F-0147-F4B6-92B842E12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2FF76E-2992-B8DF-28D2-F8BAA8F76F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064C37-46E0-7972-3373-A9BB072665D8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596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4ADCA-92C9-CB0B-5171-D43EA793C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0AF9D37-CE65-0707-20D0-609434E62699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2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546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BECD19-6715-A03B-BA9F-6AC45CD71C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AEEA276-FA9F-FF38-66C9-FB792B9E41F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318A5C1-AC85-912A-291E-6F5AC9FCCB4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 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voulait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entrer dans la maison.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CA30550-F84E-E3CD-C556-CEDC1468931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732FF3A-1D45-AE34-F0BB-4B4610F371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149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CFAFBE-7CA8-01E7-94EE-6DE93C61F0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29B844E-15C7-400A-371E-4B1F5449C07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4FC029E-8300-766B-1006-397CF8787BA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 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voulait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entrer dans la maison.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01878CF-227E-038D-D9C0-EC469721F19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F0EFE51-3D25-9D34-CE9E-5A46D031FF6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26DE6B9-283E-A2EF-C437-0B4EADF232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0805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80056A-D664-07D4-119E-FC25129633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67B1A10-190F-8460-5C60-3C3F723AF8D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0B795DC-7C5A-2451-AE5F-CEDB8705052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 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voulait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entrer dans la maison.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39AB2B5-AC7B-393A-A3EC-2A1F18431D0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6F95867-9638-1355-84C0-429AFA9E2AB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7B61174-CAF5-2F52-4DFE-7676CDACA3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6BCDBDC-B2AA-F24D-EF27-A9E26710F5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955066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58690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5C312E-E887-F771-0DF5-3B61E770F0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6EEC31B-2FFA-329B-5778-2FD24688D5E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BABB1DB-77BE-2BDF-8757-92C5C586775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 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voulait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entrer dans la maison.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A8DCE9E-AB75-471B-6A6E-09EC6AAB080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6D3592C-3769-0EAB-2DEE-20338B8A7F7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604B036-CECA-C6C1-572D-694C96602D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C572EF1-5F25-7773-64E2-25068E329D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734005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47021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F3002D-D856-F9E4-CF32-C7D4953D59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44B14EB-959E-8708-503D-DC18B5D12C2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6A2A6FC-1F4A-7137-9C08-4FD3295D575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 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voulait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entrer dans la maison.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67543ED-C4BC-2EE7-E7AF-5C76DC405AD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7D870F7-A143-A660-6347-0CFEA102BBD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8F95C21-AF33-1328-40F2-1157141401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6C79235-3991-E546-80B4-3DA2E4C38F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583958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55878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536CEC-3853-35F4-9F44-1B32D7F0CB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219EB81-1B40-4685-09AE-383EE90933C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DF41032-7AEA-5735-F10D-86E7F924D11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 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voulait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entrer dans la maison.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EC29852-9217-C59E-AE8F-AC546A9660A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129051F-83A7-9790-6CB3-4233C63075D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7008587-1232-5EB1-F0BD-74149E3999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46BF873-CAC9-6273-4263-176BB82171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093333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84929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027173-8060-6F5A-70DA-0A38BC18CD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333E347-978E-66A7-C41B-0C26C3A9284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A7F624D-8318-C9C0-9C53-E6BB0B6F9D6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 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voulait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entrer dans la maison.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002B503-780E-843E-9711-96F9D660DDD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5E7E6A5-922B-D924-87B9-0676380EB9F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5EA6B3F-B263-EDC8-95FE-BD890C0AD4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E3AAE10-073E-4F2D-4223-0538FD4BDB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26212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51657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26B3A3-505C-5A9B-E47E-7901A04A15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0FB96FF-4CE2-5D90-F5D0-F97D4F0690D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E5A31BF-3D18-CA33-5141-2C607A9C8B6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voulait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entrer dans la maison.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6EAE041-5039-06B3-BBB1-055485FE5D1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4EB02D8-E8C0-5E03-5E1A-5E6DC3F2BF7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AE86B92-2890-A076-2C75-BDE92CEFB2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71962ED-120B-987F-CB0B-1EFD6A99B3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0413511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voulait (vouloir,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8" name="Sous-titre 2">
            <a:extLst>
              <a:ext uri="{FF2B5EF4-FFF2-40B4-BE49-F238E27FC236}">
                <a16:creationId xmlns:a16="http://schemas.microsoft.com/office/drawing/2014/main" id="{8605FF5E-BAAF-A0E2-2BA5-9E7A3AAFD763}"/>
              </a:ext>
            </a:extLst>
          </p:cNvPr>
          <p:cNvSpPr txBox="1">
            <a:spLocks/>
          </p:cNvSpPr>
          <p:nvPr/>
        </p:nvSpPr>
        <p:spPr>
          <a:xfrm>
            <a:off x="3201044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17887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AE6F4-B1A9-A3C9-E86A-587AE6E87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A4EEDA9-58FD-B6EB-07CF-BABE747C8D20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Explications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991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5F69AF-14BE-ABBD-F894-547921F017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DB3F2D2-26A0-BCD8-72AF-844A7A080BC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0A13DCD-F046-BFC3-0369-A0634E7A2D7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voulait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entrer dans la maison.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8D59D8D-7AE1-2BC2-383D-BF595DF2D64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CE11323-EB8D-29C9-CA1C-5F3CE7C75CB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C22B352-95BC-341A-5F27-C51E857F8B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6DF7599-6906-DE6F-5EE7-FE2DD59BD3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852037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voulait (vouloir,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8" name="Sous-titre 2">
            <a:extLst>
              <a:ext uri="{FF2B5EF4-FFF2-40B4-BE49-F238E27FC236}">
                <a16:creationId xmlns:a16="http://schemas.microsoft.com/office/drawing/2014/main" id="{D406AA59-4732-96F8-B69B-57608C8C9EFE}"/>
              </a:ext>
            </a:extLst>
          </p:cNvPr>
          <p:cNvSpPr txBox="1">
            <a:spLocks/>
          </p:cNvSpPr>
          <p:nvPr/>
        </p:nvSpPr>
        <p:spPr>
          <a:xfrm>
            <a:off x="3201044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24882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36D323-B1EA-7DBD-8481-0C0E83701D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61B8C93-6F80-DD67-BFF1-C057CFFCD94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B0C35F8-3459-6181-1E68-DCDFB758820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voulait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entrer dans la maison.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BE5585C-317A-F366-88EF-113F46133A3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1F4974B-85E9-D440-A20B-4747D5B84BB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FFBC3AA-3F37-C9BD-26CB-28A8F0D0CD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BA36F28-8449-AE0A-FB1C-734B40FAAF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5829687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voulait (vouloir,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Il (3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7" name="Sous-titre 2">
            <a:extLst>
              <a:ext uri="{FF2B5EF4-FFF2-40B4-BE49-F238E27FC236}">
                <a16:creationId xmlns:a16="http://schemas.microsoft.com/office/drawing/2014/main" id="{AEC91883-2D29-E92E-92F2-8BE11DE41A55}"/>
              </a:ext>
            </a:extLst>
          </p:cNvPr>
          <p:cNvSpPr txBox="1">
            <a:spLocks/>
          </p:cNvSpPr>
          <p:nvPr/>
        </p:nvSpPr>
        <p:spPr>
          <a:xfrm>
            <a:off x="1267973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62B28563-3790-9E0F-15F5-C6DECBBF712E}"/>
              </a:ext>
            </a:extLst>
          </p:cNvPr>
          <p:cNvSpPr txBox="1">
            <a:spLocks/>
          </p:cNvSpPr>
          <p:nvPr/>
        </p:nvSpPr>
        <p:spPr>
          <a:xfrm>
            <a:off x="3201044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68293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3B4FEA-B5A5-FA71-DACA-B426F4D953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32389C5-DEEC-3D8F-E2A6-7A2E0F6D880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85776D6-6D7B-3DC8-DB38-7DCD8D96D6A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voulait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entrer dans la maison.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5D6834A-2514-0A74-CC75-A7A39ED92EF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898603E-BCD1-B993-88DF-93FBE321197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B097AF1-8E0B-F435-703C-1307348175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CFEDE23-DE5F-D554-D2B2-4CCE0C3640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173229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voulait (vouloir,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Il (3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7" name="Sous-titre 2">
            <a:extLst>
              <a:ext uri="{FF2B5EF4-FFF2-40B4-BE49-F238E27FC236}">
                <a16:creationId xmlns:a16="http://schemas.microsoft.com/office/drawing/2014/main" id="{BF08ECB0-BB08-2CC0-2A6E-84E6642E8AF0}"/>
              </a:ext>
            </a:extLst>
          </p:cNvPr>
          <p:cNvSpPr txBox="1">
            <a:spLocks/>
          </p:cNvSpPr>
          <p:nvPr/>
        </p:nvSpPr>
        <p:spPr>
          <a:xfrm>
            <a:off x="1267973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EC65EEB4-0753-5221-1D71-F9F7A763E2D0}"/>
              </a:ext>
            </a:extLst>
          </p:cNvPr>
          <p:cNvSpPr txBox="1">
            <a:spLocks/>
          </p:cNvSpPr>
          <p:nvPr/>
        </p:nvSpPr>
        <p:spPr>
          <a:xfrm>
            <a:off x="3201044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25820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B3C972-0D21-664B-262A-E8B57DE414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7C21F15-BDD9-95C5-7E19-A2601515745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B61CD5F-FAC4-494F-4713-162380209BF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voulait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entrer dans la maison.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0398946-3B0C-9A7F-BC9E-2C8AAA6DE30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A5D70A5-ADEB-E33B-4D7A-D4B816DD66F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5D0B2EA-FC88-B1D1-B5E7-323433BCA5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31514D5-476C-C563-FA5C-6B55B67E6D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754690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voulait (vouloir,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Il (3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1C1D2872-FEA9-1CD3-E455-2740C0F7235B}"/>
              </a:ext>
            </a:extLst>
          </p:cNvPr>
          <p:cNvSpPr txBox="1">
            <a:spLocks/>
          </p:cNvSpPr>
          <p:nvPr/>
        </p:nvSpPr>
        <p:spPr>
          <a:xfrm>
            <a:off x="3291345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E634302E-6F5D-B40F-F971-93AFE6D8300A}"/>
              </a:ext>
            </a:extLst>
          </p:cNvPr>
          <p:cNvSpPr txBox="1">
            <a:spLocks/>
          </p:cNvSpPr>
          <p:nvPr/>
        </p:nvSpPr>
        <p:spPr>
          <a:xfrm>
            <a:off x="7715861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770EF740-A8AF-FE5D-7DEF-20695917874A}"/>
              </a:ext>
            </a:extLst>
          </p:cNvPr>
          <p:cNvSpPr txBox="1">
            <a:spLocks/>
          </p:cNvSpPr>
          <p:nvPr/>
        </p:nvSpPr>
        <p:spPr>
          <a:xfrm>
            <a:off x="4858963" y="1713490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CA9F4DEB-7A14-A9F0-93CB-1F83658CE012}"/>
              </a:ext>
            </a:extLst>
          </p:cNvPr>
          <p:cNvSpPr txBox="1">
            <a:spLocks/>
          </p:cNvSpPr>
          <p:nvPr/>
        </p:nvSpPr>
        <p:spPr>
          <a:xfrm>
            <a:off x="1433696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B82C3E2B-89E5-50BB-C2B4-D171D3C188E3}"/>
              </a:ext>
            </a:extLst>
          </p:cNvPr>
          <p:cNvSpPr txBox="1">
            <a:spLocks/>
          </p:cNvSpPr>
          <p:nvPr/>
        </p:nvSpPr>
        <p:spPr>
          <a:xfrm>
            <a:off x="8643779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06DC156D-32EA-3130-F0AC-9E92F200EB9C}"/>
              </a:ext>
            </a:extLst>
          </p:cNvPr>
          <p:cNvSpPr txBox="1">
            <a:spLocks/>
          </p:cNvSpPr>
          <p:nvPr/>
        </p:nvSpPr>
        <p:spPr>
          <a:xfrm>
            <a:off x="9912728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ECD0948D-E25B-5888-C2D0-ED9BA604B1FA}"/>
              </a:ext>
            </a:extLst>
          </p:cNvPr>
          <p:cNvSpPr txBox="1">
            <a:spLocks/>
          </p:cNvSpPr>
          <p:nvPr/>
        </p:nvSpPr>
        <p:spPr>
          <a:xfrm>
            <a:off x="1267973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8885535B-540A-4013-BBBF-3057D9715C59}"/>
              </a:ext>
            </a:extLst>
          </p:cNvPr>
          <p:cNvSpPr txBox="1">
            <a:spLocks/>
          </p:cNvSpPr>
          <p:nvPr/>
        </p:nvSpPr>
        <p:spPr>
          <a:xfrm>
            <a:off x="3201044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EC3F87D1-0660-83A5-67A7-260795AF368F}"/>
              </a:ext>
            </a:extLst>
          </p:cNvPr>
          <p:cNvSpPr txBox="1">
            <a:spLocks/>
          </p:cNvSpPr>
          <p:nvPr/>
        </p:nvSpPr>
        <p:spPr>
          <a:xfrm>
            <a:off x="2145891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6692C7A2-66C6-4072-D05A-DBCB50FFBC25}"/>
              </a:ext>
            </a:extLst>
          </p:cNvPr>
          <p:cNvSpPr txBox="1">
            <a:spLocks/>
          </p:cNvSpPr>
          <p:nvPr/>
        </p:nvSpPr>
        <p:spPr>
          <a:xfrm>
            <a:off x="6152218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825039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DB942A-A464-3B1A-A71B-2696FD1DDD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367DCE1-ECC4-EC92-F66A-B09623C5CED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6F155D3-EA01-1B5E-7E2D-5C0BD141732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voulait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entrer dans la maison.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1A0D869-A64F-7CF6-58EA-1FAA5595054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235C6E2-E9AF-0399-1012-DFC9CD2F7B8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4B729F3-2A72-2DCD-72A0-F53272A811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B4EDDC7-030B-7DAA-CC60-E03E2E02CE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6544338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voulait (vouloir,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Il (3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D8AF3CA1-93A7-E6BE-CBD8-1F6F12ED75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9724EF36-BCBF-8E9A-B114-A7CAEA89404F}"/>
              </a:ext>
            </a:extLst>
          </p:cNvPr>
          <p:cNvSpPr txBox="1">
            <a:spLocks/>
          </p:cNvSpPr>
          <p:nvPr/>
        </p:nvSpPr>
        <p:spPr>
          <a:xfrm>
            <a:off x="3291345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E6706A11-AD26-DB0A-8DD0-6DD294BBB87D}"/>
              </a:ext>
            </a:extLst>
          </p:cNvPr>
          <p:cNvSpPr txBox="1">
            <a:spLocks/>
          </p:cNvSpPr>
          <p:nvPr/>
        </p:nvSpPr>
        <p:spPr>
          <a:xfrm>
            <a:off x="7715861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53CEC27A-6856-8E76-231A-C7D152330F4E}"/>
              </a:ext>
            </a:extLst>
          </p:cNvPr>
          <p:cNvSpPr txBox="1">
            <a:spLocks/>
          </p:cNvSpPr>
          <p:nvPr/>
        </p:nvSpPr>
        <p:spPr>
          <a:xfrm>
            <a:off x="4858963" y="1713490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12F500C7-5D87-0CE9-8214-6B6E4F6088AF}"/>
              </a:ext>
            </a:extLst>
          </p:cNvPr>
          <p:cNvSpPr txBox="1">
            <a:spLocks/>
          </p:cNvSpPr>
          <p:nvPr/>
        </p:nvSpPr>
        <p:spPr>
          <a:xfrm>
            <a:off x="1433696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94809979-7409-A292-D701-D9B3F7D54733}"/>
              </a:ext>
            </a:extLst>
          </p:cNvPr>
          <p:cNvSpPr txBox="1">
            <a:spLocks/>
          </p:cNvSpPr>
          <p:nvPr/>
        </p:nvSpPr>
        <p:spPr>
          <a:xfrm>
            <a:off x="8643779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DDB2FA4-C95F-5A04-E122-1D1DBE514808}"/>
              </a:ext>
            </a:extLst>
          </p:cNvPr>
          <p:cNvSpPr txBox="1">
            <a:spLocks/>
          </p:cNvSpPr>
          <p:nvPr/>
        </p:nvSpPr>
        <p:spPr>
          <a:xfrm>
            <a:off x="9912728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A2283F3D-356C-AA57-17B5-502D3317DBE7}"/>
              </a:ext>
            </a:extLst>
          </p:cNvPr>
          <p:cNvSpPr txBox="1">
            <a:spLocks/>
          </p:cNvSpPr>
          <p:nvPr/>
        </p:nvSpPr>
        <p:spPr>
          <a:xfrm>
            <a:off x="1267973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190032C8-6778-23CF-3A91-D49A105C061B}"/>
              </a:ext>
            </a:extLst>
          </p:cNvPr>
          <p:cNvSpPr txBox="1">
            <a:spLocks/>
          </p:cNvSpPr>
          <p:nvPr/>
        </p:nvSpPr>
        <p:spPr>
          <a:xfrm>
            <a:off x="3201044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0A4B0AC0-F9F5-F64A-F205-F18CC7C09774}"/>
              </a:ext>
            </a:extLst>
          </p:cNvPr>
          <p:cNvSpPr txBox="1">
            <a:spLocks/>
          </p:cNvSpPr>
          <p:nvPr/>
        </p:nvSpPr>
        <p:spPr>
          <a:xfrm>
            <a:off x="2145891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77634B0F-45B0-F3AE-9327-D7D15B5C0026}"/>
              </a:ext>
            </a:extLst>
          </p:cNvPr>
          <p:cNvSpPr txBox="1">
            <a:spLocks/>
          </p:cNvSpPr>
          <p:nvPr/>
        </p:nvSpPr>
        <p:spPr>
          <a:xfrm>
            <a:off x="6152218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518537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74D5F4-11D2-54C0-9FB8-5542ED6E8C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C5AA225-0D5C-50E8-3141-337D5CFA287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90E7BB9-7CEE-7A66-31DE-65A89F386FC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voulait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entrer dans la maison.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CADBC83-5ADF-2A70-64B4-683EB58A229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D6C7966-4B1C-E1A1-8A0A-E5BF01F09CC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85D5BE7-1CBD-F734-D786-4AA965F1AB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AACEBC0-D6E8-B731-8A18-6A12A5DC73C5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voulait (vouloir,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Il (3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Nous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ne voul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ions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pas entrer dans la maison.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BD763AF5-9ADD-E160-87A7-A9A8C11632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8D3B1382-2FC9-FD31-A635-19C186CF44B1}"/>
              </a:ext>
            </a:extLst>
          </p:cNvPr>
          <p:cNvSpPr txBox="1">
            <a:spLocks/>
          </p:cNvSpPr>
          <p:nvPr/>
        </p:nvSpPr>
        <p:spPr>
          <a:xfrm>
            <a:off x="3291345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5BEF38F2-7BC8-2E18-1760-5D61AE5128CE}"/>
              </a:ext>
            </a:extLst>
          </p:cNvPr>
          <p:cNvSpPr txBox="1">
            <a:spLocks/>
          </p:cNvSpPr>
          <p:nvPr/>
        </p:nvSpPr>
        <p:spPr>
          <a:xfrm>
            <a:off x="7715861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790FA668-F17B-431F-7509-4E6F05A0EFA4}"/>
              </a:ext>
            </a:extLst>
          </p:cNvPr>
          <p:cNvSpPr txBox="1">
            <a:spLocks/>
          </p:cNvSpPr>
          <p:nvPr/>
        </p:nvSpPr>
        <p:spPr>
          <a:xfrm>
            <a:off x="4858963" y="1713490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23E72E25-91B9-53E8-2183-AE41F6A653CF}"/>
              </a:ext>
            </a:extLst>
          </p:cNvPr>
          <p:cNvSpPr txBox="1">
            <a:spLocks/>
          </p:cNvSpPr>
          <p:nvPr/>
        </p:nvSpPr>
        <p:spPr>
          <a:xfrm>
            <a:off x="1433696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7511E922-BAE3-E2D1-92B2-C5689B83796E}"/>
              </a:ext>
            </a:extLst>
          </p:cNvPr>
          <p:cNvSpPr txBox="1">
            <a:spLocks/>
          </p:cNvSpPr>
          <p:nvPr/>
        </p:nvSpPr>
        <p:spPr>
          <a:xfrm>
            <a:off x="8643779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7595227D-A609-07B9-B9A9-5111AF789090}"/>
              </a:ext>
            </a:extLst>
          </p:cNvPr>
          <p:cNvSpPr txBox="1">
            <a:spLocks/>
          </p:cNvSpPr>
          <p:nvPr/>
        </p:nvSpPr>
        <p:spPr>
          <a:xfrm>
            <a:off x="9912728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AEDE2E6D-A768-F078-B61B-CD51C449CA48}"/>
              </a:ext>
            </a:extLst>
          </p:cNvPr>
          <p:cNvSpPr txBox="1">
            <a:spLocks/>
          </p:cNvSpPr>
          <p:nvPr/>
        </p:nvSpPr>
        <p:spPr>
          <a:xfrm>
            <a:off x="1267973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99BCAF42-521B-DAF0-D542-EE1471F694DF}"/>
              </a:ext>
            </a:extLst>
          </p:cNvPr>
          <p:cNvSpPr txBox="1">
            <a:spLocks/>
          </p:cNvSpPr>
          <p:nvPr/>
        </p:nvSpPr>
        <p:spPr>
          <a:xfrm>
            <a:off x="3201044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F790C339-7A1D-5F97-6C1A-601FF60F7BBD}"/>
              </a:ext>
            </a:extLst>
          </p:cNvPr>
          <p:cNvSpPr txBox="1">
            <a:spLocks/>
          </p:cNvSpPr>
          <p:nvPr/>
        </p:nvSpPr>
        <p:spPr>
          <a:xfrm>
            <a:off x="2145891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3B5B6830-8640-28D6-9754-B0E18BCCC045}"/>
              </a:ext>
            </a:extLst>
          </p:cNvPr>
          <p:cNvSpPr txBox="1">
            <a:spLocks/>
          </p:cNvSpPr>
          <p:nvPr/>
        </p:nvSpPr>
        <p:spPr>
          <a:xfrm>
            <a:off x="6152218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293977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02D4F-B6B4-21D6-6526-8FF5E0020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262DDA-662F-6876-A489-2B6AFB77759F}"/>
              </a:ext>
            </a:extLst>
          </p:cNvPr>
          <p:cNvSpPr txBox="1">
            <a:spLocks/>
          </p:cNvSpPr>
          <p:nvPr/>
        </p:nvSpPr>
        <p:spPr>
          <a:xfrm>
            <a:off x="1277208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079EA-FFA6-2D99-152F-D2283967471B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3367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B5CFA-C921-148F-B19A-629E90B04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EEC2FC7-D92E-F5B4-C5DD-2486C53A4717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3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6543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A05CEC-275C-9441-77B5-E878075D1A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7947EC1-406F-5631-D987-EABE462F12E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459834C-40FD-8E4D-C224-F3B5218569F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 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regarderas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les étoiles lointaines ?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8B3ACC7-92C0-9ECB-7CB0-68FC9FDBFD4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Elise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82FDE64-96DA-8F82-F734-9329B0A662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7900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1768D4-8FD6-599B-D782-C98FAA07D0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2C488E9-4BAD-940A-50C1-CBEC8D9DDC7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0FE39F4-6018-C981-30B4-51460D04018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 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regarderas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les étoiles lointaines ?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E24EBCA-2906-CE7D-1437-8AFB465065D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DB789FE-1568-4FC8-1EDC-781D067BE4D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Elise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8B55858-C9A0-39F4-76E9-63232291AA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958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AF046-4890-3BB1-4A94-39F88B1BF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A18613B9-D60D-4409-0235-5F674F6CDE2C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Explications</a:t>
            </a:r>
            <a:r>
              <a:rPr lang="fr-FR" sz="2400" b="1" dirty="0">
                <a:solidFill>
                  <a:schemeClr val="tx1"/>
                </a:solidFill>
                <a:latin typeface="Calibri"/>
              </a:rPr>
              <a:t>			    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Période 1</a:t>
            </a:r>
            <a:endParaRPr kumimoji="0" lang="fr-FR" sz="10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 recopie</a:t>
            </a:r>
            <a:r>
              <a:rPr kumimoji="0" lang="fr-FR" sz="24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la phrase, puis…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Type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si la phrase est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déclarative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interrogative</a:t>
            </a:r>
            <a:r>
              <a:rPr lang="fr-FR" sz="2400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ou</a:t>
            </a:r>
            <a:r>
              <a:rPr lang="fr-FR" sz="2400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impérative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b)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Forme de phrase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</a:t>
            </a:r>
            <a:r>
              <a:rPr lang="fr-FR" sz="2400" u="sng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Si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la phrase est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négative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ou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exclamative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je l’indique.</a:t>
            </a:r>
            <a:endParaRPr lang="fr-FR" sz="2400" dirty="0">
              <a:solidFill>
                <a:schemeClr val="tx1"/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Verbe conjugué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verbe conjugué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j’indique son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infinitif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et son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groupe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d)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 conjugué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(attention aux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phrases impératives), </a:t>
            </a:r>
            <a:b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</a:b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j’indique de quelle </a:t>
            </a:r>
            <a:r>
              <a:rPr kumimoji="0" lang="fr-FR" sz="24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personne de conjugaison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il s’agit.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Nature des mots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nature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de chaque mot de la phrase.</a:t>
            </a:r>
          </a:p>
          <a:p>
            <a:pPr lvl="0" algn="l">
              <a:defRPr/>
            </a:pPr>
            <a:endParaRPr lang="fr-FR" sz="1100" baseline="0" dirty="0">
              <a:solidFill>
                <a:schemeClr val="tx1"/>
              </a:solidFill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   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</a:t>
            </a:r>
            <a:r>
              <a:rPr kumimoji="0" lang="fr-FR" sz="2400" b="1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Changement de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transforme la phrase en utilisant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le sujet proposé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Graphique 3" descr="Badge à suivre avec un remplissage uni">
            <a:extLst>
              <a:ext uri="{FF2B5EF4-FFF2-40B4-BE49-F238E27FC236}">
                <a16:creationId xmlns:a16="http://schemas.microsoft.com/office/drawing/2014/main" id="{A279B8D2-6E0D-1710-8FCC-9CCC179A5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00" y="6029299"/>
            <a:ext cx="371475" cy="371475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Zoom de diapositive 7"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5515487"/>
                  </p:ext>
                </p:extLst>
              </p:nvPr>
            </p:nvGraphicFramePr>
            <p:xfrm>
              <a:off x="10046970" y="5611648"/>
              <a:ext cx="1695186" cy="953542"/>
            </p:xfrm>
            <a:graphic>
              <a:graphicData uri="http://schemas.microsoft.com/office/powerpoint/2016/slidezoom">
                <pslz:sldZm>
                  <pslz:sldZmObj sldId="257" cId="2990151595">
                    <pslz:zmPr id="{3E721E99-97D3-4014-9A14-1BB3F85E0E2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5186" cy="953542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Zoom de diapositive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46970" y="5611648"/>
                <a:ext cx="1695186" cy="95354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6884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31C393-2777-15DF-96DE-8221D99F9F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3CA1E1F-3644-ACCC-0769-CDC0AB13EB5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A86117E-6F57-D597-47AD-2DFD487C408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 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regarderas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les étoiles lointaines ?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8905C27-FB26-520B-3EFD-DEE4870D4B5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B78332D-88E4-6AEB-629B-A220CA6EDAB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Elise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5265017-5B18-F58E-3724-232F0E5CDA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CF7A0BE-5520-0111-0824-A8B864823B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459237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683963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F82ABD-D85A-8A02-89F7-418D32040F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AA35A14-02F1-49DB-5E13-AB20512EA4A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2FC1666-1CB2-EFF2-F5D9-ADFA1554EBF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 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regarderas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les étoiles lointaines ?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3E58A4F-394D-3E5A-06B1-6083428E8B2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7DDE9A8-4939-A645-7F13-4503506B0AA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Elise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493967F-F189-DB55-37E6-5B73F9F4F7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A2D1858-A7A4-36B2-8D0A-C544320DCB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232267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289187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B0451F-CE19-B2AF-3D56-B36A927EC6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48EEBFB-6CCE-7007-0805-12D4AD944AD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CB78AD1-8793-6A35-EE7D-534D0383634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 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regarderas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les étoiles lointaines ?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59FF31D-585D-825C-51A7-CE4506A49BB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AD3C8F0-CB24-B751-B7A6-3FD1885D97B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Elise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B0DF139-D53B-9BB4-BD19-1AE6BADE6B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F5887CF-A00B-4813-3C98-A01414F578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9332431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435744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AE1F71-7CBD-ABD5-30A7-011558F4D0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2710F21-1DEB-5A24-0669-F583D39D7CA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76AF06C-3EE4-8D34-8158-1CBCD6FF878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 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regarderas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les étoiles lointaines ?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487BB5D-4589-474C-8A98-62C5934BBBA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4E2C330-E768-5012-2D7C-DB1E10862C9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Elise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9181EDE-D251-9565-8B57-E85CAE93B8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7ABE4C0-F17A-932A-D04B-0CF7CE81C2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952673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98285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4D5136-1765-FDE0-2B78-79B7810F8C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F99BFC5-3DCE-78C4-A101-91B34DC6E7A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2EF235A-4F54-1E6A-F221-22111E5803E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 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regarderas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les étoiles lointaines ?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B26ABFB-131D-7F24-E51E-C6859EA22CA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8C8A4C1-1CD7-A665-FB1C-71DE3FFF2C0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Elise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EAB15D1-E1E4-196A-22C0-33CE96CC50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1E9B234-66D8-7C1E-5F2A-4C7080AE9E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326132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598192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78A61E-6CDA-FA25-9853-79C6A6B867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AD83903-1715-71D3-2D7E-1423FE2EB07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4B82617-3AD8-C261-AD8F-DC264434A0D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 </a:t>
            </a: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regarderas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les étoiles lointaines ?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D862CA9-6883-3227-A5FF-6771E9A2516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96BD5EF-C87A-D580-AB20-1237E6EA21B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Elise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9A7E8C1-F7F2-A1D7-0714-07BC1F91E9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D9EF3924-10B7-391F-84AA-7E5F44BC0998}"/>
              </a:ext>
            </a:extLst>
          </p:cNvPr>
          <p:cNvSpPr txBox="1">
            <a:spLocks/>
          </p:cNvSpPr>
          <p:nvPr/>
        </p:nvSpPr>
        <p:spPr>
          <a:xfrm>
            <a:off x="3644500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9B36549-6F90-63FC-0619-9E8972E6EB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758667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regarderas (regarder,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988005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50FF7E-1B62-930C-18ED-398F601F5E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BAB7D70-A802-38D7-127F-37025A19B35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F29D818-0671-9823-3DA9-69D747B85C2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 </a:t>
            </a: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regarderas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les étoiles lointaines ?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1C88740-E86A-06B1-83ED-C82D4A3DB1E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01E6ADA-8EF9-EC8D-7535-66396EDD216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Elise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200A01F-71DE-6FB1-704A-7AED922EC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F2216D0B-FE63-4175-1E46-B81F6F76A8E1}"/>
              </a:ext>
            </a:extLst>
          </p:cNvPr>
          <p:cNvSpPr txBox="1">
            <a:spLocks/>
          </p:cNvSpPr>
          <p:nvPr/>
        </p:nvSpPr>
        <p:spPr>
          <a:xfrm>
            <a:off x="3644500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983B3C4-FA04-F623-31D1-E960BD66BA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452133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regarderas (regarder,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433920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A3A2CF-B9B3-A5F2-9BB8-E3C0E59DDF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3FE51E5-1398-E414-30A8-5707D5897E5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19096E6-5A05-3101-473A-09F0D3FA5CF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regarderas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les étoiles lointaines ?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65FB8C6-FABB-20FC-B2B0-67FF5B21C85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E043726-3F1D-F03C-0AE4-7EFBA88C9F8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Elise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884E5E7-FC70-56E2-0372-464D48437F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CF99DE86-E063-8C96-9238-23F98690B92C}"/>
              </a:ext>
            </a:extLst>
          </p:cNvPr>
          <p:cNvSpPr txBox="1">
            <a:spLocks/>
          </p:cNvSpPr>
          <p:nvPr/>
        </p:nvSpPr>
        <p:spPr>
          <a:xfrm>
            <a:off x="3644500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898928C-7EDB-90FC-AA8B-0037618DF3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616520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regarderas (regarder,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A45847C4-73D8-87F4-8008-88148E06E0A9}"/>
              </a:ext>
            </a:extLst>
          </p:cNvPr>
          <p:cNvSpPr txBox="1">
            <a:spLocks/>
          </p:cNvSpPr>
          <p:nvPr/>
        </p:nvSpPr>
        <p:spPr>
          <a:xfrm>
            <a:off x="1914827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0161187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A5A48A-0629-1586-AF5D-80D2C64EBB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1A3D3E3-6BFC-70BA-ECA7-46C44344C64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33C5B18-61DF-18A9-C349-72856059612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regarderas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les étoiles lointaines ?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F0F5CFF-39C4-A5EF-E3B9-D5D7F7A8073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85064FB-A01F-0996-7F61-CC72CBA11A7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Elise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24A006C-3558-9800-CE3A-B1A9301365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A0D56D2A-2E13-7B40-AFC2-361CF5C9AEB6}"/>
              </a:ext>
            </a:extLst>
          </p:cNvPr>
          <p:cNvSpPr txBox="1">
            <a:spLocks/>
          </p:cNvSpPr>
          <p:nvPr/>
        </p:nvSpPr>
        <p:spPr>
          <a:xfrm>
            <a:off x="3644500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2654A20-CFC5-963E-4313-E7CC18946E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134134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regarderas (regarder,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31A55305-D8A5-11D4-2D53-BA0F0C6774B9}"/>
              </a:ext>
            </a:extLst>
          </p:cNvPr>
          <p:cNvSpPr txBox="1">
            <a:spLocks/>
          </p:cNvSpPr>
          <p:nvPr/>
        </p:nvSpPr>
        <p:spPr>
          <a:xfrm>
            <a:off x="1914827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565971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6A9C19-72FB-29E0-386D-C0F7731799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718263B-A9C9-FC3B-4298-817DEC85F79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7A74126-3907-0D40-188C-2E377329950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regarderas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les étoiles lointaines ?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7F81AB0-F008-EE52-3EC3-29B24B84660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44193B5-CA8E-34B4-0380-952838567B9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Elise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B81C699-1555-8067-5FA1-C499AE3F3E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0E3498D-73B9-9C14-D532-014CFA8FD504}"/>
              </a:ext>
            </a:extLst>
          </p:cNvPr>
          <p:cNvSpPr txBox="1">
            <a:spLocks/>
          </p:cNvSpPr>
          <p:nvPr/>
        </p:nvSpPr>
        <p:spPr>
          <a:xfrm>
            <a:off x="3644500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9E8436F-2D7C-9241-2860-E02A8535CF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888438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regarderas (regarder,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B209091C-F200-AA4D-AF3E-D7AA771C56C1}"/>
              </a:ext>
            </a:extLst>
          </p:cNvPr>
          <p:cNvSpPr txBox="1">
            <a:spLocks/>
          </p:cNvSpPr>
          <p:nvPr/>
        </p:nvSpPr>
        <p:spPr>
          <a:xfrm>
            <a:off x="2101642" y="1750334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0B06D31B-305B-F98D-8167-40577BF83EEE}"/>
              </a:ext>
            </a:extLst>
          </p:cNvPr>
          <p:cNvSpPr txBox="1">
            <a:spLocks/>
          </p:cNvSpPr>
          <p:nvPr/>
        </p:nvSpPr>
        <p:spPr>
          <a:xfrm>
            <a:off x="3806967" y="175033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E365A145-4CB8-4CE1-2AE3-AC643ED9A1AF}"/>
              </a:ext>
            </a:extLst>
          </p:cNvPr>
          <p:cNvSpPr txBox="1">
            <a:spLocks/>
          </p:cNvSpPr>
          <p:nvPr/>
        </p:nvSpPr>
        <p:spPr>
          <a:xfrm>
            <a:off x="5514664" y="1750334"/>
            <a:ext cx="788472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C518A12E-DCE1-687A-AF44-4A54CCD62D6E}"/>
              </a:ext>
            </a:extLst>
          </p:cNvPr>
          <p:cNvSpPr txBox="1">
            <a:spLocks/>
          </p:cNvSpPr>
          <p:nvPr/>
        </p:nvSpPr>
        <p:spPr>
          <a:xfrm>
            <a:off x="6715431" y="1750334"/>
            <a:ext cx="90441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1A97675D-D1BC-0B92-0C56-34062F350272}"/>
              </a:ext>
            </a:extLst>
          </p:cNvPr>
          <p:cNvSpPr txBox="1">
            <a:spLocks/>
          </p:cNvSpPr>
          <p:nvPr/>
        </p:nvSpPr>
        <p:spPr>
          <a:xfrm>
            <a:off x="1914827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1D674C88-9476-51C3-34B5-58835B25334C}"/>
              </a:ext>
            </a:extLst>
          </p:cNvPr>
          <p:cNvSpPr txBox="1">
            <a:spLocks/>
          </p:cNvSpPr>
          <p:nvPr/>
        </p:nvSpPr>
        <p:spPr>
          <a:xfrm>
            <a:off x="8896964" y="1750334"/>
            <a:ext cx="90441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16638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E5938-0E73-2310-578C-4A80E78C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BCC224F-E846-E91D-276B-974C1EE1BBEC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1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5756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38A0E1-ECD4-809D-A418-EC83332C56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4ADBE7E-7537-4D31-9017-CF68E35FD3B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2EFB0E4-1CBC-C4BB-A3D7-2939DDD2056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regarderas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les étoiles lointaines ?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255EC89-4B0E-173B-4A61-1B2A687AE31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E2CDB84-0B5F-7AD4-BECC-EECA1E12CAD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Elise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ED1558B-5A3D-D97B-9AEF-F23ABE0710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20267223-9B83-6103-0ED6-61764615DF65}"/>
              </a:ext>
            </a:extLst>
          </p:cNvPr>
          <p:cNvSpPr txBox="1">
            <a:spLocks/>
          </p:cNvSpPr>
          <p:nvPr/>
        </p:nvSpPr>
        <p:spPr>
          <a:xfrm>
            <a:off x="3644500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D4F86CD-3809-5F9B-151C-4D0634FBFD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318407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regarderas (regarder,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ABB0EF99-2AC3-559E-0340-93EACFDFB1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F244D8D2-5075-0709-9FEB-3EBE195BDA2B}"/>
              </a:ext>
            </a:extLst>
          </p:cNvPr>
          <p:cNvSpPr txBox="1">
            <a:spLocks/>
          </p:cNvSpPr>
          <p:nvPr/>
        </p:nvSpPr>
        <p:spPr>
          <a:xfrm>
            <a:off x="2101642" y="1750334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8A6D25B0-D445-CE4C-7B15-5082682925DE}"/>
              </a:ext>
            </a:extLst>
          </p:cNvPr>
          <p:cNvSpPr txBox="1">
            <a:spLocks/>
          </p:cNvSpPr>
          <p:nvPr/>
        </p:nvSpPr>
        <p:spPr>
          <a:xfrm>
            <a:off x="3806967" y="175033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C8D6FCD0-8EDE-1194-F1A9-90A4F29E3C64}"/>
              </a:ext>
            </a:extLst>
          </p:cNvPr>
          <p:cNvSpPr txBox="1">
            <a:spLocks/>
          </p:cNvSpPr>
          <p:nvPr/>
        </p:nvSpPr>
        <p:spPr>
          <a:xfrm>
            <a:off x="5514664" y="1750334"/>
            <a:ext cx="788472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5E38533-D097-5282-DD4E-2F2F4834F42E}"/>
              </a:ext>
            </a:extLst>
          </p:cNvPr>
          <p:cNvSpPr txBox="1">
            <a:spLocks/>
          </p:cNvSpPr>
          <p:nvPr/>
        </p:nvSpPr>
        <p:spPr>
          <a:xfrm>
            <a:off x="6715431" y="1750334"/>
            <a:ext cx="90441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8A6E26EF-5932-5F3A-9D7B-56257C2AA877}"/>
              </a:ext>
            </a:extLst>
          </p:cNvPr>
          <p:cNvSpPr txBox="1">
            <a:spLocks/>
          </p:cNvSpPr>
          <p:nvPr/>
        </p:nvSpPr>
        <p:spPr>
          <a:xfrm>
            <a:off x="1914827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08620988-9ED1-82B0-3C18-7AE86A74D203}"/>
              </a:ext>
            </a:extLst>
          </p:cNvPr>
          <p:cNvSpPr txBox="1">
            <a:spLocks/>
          </p:cNvSpPr>
          <p:nvPr/>
        </p:nvSpPr>
        <p:spPr>
          <a:xfrm>
            <a:off x="8896964" y="1750334"/>
            <a:ext cx="90441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231291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190992-6141-C9D7-FB86-BB240BF7ED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FD1154E-1ED4-B0CB-AE90-4969876BE80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B6488C4-606A-C3B5-C935-EF131E68511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regarderas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les étoiles lointaines ?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DB50A22-7049-7DB1-A2AD-21EE8C4D412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9A37FDE-4C90-7B2D-1A47-2123A46052D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Elise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C912AA2-2F23-B73D-D779-D7553CB8FB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8E7551C8-49F3-D997-5072-D5391B38AF8D}"/>
              </a:ext>
            </a:extLst>
          </p:cNvPr>
          <p:cNvSpPr txBox="1">
            <a:spLocks/>
          </p:cNvSpPr>
          <p:nvPr/>
        </p:nvSpPr>
        <p:spPr>
          <a:xfrm>
            <a:off x="3644500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EDC56B1-A8CE-6FA8-67AE-A1D2A5A1D5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4350586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regarderas (regarder,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Elise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regarder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les étoiles lointaines ?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372E228D-6E83-B2ED-2750-E3A7E63378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1150E6BA-13C0-74FE-1CB3-9E2CC5BA1031}"/>
              </a:ext>
            </a:extLst>
          </p:cNvPr>
          <p:cNvSpPr txBox="1">
            <a:spLocks/>
          </p:cNvSpPr>
          <p:nvPr/>
        </p:nvSpPr>
        <p:spPr>
          <a:xfrm>
            <a:off x="2101642" y="1750334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307172E4-F990-8BEA-A11D-33DB2C772B7F}"/>
              </a:ext>
            </a:extLst>
          </p:cNvPr>
          <p:cNvSpPr txBox="1">
            <a:spLocks/>
          </p:cNvSpPr>
          <p:nvPr/>
        </p:nvSpPr>
        <p:spPr>
          <a:xfrm>
            <a:off x="3806967" y="175033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D9E0CCA1-8278-3C9C-C667-8572DA7E6407}"/>
              </a:ext>
            </a:extLst>
          </p:cNvPr>
          <p:cNvSpPr txBox="1">
            <a:spLocks/>
          </p:cNvSpPr>
          <p:nvPr/>
        </p:nvSpPr>
        <p:spPr>
          <a:xfrm>
            <a:off x="5514664" y="1750334"/>
            <a:ext cx="788472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CCB84B7C-36C6-3FEF-B08B-319D256D1497}"/>
              </a:ext>
            </a:extLst>
          </p:cNvPr>
          <p:cNvSpPr txBox="1">
            <a:spLocks/>
          </p:cNvSpPr>
          <p:nvPr/>
        </p:nvSpPr>
        <p:spPr>
          <a:xfrm>
            <a:off x="6715431" y="1750334"/>
            <a:ext cx="90441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67D13627-0F38-63FE-F349-59E354F9F6FA}"/>
              </a:ext>
            </a:extLst>
          </p:cNvPr>
          <p:cNvSpPr txBox="1">
            <a:spLocks/>
          </p:cNvSpPr>
          <p:nvPr/>
        </p:nvSpPr>
        <p:spPr>
          <a:xfrm>
            <a:off x="1914827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AC75F2D1-B04A-98F3-0303-47B024C1BCA4}"/>
              </a:ext>
            </a:extLst>
          </p:cNvPr>
          <p:cNvSpPr txBox="1">
            <a:spLocks/>
          </p:cNvSpPr>
          <p:nvPr/>
        </p:nvSpPr>
        <p:spPr>
          <a:xfrm>
            <a:off x="8896964" y="1750334"/>
            <a:ext cx="90441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8938607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D671B-EC34-CADF-6016-3C114F130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7D4B3A-7411-A4D5-5D49-F7E605FA9A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EE569D-40F8-8140-A8A9-D17563DDFC56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95894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B355E-CC12-650B-EBE6-1F9586983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9B3B9F-9453-8BE4-50DF-025101D1A8A5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4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14028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57576D-E2D2-ACC4-831D-98F34C875B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FBB7FC5-2F79-BB74-7148-958459F31FF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C312125-9BBF-7A73-8DDA-E29CDDC275A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Ne me dérange plus jamais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BE795F5-1941-200D-2101-0309ED6D3EB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52EC553-9011-D5C1-1DA7-3B5105F7CA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84031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E58DA4-6BE1-0BFF-EF18-FA3A234AF1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11C8537-F3FD-9F3A-D051-75F35F55A0E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51ACB1B-00AE-4F15-9B84-0668EA14A6A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Ne me dérange plus jamais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478A5A2-50F7-2F95-BBCE-9930A11524C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7DABB86-4189-E1D5-351A-B9A7CB9569C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5E5691D-3968-DD00-9DCF-A518743E70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26672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DCD01B-631A-752D-0D52-0EA7E98CFB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00C9188-5A7D-1B2E-ABF3-86490895E2B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17CAC6C-D17F-23BD-739C-21CDD0D973B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Ne me dérange plus jamais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B88B58C-B706-BAFA-9151-54ABDB9429B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1481A1C-93F3-1936-AFE4-C31A08E1EF4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A097E59-9146-4A29-913A-6E010F127E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73692DF-DDAE-E8A7-7A4E-D2D1344351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205725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011869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F9336D-F4A6-0302-879D-779DF33131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733726E-9216-B632-ACA7-A8C11445C59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6959213-3B7C-F9AB-F69D-DB95026AEE0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Ne me dérange plus jamais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493937C-9085-CA7E-6D5A-436465A1799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1C1BA52-F079-7415-7B9E-FD92241923D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2502ADC-8066-238A-F5F3-355C230AEA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37FD2FD-0991-F53C-23D7-DD1E55D629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259836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898487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5A5C30-9FBA-608D-8856-68811A92E3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40AFDA7-5EC5-B0E0-117D-5E5B83EFDA2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55F9DD4-B88B-C57B-57F0-C1394D3CE7A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Ne me dérange plus jamais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DB30D25-37A2-8270-50F1-276A4FDB0D4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0405121-2222-6F2E-1AA1-9941BAABA07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A0CBAB6-F3FA-368D-D7E2-184CE47716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3777FDB-005C-75F4-E21B-02ED8C06FE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725484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91125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187E5E-CE53-06F1-1932-DA1E1BB758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53DF613-6C75-C03D-A93D-F8BECC4EEE6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91CA4B7-9685-86F8-8FD1-06A54BE9B0F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Ne me dérange plus jamais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3336B51-E930-7A36-861D-BB6313048ED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BFC849A-5B89-AB50-7458-C0265D5D859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B93D2DE-664B-EDC1-C568-95D29A5817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ED2B06C-6C02-5C85-447E-6BBCC31EF8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835546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6202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B375B4-BB39-84CF-512B-1C826B23C5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5F637D9-EB4E-5890-B660-8193A6DC6B8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F3D2479-C61E-606C-C48D-E353F476B3E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chantes une si jolie chanson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E3B6E2E-4004-230B-F022-3E86EC6594C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Roméo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22D9346-A722-695D-3049-9394B144CA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66152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97D025-EAD2-C39A-9CE3-3071DBBA9F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E7F8E5F-0B9D-4F4F-4422-0933FB81557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906F4FC-824D-F9AE-C185-9B9D978481C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Ne me dérange plus jamais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5A8D6A6-923D-0D47-B0DA-4D5942BAEC6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DC5D342-13B8-5B76-D8B1-B92FD0D0C2D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524154E-D349-18A3-DBE9-F5C5DD13D1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B81ED02-40D3-6936-0821-C9F5CDD640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473608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696118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2E1115-782A-36D3-5D56-DC8F7215A6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9D836A4-1822-298A-0469-4EAC88E3EDC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C9D07D2-5D45-89F6-4738-A8800126326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Ne me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dérange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plus jamais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7F67C20-5908-FE03-0C59-9B5CCF4547D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567EFA5-62F6-D90F-71FF-24B0BCBD10C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42059CB-43FB-5778-C124-41A800C0B5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5EA552B6-E5FD-0505-BEAF-19E46D9D9254}"/>
              </a:ext>
            </a:extLst>
          </p:cNvPr>
          <p:cNvSpPr txBox="1">
            <a:spLocks/>
          </p:cNvSpPr>
          <p:nvPr/>
        </p:nvSpPr>
        <p:spPr>
          <a:xfrm>
            <a:off x="5297592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A670497-20DD-DA23-7A30-8CDB9878D9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716608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dérange (déranger,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532484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1BC97E-267C-CC55-DA50-BDAB1DE293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FF86C49-B968-6C9D-F468-303D950A820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9D7B036-B1A5-0F4F-A4F5-E64332081B4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Ne me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dérange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plus jamais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619F650-B1DC-99F5-9A4D-6BD21E429FF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D335F3A-C5D6-4332-3F97-6F64AE18931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7954F41-1128-9A9D-92BA-48FFD17350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E237EEC-6DFF-6EFA-5463-A36666AC98E1}"/>
              </a:ext>
            </a:extLst>
          </p:cNvPr>
          <p:cNvSpPr txBox="1">
            <a:spLocks/>
          </p:cNvSpPr>
          <p:nvPr/>
        </p:nvSpPr>
        <p:spPr>
          <a:xfrm>
            <a:off x="5297592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3599B08-BA82-1F21-4D31-F13CA93280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977987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dérange (déranger,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356474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AC89AA-AF2C-1800-020E-1DB7F40B77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AC1738F-AE9F-06B2-CA12-514EF477907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6EFE767-18FA-9D0F-F53C-33E269B24AA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Ne me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dérange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plus jamais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5C392C6-7017-3679-9C39-646EB2A0ECE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A34886D-98B4-8E26-E00F-567AA0BAF28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B31C844-5092-1B7A-A399-364E94588F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A06BC54C-411F-5477-4086-F3E9CCB4E534}"/>
              </a:ext>
            </a:extLst>
          </p:cNvPr>
          <p:cNvSpPr txBox="1">
            <a:spLocks/>
          </p:cNvSpPr>
          <p:nvPr/>
        </p:nvSpPr>
        <p:spPr>
          <a:xfrm>
            <a:off x="5297592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0B754DC-AADF-A00B-060E-88E3F0B6CC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448841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dérange (déranger,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225219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011BDC-D669-6376-7D8F-F6FA4F6FDC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4AED5FB-D775-6699-4DB9-2333A18171A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F8C46B8-EEA4-1FF4-C8B0-8FD921D9EFE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Ne me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dérange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plus jamais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6E77C69-5777-D712-C521-28B3390AAF4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FC08277-5F31-5790-9FEC-14A62F4A927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01253D8-BDDD-C190-1785-CE3143261F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959EEC66-0C3D-81DD-177A-DD8C8EF910DE}"/>
              </a:ext>
            </a:extLst>
          </p:cNvPr>
          <p:cNvSpPr txBox="1">
            <a:spLocks/>
          </p:cNvSpPr>
          <p:nvPr/>
        </p:nvSpPr>
        <p:spPr>
          <a:xfrm>
            <a:off x="5297592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C578DDA-D252-46D2-98CA-941F1A9FD1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246407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dérange (déranger,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96795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EF87E9-58C5-93B8-FE5B-1036E08826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A2CE368-D0BC-0E43-4EF1-6653AFA6846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D68DC21-F109-27FC-ADC6-FD74CF6E5B1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Ne me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dérange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plus jamais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0C1CBFD-7E87-FD9B-1973-C2DCF32D3FA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1F64E59-53D6-E623-552E-B9026AF2873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C0F1A43-ABA2-968E-1383-01FAF2DAEB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5B22A9F3-906A-7D19-449D-E7069F35496C}"/>
              </a:ext>
            </a:extLst>
          </p:cNvPr>
          <p:cNvSpPr txBox="1">
            <a:spLocks/>
          </p:cNvSpPr>
          <p:nvPr/>
        </p:nvSpPr>
        <p:spPr>
          <a:xfrm>
            <a:off x="5297592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729BBBE-269E-3BD2-E3FC-36BD73A641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876801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dérange (déranger,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52615927-9D9E-409D-B6C2-9C2B3D1D3172}"/>
              </a:ext>
            </a:extLst>
          </p:cNvPr>
          <p:cNvSpPr txBox="1">
            <a:spLocks/>
          </p:cNvSpPr>
          <p:nvPr/>
        </p:nvSpPr>
        <p:spPr>
          <a:xfrm>
            <a:off x="3843993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E9D3C9DA-DAEC-C1AA-31F3-D5D2D08C104A}"/>
              </a:ext>
            </a:extLst>
          </p:cNvPr>
          <p:cNvSpPr txBox="1">
            <a:spLocks/>
          </p:cNvSpPr>
          <p:nvPr/>
        </p:nvSpPr>
        <p:spPr>
          <a:xfrm>
            <a:off x="2989156" y="175833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A6D7DCB3-BBD1-A47A-518D-C6D74D15C599}"/>
              </a:ext>
            </a:extLst>
          </p:cNvPr>
          <p:cNvSpPr txBox="1">
            <a:spLocks/>
          </p:cNvSpPr>
          <p:nvPr/>
        </p:nvSpPr>
        <p:spPr>
          <a:xfrm>
            <a:off x="5427244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D48EC645-0BC5-8EAF-3EB2-EC40CBC17291}"/>
              </a:ext>
            </a:extLst>
          </p:cNvPr>
          <p:cNvSpPr txBox="1">
            <a:spLocks/>
          </p:cNvSpPr>
          <p:nvPr/>
        </p:nvSpPr>
        <p:spPr>
          <a:xfrm>
            <a:off x="7149893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8D901CFB-B8A5-06E7-FD16-F0A9B842FE20}"/>
              </a:ext>
            </a:extLst>
          </p:cNvPr>
          <p:cNvSpPr txBox="1">
            <a:spLocks/>
          </p:cNvSpPr>
          <p:nvPr/>
        </p:nvSpPr>
        <p:spPr>
          <a:xfrm>
            <a:off x="8587391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7858230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C859B0-2FE0-9DD2-D765-A6F3A6C4E4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736379F-5F32-D40E-DD1B-5C58DC51A51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7F7852A-8493-FA81-132B-A1C678055A6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Ne me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dérange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plus jamais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368FD32-358F-4020-367E-7696AE305B1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636F517-E2BD-DFE4-13D2-8657E57C603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b="1" i="1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618C4ED-1FC6-3D39-3DA4-EFEEAB7A37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0A0225AA-63E4-3856-EC3E-6BD29A1A1D9D}"/>
              </a:ext>
            </a:extLst>
          </p:cNvPr>
          <p:cNvSpPr txBox="1">
            <a:spLocks/>
          </p:cNvSpPr>
          <p:nvPr/>
        </p:nvSpPr>
        <p:spPr>
          <a:xfrm>
            <a:off x="5297592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9527FDB-A720-7481-F308-FAD73E6E05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95145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dérange (déranger,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FCEFBCD7-B66E-E9F7-5293-15FC600D9A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0DF44B90-3BD1-4E0A-0E5F-732F8156C752}"/>
              </a:ext>
            </a:extLst>
          </p:cNvPr>
          <p:cNvSpPr txBox="1">
            <a:spLocks/>
          </p:cNvSpPr>
          <p:nvPr/>
        </p:nvSpPr>
        <p:spPr>
          <a:xfrm>
            <a:off x="3843993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B5E29F74-E24A-F640-0BA2-F2194B7E3049}"/>
              </a:ext>
            </a:extLst>
          </p:cNvPr>
          <p:cNvSpPr txBox="1">
            <a:spLocks/>
          </p:cNvSpPr>
          <p:nvPr/>
        </p:nvSpPr>
        <p:spPr>
          <a:xfrm>
            <a:off x="2989156" y="175833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AC042E71-3D03-A69A-DE63-434C40BCFC25}"/>
              </a:ext>
            </a:extLst>
          </p:cNvPr>
          <p:cNvSpPr txBox="1">
            <a:spLocks/>
          </p:cNvSpPr>
          <p:nvPr/>
        </p:nvSpPr>
        <p:spPr>
          <a:xfrm>
            <a:off x="5427244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FE880EED-1569-A069-4428-14F9FB90C11A}"/>
              </a:ext>
            </a:extLst>
          </p:cNvPr>
          <p:cNvSpPr txBox="1">
            <a:spLocks/>
          </p:cNvSpPr>
          <p:nvPr/>
        </p:nvSpPr>
        <p:spPr>
          <a:xfrm>
            <a:off x="7149893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3DBD5A99-BD58-4A46-EA16-1C220D6CF0C5}"/>
              </a:ext>
            </a:extLst>
          </p:cNvPr>
          <p:cNvSpPr txBox="1">
            <a:spLocks/>
          </p:cNvSpPr>
          <p:nvPr/>
        </p:nvSpPr>
        <p:spPr>
          <a:xfrm>
            <a:off x="8587391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3658113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149819-2277-CFAD-F021-ADB372BAEA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F594813-AC53-D09B-1557-61890BF52A8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421942A-27E0-852D-F225-A8B940800E4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Ne me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dérange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plus jamais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257A1D1-A0BF-C6AE-473B-22227FF90B0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BE6B024-4E6F-BC97-C494-798AB7A55CF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b="1" i="1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1C2FB4E-22A3-D677-3C44-E910A60AB6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B2F63C1-4908-806A-F579-0DCF2059B695}"/>
              </a:ext>
            </a:extLst>
          </p:cNvPr>
          <p:cNvSpPr txBox="1">
            <a:spLocks/>
          </p:cNvSpPr>
          <p:nvPr/>
        </p:nvSpPr>
        <p:spPr>
          <a:xfrm>
            <a:off x="5297592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40447F0-6B1D-15CF-A3AE-5BBE056A1101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dérange (déranger,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 me dérang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ez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plus jamais !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AB46322C-F36E-0FB6-4651-F8FDC802D3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9FF7356E-67CA-D6C3-D153-43A48209FF28}"/>
              </a:ext>
            </a:extLst>
          </p:cNvPr>
          <p:cNvSpPr txBox="1">
            <a:spLocks/>
          </p:cNvSpPr>
          <p:nvPr/>
        </p:nvSpPr>
        <p:spPr>
          <a:xfrm>
            <a:off x="3843993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24757C7D-D571-D49E-2F87-AE59EF834A0C}"/>
              </a:ext>
            </a:extLst>
          </p:cNvPr>
          <p:cNvSpPr txBox="1">
            <a:spLocks/>
          </p:cNvSpPr>
          <p:nvPr/>
        </p:nvSpPr>
        <p:spPr>
          <a:xfrm>
            <a:off x="2989156" y="175833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690DBA9B-DB35-AA0F-C890-8B019C9F8C85}"/>
              </a:ext>
            </a:extLst>
          </p:cNvPr>
          <p:cNvSpPr txBox="1">
            <a:spLocks/>
          </p:cNvSpPr>
          <p:nvPr/>
        </p:nvSpPr>
        <p:spPr>
          <a:xfrm>
            <a:off x="5427244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7E68AFAF-D059-A40A-B3D1-05FCD04810ED}"/>
              </a:ext>
            </a:extLst>
          </p:cNvPr>
          <p:cNvSpPr txBox="1">
            <a:spLocks/>
          </p:cNvSpPr>
          <p:nvPr/>
        </p:nvSpPr>
        <p:spPr>
          <a:xfrm>
            <a:off x="7149893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7E988171-8E89-7256-5106-256A2F281D89}"/>
              </a:ext>
            </a:extLst>
          </p:cNvPr>
          <p:cNvSpPr txBox="1">
            <a:spLocks/>
          </p:cNvSpPr>
          <p:nvPr/>
        </p:nvSpPr>
        <p:spPr>
          <a:xfrm>
            <a:off x="8587391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947532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11DE-1FD5-3782-80C3-7588A7ACB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39DFDB-CF5E-6BDB-8CCB-9EEA61126F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F81463-F859-8854-7977-FE3125C9A530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230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72FD52-FD3A-0FB0-E9F3-FDE9B6C1B1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0815038-5730-21A2-239E-66AD4C67865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125D383-EFFB-3AC2-3D26-8552454E569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chantes une si jolie chanson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F8CE331-F13A-39E6-F16F-56F081ED522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025371C-6AC1-313B-BBDB-0C557649C5B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Roméo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168663E-C42F-9F43-AEAA-B816F95ECA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487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396A15-E419-2877-7D95-9314E81A46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EBEC17C-780F-B930-BD04-09A73B6F802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5101F44-E98D-6C6B-CCA7-5B8CE472413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chantes une si jolie chanson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AEEB06F-A432-64D7-EF88-B6BC568B4D3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5BFAD16-E4D9-8DB6-DBED-4FE99A40A7F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Roméo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7534620-19B9-4B58-198F-0B91333B55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7FCC2CD-B687-0096-4BD0-099A01CB68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277365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8797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046B26-B30D-F473-8CD1-14EEC9F723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B2998A6-6D88-4D41-19D7-5D3F605AF9D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2CED5BE-5DAF-5AFA-C6CC-978E582D8CF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chantes une si jolie chanson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92F1F8A-9852-94B3-A87E-7A2BE05B5AB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373CA86-629E-43BF-F2F6-EB3A416A113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Roméo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2F54368-382A-240C-A9C3-8CA10F4AEB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2921DA6-2BEB-256D-928A-B4DC6B1B01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264972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13450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TM03457485[[fn=Maillage]]</Template>
  <TotalTime>683</TotalTime>
  <Words>3378</Words>
  <Application>Microsoft Office PowerPoint</Application>
  <PresentationFormat>Grand écran</PresentationFormat>
  <Paragraphs>643</Paragraphs>
  <Slides>68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68</vt:i4>
      </vt:variant>
    </vt:vector>
  </HeadingPairs>
  <TitlesOfParts>
    <vt:vector size="73" baseType="lpstr">
      <vt:lpstr>Aptos Display</vt:lpstr>
      <vt:lpstr>Calibri</vt:lpstr>
      <vt:lpstr>Aptos</vt:lpstr>
      <vt:lpstr>Arial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Maxime Paul</dc:creator>
  <cp:lastModifiedBy>Maxime Paul</cp:lastModifiedBy>
  <cp:revision>29</cp:revision>
  <dcterms:created xsi:type="dcterms:W3CDTF">2024-11-28T14:19:02Z</dcterms:created>
  <dcterms:modified xsi:type="dcterms:W3CDTF">2025-06-19T13:49:07Z</dcterms:modified>
</cp:coreProperties>
</file>