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320" r:id="rId4"/>
    <p:sldId id="319" r:id="rId5"/>
    <p:sldId id="289" r:id="rId6"/>
    <p:sldId id="440" r:id="rId7"/>
    <p:sldId id="480" r:id="rId8"/>
    <p:sldId id="481" r:id="rId9"/>
    <p:sldId id="482" r:id="rId10"/>
    <p:sldId id="483" r:id="rId11"/>
    <p:sldId id="484" r:id="rId12"/>
    <p:sldId id="485" r:id="rId13"/>
    <p:sldId id="486" r:id="rId14"/>
    <p:sldId id="487" r:id="rId15"/>
    <p:sldId id="488" r:id="rId16"/>
    <p:sldId id="489" r:id="rId17"/>
    <p:sldId id="490" r:id="rId18"/>
    <p:sldId id="491" r:id="rId19"/>
    <p:sldId id="492" r:id="rId20"/>
    <p:sldId id="275" r:id="rId21"/>
    <p:sldId id="290" r:id="rId22"/>
    <p:sldId id="453" r:id="rId23"/>
    <p:sldId id="493" r:id="rId24"/>
    <p:sldId id="494" r:id="rId25"/>
    <p:sldId id="495" r:id="rId26"/>
    <p:sldId id="496" r:id="rId27"/>
    <p:sldId id="497" r:id="rId28"/>
    <p:sldId id="498" r:id="rId29"/>
    <p:sldId id="499" r:id="rId30"/>
    <p:sldId id="500" r:id="rId31"/>
    <p:sldId id="501" r:id="rId32"/>
    <p:sldId id="502" r:id="rId33"/>
    <p:sldId id="503" r:id="rId34"/>
    <p:sldId id="504" r:id="rId35"/>
    <p:sldId id="505" r:id="rId36"/>
    <p:sldId id="288" r:id="rId37"/>
    <p:sldId id="291" r:id="rId38"/>
    <p:sldId id="466" r:id="rId39"/>
    <p:sldId id="506" r:id="rId40"/>
    <p:sldId id="507" r:id="rId41"/>
    <p:sldId id="508" r:id="rId42"/>
    <p:sldId id="509" r:id="rId43"/>
    <p:sldId id="510" r:id="rId44"/>
    <p:sldId id="511" r:id="rId45"/>
    <p:sldId id="512" r:id="rId46"/>
    <p:sldId id="513" r:id="rId47"/>
    <p:sldId id="514" r:id="rId48"/>
    <p:sldId id="515" r:id="rId49"/>
    <p:sldId id="516" r:id="rId50"/>
    <p:sldId id="517" r:id="rId51"/>
    <p:sldId id="518" r:id="rId52"/>
    <p:sldId id="304" r:id="rId53"/>
    <p:sldId id="305" r:id="rId54"/>
    <p:sldId id="479" r:id="rId55"/>
    <p:sldId id="519" r:id="rId56"/>
    <p:sldId id="520" r:id="rId57"/>
    <p:sldId id="521" r:id="rId58"/>
    <p:sldId id="522" r:id="rId59"/>
    <p:sldId id="523" r:id="rId60"/>
    <p:sldId id="524" r:id="rId61"/>
    <p:sldId id="525" r:id="rId62"/>
    <p:sldId id="526" r:id="rId63"/>
    <p:sldId id="527" r:id="rId64"/>
    <p:sldId id="528" r:id="rId65"/>
    <p:sldId id="529" r:id="rId66"/>
    <p:sldId id="530" r:id="rId67"/>
    <p:sldId id="531" r:id="rId68"/>
    <p:sldId id="318" r:id="rId6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1E7F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1110" y="30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0430A70-BAB2-1B1D-AEB7-E4DFA157740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" name="Image 8" descr="Une image contenant Graphique, Police, symbole, logo&#10;&#10;Description générée automatiquement">
            <a:extLst>
              <a:ext uri="{FF2B5EF4-FFF2-40B4-BE49-F238E27FC236}">
                <a16:creationId xmlns:a16="http://schemas.microsoft.com/office/drawing/2014/main" id="{0BA3E640-BA40-581D-A995-B206D91F74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804" y="178306"/>
            <a:ext cx="737243" cy="612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793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norm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068E805-7BC4-3D40-A22A-1C41C96A3CBE}"/>
              </a:ext>
            </a:extLst>
          </p:cNvPr>
          <p:cNvSpPr/>
          <p:nvPr userDrawn="1"/>
        </p:nvSpPr>
        <p:spPr>
          <a:xfrm>
            <a:off x="0" y="0"/>
            <a:ext cx="983411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F5D99F2-5F38-AF02-ECD2-C9D8E5F33497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83411" cy="9048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rgbClr val="FFFF00"/>
                </a:solidFill>
                <a:latin typeface="Calibri"/>
              </a:rPr>
              <a:t>CM2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chemeClr val="bg1"/>
                </a:solidFill>
                <a:latin typeface="Calibri"/>
              </a:rPr>
              <a:t>P1/S4</a:t>
            </a:r>
          </a:p>
        </p:txBody>
      </p:sp>
    </p:spTree>
    <p:extLst>
      <p:ext uri="{BB962C8B-B14F-4D97-AF65-F5344CB8AC3E}">
        <p14:creationId xmlns:p14="http://schemas.microsoft.com/office/powerpoint/2010/main" val="4233980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plica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E7D7D80-0936-4FED-6101-008869D0E588}"/>
              </a:ext>
            </a:extLst>
          </p:cNvPr>
          <p:cNvSpPr/>
          <p:nvPr userDrawn="1"/>
        </p:nvSpPr>
        <p:spPr>
          <a:xfrm>
            <a:off x="0" y="0"/>
            <a:ext cx="983411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8C59F701-6152-5E52-CEF4-6C70CA6FCF9A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83411" cy="9048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rgbClr val="FFFF00"/>
                </a:solidFill>
                <a:latin typeface="Calibri"/>
              </a:rPr>
              <a:t>CM2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chemeClr val="bg1"/>
                </a:solidFill>
                <a:latin typeface="Calibri"/>
              </a:rPr>
              <a:t>P1/S4</a:t>
            </a:r>
          </a:p>
        </p:txBody>
      </p:sp>
    </p:spTree>
    <p:extLst>
      <p:ext uri="{BB962C8B-B14F-4D97-AF65-F5344CB8AC3E}">
        <p14:creationId xmlns:p14="http://schemas.microsoft.com/office/powerpoint/2010/main" val="1631943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306EA2D-8067-8176-C9CE-8CA267799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B977BA9-DEAD-0AF1-985A-40D44D75CF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9D49F7B-BC43-AE81-6A05-07DF739BCC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EE0E7A6-B89B-4AEA-8E78-84BDA4205F0E}" type="datetimeFigureOut">
              <a:rPr lang="fr-FR" smtClean="0"/>
              <a:t>19/06/2025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473005A-F7F0-0E25-7DC7-C3DA1E3C35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2FC0FD-2D13-0657-2274-89E810D7C7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3598993-CF0D-40BD-9CC6-072C931968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4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40.png"/><Relationship Id="rId18" Type="http://schemas.openxmlformats.org/officeDocument/2006/relationships/slide" Target="slide3.xml"/><Relationship Id="rId7" Type="http://schemas.openxmlformats.org/officeDocument/2006/relationships/image" Target="../media/image20.png"/><Relationship Id="rId12" Type="http://schemas.openxmlformats.org/officeDocument/2006/relationships/slide" Target="slide37.xml"/><Relationship Id="rId17" Type="http://schemas.openxmlformats.org/officeDocument/2006/relationships/image" Target="../media/image7.png"/><Relationship Id="rId2" Type="http://schemas.openxmlformats.org/officeDocument/2006/relationships/image" Target="../media/image2.png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6" Type="http://schemas.openxmlformats.org/officeDocument/2006/relationships/slide" Target="slide5.xml"/><Relationship Id="rId11" Type="http://schemas.openxmlformats.org/officeDocument/2006/relationships/image" Target="../media/image4.png"/><Relationship Id="rId15" Type="http://schemas.openxmlformats.org/officeDocument/2006/relationships/slide" Target="slide53.xml"/><Relationship Id="rId10" Type="http://schemas.openxmlformats.org/officeDocument/2006/relationships/image" Target="../media/image30.png"/><Relationship Id="rId19" Type="http://schemas.openxmlformats.org/officeDocument/2006/relationships/image" Target="../media/image70.png"/><Relationship Id="rId9" Type="http://schemas.openxmlformats.org/officeDocument/2006/relationships/slide" Target="slide21.xml"/><Relationship Id="rId1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0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FA436572-796A-E522-D82C-50B60E7185EA}"/>
              </a:ext>
            </a:extLst>
          </p:cNvPr>
          <p:cNvSpPr txBox="1">
            <a:spLocks/>
          </p:cNvSpPr>
          <p:nvPr/>
        </p:nvSpPr>
        <p:spPr>
          <a:xfrm>
            <a:off x="2477691" y="9525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chemeClr val="bg1">
                    <a:lumMod val="75000"/>
                  </a:schemeClr>
                </a:solidFill>
                <a:latin typeface="Calibri"/>
              </a:rPr>
              <a:t>Étude de la langue</a:t>
            </a:r>
            <a:r>
              <a:rPr kumimoji="0" lang="fr-FR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Calibri"/>
              </a:rPr>
              <a:t> CM2</a:t>
            </a: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D90D2B30-F58A-1268-3530-84E0E42371D7}"/>
              </a:ext>
            </a:extLst>
          </p:cNvPr>
          <p:cNvSpPr txBox="1">
            <a:spLocks/>
          </p:cNvSpPr>
          <p:nvPr/>
        </p:nvSpPr>
        <p:spPr>
          <a:xfrm>
            <a:off x="2477691" y="2162473"/>
            <a:ext cx="7236618" cy="12003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7200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Calibri"/>
              </a:rPr>
              <a:t>Étude de phrase</a:t>
            </a:r>
            <a:endParaRPr kumimoji="0" lang="fr-FR" sz="7200" b="1" i="0" u="none" strike="noStrike" kern="1200" cap="none" spc="0" normalizeH="0" baseline="0" noProof="0" dirty="0">
              <a:ln>
                <a:solidFill>
                  <a:srgbClr val="FF0000"/>
                </a:solidFill>
              </a:ln>
              <a:solidFill>
                <a:srgbClr val="FFFF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34CDCADF-2289-1A52-DBFD-224573040601}"/>
              </a:ext>
            </a:extLst>
          </p:cNvPr>
          <p:cNvSpPr txBox="1">
            <a:spLocks/>
          </p:cNvSpPr>
          <p:nvPr/>
        </p:nvSpPr>
        <p:spPr>
          <a:xfrm>
            <a:off x="2477691" y="3772198"/>
            <a:ext cx="7236618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i="1" dirty="0">
                <a:solidFill>
                  <a:schemeClr val="bg1"/>
                </a:solidFill>
                <a:latin typeface="Calibri"/>
              </a:rPr>
              <a:t>Période 1 – Semaine 4</a:t>
            </a:r>
            <a:endParaRPr kumimoji="0" lang="fr-FR" sz="54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78926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AE788E-02E5-13F0-C854-CB75A598D1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055D159-70FC-F566-486B-EB5BCD78DA1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496A72F-A6A4-AA38-C55B-77620FA2E7F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Surtout, ne me décevez pas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D3897882-4362-A6D6-807D-C08F617930B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5EFA57C-87A3-9513-77FC-970762E4F82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(2</a:t>
            </a:r>
            <a:r>
              <a:rPr lang="fr-FR" sz="2400" i="1" baseline="30000" dirty="0">
                <a:solidFill>
                  <a:schemeClr val="tx1"/>
                </a:solidFill>
                <a:latin typeface="Calibri"/>
              </a:rPr>
              <a:t>e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pers du </a:t>
            </a:r>
            <a:r>
              <a:rPr lang="fr-FR" sz="2400" i="1" dirty="0" err="1">
                <a:solidFill>
                  <a:schemeClr val="tx1"/>
                </a:solidFill>
                <a:latin typeface="Calibri"/>
              </a:rPr>
              <a:t>sg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)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67079A08-DA5B-8563-BA84-0AFF31C1B8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4CF8C51F-3A4A-9267-C65A-7C8B13BABB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3483155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  <a:endParaRPr lang="fr-FR" sz="3100" b="1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60744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0992FA-0222-CE38-60B0-C41DEDD74E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128DD70-841D-2344-7E52-B5068CCF730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2734D58-72BC-A021-3D3A-721EF3852FE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Surtout, ne me décevez pas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22A3EEFA-6FE1-8ED0-7993-A1392B1859A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51CEBAC-8CA7-72E4-9CF3-923214F819B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(2</a:t>
            </a:r>
            <a:r>
              <a:rPr lang="fr-FR" sz="2400" i="1" baseline="30000" dirty="0">
                <a:solidFill>
                  <a:schemeClr val="tx1"/>
                </a:solidFill>
                <a:latin typeface="Calibri"/>
              </a:rPr>
              <a:t>e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pers du </a:t>
            </a:r>
            <a:r>
              <a:rPr lang="fr-FR" sz="2400" i="1" dirty="0" err="1">
                <a:solidFill>
                  <a:schemeClr val="tx1"/>
                </a:solidFill>
                <a:latin typeface="Calibri"/>
              </a:rPr>
              <a:t>sg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)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8899335-1763-8DCE-DFB5-F91B4D54F5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66689C91-F8D8-FAD7-7AF7-6BD6ED2AE7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8017347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 / négative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8032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1690FD-A549-D6CF-E102-D02A5451DE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AFF4DF2-02BD-7B3C-F0EB-B327A06F9A1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6A7084F-B7BA-5CBB-A248-8A14359A23E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Surtout, ne me décevez pas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69F4A1CD-15DB-FCC1-E437-233C032DCCA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85DB96B-ABB2-0D6D-E64A-78C67A9A9982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(2</a:t>
            </a:r>
            <a:r>
              <a:rPr lang="fr-FR" sz="2400" i="1" baseline="30000" dirty="0">
                <a:solidFill>
                  <a:schemeClr val="tx1"/>
                </a:solidFill>
                <a:latin typeface="Calibri"/>
              </a:rPr>
              <a:t>e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pers du </a:t>
            </a:r>
            <a:r>
              <a:rPr lang="fr-FR" sz="2400" i="1" dirty="0" err="1">
                <a:solidFill>
                  <a:schemeClr val="tx1"/>
                </a:solidFill>
                <a:latin typeface="Calibri"/>
              </a:rPr>
              <a:t>sg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)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76D4B8C7-D33B-E97E-FBB7-26C098E5DC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8BF4E992-D606-B5A8-6AC3-B24F35FC15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8282284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 /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05707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BA43FA-81FF-9BD5-4B3B-C7EC1F136B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5FDA3F5-A07A-61A1-D2D1-AC78DA757CB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123DF98-D489-805C-41BC-E3626B9DDAD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Surtout, ne me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décevez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pas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5B20162-2276-C43A-6545-D8FE391776A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1A28BD5-C855-370F-B466-F16ECB2C5DC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(2</a:t>
            </a:r>
            <a:r>
              <a:rPr lang="fr-FR" sz="2400" i="1" baseline="30000" dirty="0">
                <a:solidFill>
                  <a:schemeClr val="tx1"/>
                </a:solidFill>
                <a:latin typeface="Calibri"/>
              </a:rPr>
              <a:t>e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pers du </a:t>
            </a:r>
            <a:r>
              <a:rPr lang="fr-FR" sz="2400" i="1" dirty="0" err="1">
                <a:solidFill>
                  <a:schemeClr val="tx1"/>
                </a:solidFill>
                <a:latin typeface="Calibri"/>
              </a:rPr>
              <a:t>sg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)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FFC734A-AB83-F57D-9FF4-1F443B3494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A6B133D2-DE00-8465-7455-6EC18D3657E4}"/>
              </a:ext>
            </a:extLst>
          </p:cNvPr>
          <p:cNvSpPr txBox="1">
            <a:spLocks/>
          </p:cNvSpPr>
          <p:nvPr/>
        </p:nvSpPr>
        <p:spPr>
          <a:xfrm>
            <a:off x="7317850" y="264674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CCEBCD1F-89BF-EA67-51EB-19701F3095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7889175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 /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décevez (décevoir,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78390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76415E-219E-01E8-307B-75039A2E6A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C913F82-0EE7-FB8D-0895-5DEB2E49487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5F7D86C-F75E-5EC6-9528-08C29C28DA4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Surtout, ne me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décevez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pas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1F4CBEF-D531-44D0-DC1E-428256CC65D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CE48781-2C0A-D4D9-A35B-AEB80BB15C4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(2</a:t>
            </a:r>
            <a:r>
              <a:rPr lang="fr-FR" sz="2400" i="1" baseline="30000" dirty="0">
                <a:solidFill>
                  <a:schemeClr val="tx1"/>
                </a:solidFill>
                <a:latin typeface="Calibri"/>
              </a:rPr>
              <a:t>e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pers du </a:t>
            </a:r>
            <a:r>
              <a:rPr lang="fr-FR" sz="2400" i="1" dirty="0" err="1">
                <a:solidFill>
                  <a:schemeClr val="tx1"/>
                </a:solidFill>
                <a:latin typeface="Calibri"/>
              </a:rPr>
              <a:t>sg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)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05BE56E-7CC6-B9D1-6FCC-991E397B23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05DAE108-8422-3897-59CC-C8DC7BCF89E2}"/>
              </a:ext>
            </a:extLst>
          </p:cNvPr>
          <p:cNvSpPr txBox="1">
            <a:spLocks/>
          </p:cNvSpPr>
          <p:nvPr/>
        </p:nvSpPr>
        <p:spPr>
          <a:xfrm>
            <a:off x="7317850" y="264674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8B550AE-EEAD-39CC-6DFC-1F9D7C01F7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6119810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 /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décevez (décevoir,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92006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5A7F27-27D6-D679-05E7-40301F093D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234E382-B12D-B806-CDDA-E70F0773379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FDD349A-E279-061D-279E-70210ADF986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Surtout, ne me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décevez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pas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FA82646-CF90-0919-4DAE-736E2A6606E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97F1801-3339-B53B-A2C9-DD41683E56E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(2</a:t>
            </a:r>
            <a:r>
              <a:rPr lang="fr-FR" sz="2400" i="1" baseline="30000" dirty="0">
                <a:solidFill>
                  <a:schemeClr val="tx1"/>
                </a:solidFill>
                <a:latin typeface="Calibri"/>
              </a:rPr>
              <a:t>e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pers du </a:t>
            </a:r>
            <a:r>
              <a:rPr lang="fr-FR" sz="2400" i="1" dirty="0" err="1">
                <a:solidFill>
                  <a:schemeClr val="tx1"/>
                </a:solidFill>
                <a:latin typeface="Calibri"/>
              </a:rPr>
              <a:t>sg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)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F8B407D-A8B8-934D-41AD-AA9C9DBCE0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8CC25FBB-93C7-96A0-9581-B40AE88638D9}"/>
              </a:ext>
            </a:extLst>
          </p:cNvPr>
          <p:cNvSpPr txBox="1">
            <a:spLocks/>
          </p:cNvSpPr>
          <p:nvPr/>
        </p:nvSpPr>
        <p:spPr>
          <a:xfrm>
            <a:off x="7317850" y="264674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22F6A36-2696-30B9-215C-6BF2487E3B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4902973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 /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décevez (décevoir,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- (2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pl)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3585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1900A4-5E13-1A3E-DD06-6D317663D1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AAA6B1E-CE40-330F-DA80-04FDE107505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AFB5267-9666-51E0-BAF0-87B977D826C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Surtout, ne me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décevez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pas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0D82CE8-ADDB-8898-A68B-3C97E6D3534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B8C5609-B1A5-262D-1D09-DA6E90EF417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</a:rPr>
              <a:t>e) Nature des mots 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(2</a:t>
            </a:r>
            <a:r>
              <a:rPr lang="fr-FR" sz="2400" i="1" baseline="30000" dirty="0">
                <a:solidFill>
                  <a:schemeClr val="tx1"/>
                </a:solidFill>
                <a:latin typeface="Calibri"/>
              </a:rPr>
              <a:t>e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pers du </a:t>
            </a:r>
            <a:r>
              <a:rPr lang="fr-FR" sz="2400" i="1" dirty="0" err="1">
                <a:solidFill>
                  <a:schemeClr val="tx1"/>
                </a:solidFill>
                <a:latin typeface="Calibri"/>
              </a:rPr>
              <a:t>sg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)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C469CD4-8F10-99D8-D9E7-BE1DDB9F20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14C07431-9ADA-C621-C2A5-26F1DD795551}"/>
              </a:ext>
            </a:extLst>
          </p:cNvPr>
          <p:cNvSpPr txBox="1">
            <a:spLocks/>
          </p:cNvSpPr>
          <p:nvPr/>
        </p:nvSpPr>
        <p:spPr>
          <a:xfrm>
            <a:off x="7317850" y="264674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F23B4E54-3D97-8F3D-D428-5A07FE5C7C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9860741"/>
              </p:ext>
            </p:extLst>
          </p:nvPr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 /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décevez (décevoir,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- (2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pl)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78340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D8A5D5-3D0A-A8DC-AC0D-DE9F80ECF0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9DD6CCF-8F8F-65CC-F584-B94C82FD90E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4EB40B8-7063-92BE-58DD-0E18E4E44CA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Surtout, ne me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décevez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pas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25D8751-EA63-85B4-CE6C-B6CE6AF7888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5991F48-BBD0-09C9-51CD-88182AE0A97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(2</a:t>
            </a:r>
            <a:r>
              <a:rPr lang="fr-FR" sz="2400" i="1" baseline="30000" dirty="0">
                <a:solidFill>
                  <a:schemeClr val="tx1"/>
                </a:solidFill>
                <a:latin typeface="Calibri"/>
              </a:rPr>
              <a:t>e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pers du </a:t>
            </a:r>
            <a:r>
              <a:rPr lang="fr-FR" sz="2400" i="1" dirty="0" err="1">
                <a:solidFill>
                  <a:schemeClr val="tx1"/>
                </a:solidFill>
                <a:latin typeface="Calibri"/>
              </a:rPr>
              <a:t>sg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)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D89F590-8C9B-AEAF-5086-3FF277A384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0954A7FB-27A4-A410-9378-C6705771B9A2}"/>
              </a:ext>
            </a:extLst>
          </p:cNvPr>
          <p:cNvSpPr txBox="1">
            <a:spLocks/>
          </p:cNvSpPr>
          <p:nvPr/>
        </p:nvSpPr>
        <p:spPr>
          <a:xfrm>
            <a:off x="7317850" y="264674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C1FED331-BBA7-ABB1-A968-472465266D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8567055"/>
              </p:ext>
            </p:extLst>
          </p:nvPr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 /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décevez (décevoir,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- (2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pl)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BB2A6D8A-8F17-C711-A94D-08E515647623}"/>
              </a:ext>
            </a:extLst>
          </p:cNvPr>
          <p:cNvSpPr txBox="1">
            <a:spLocks/>
          </p:cNvSpPr>
          <p:nvPr/>
        </p:nvSpPr>
        <p:spPr>
          <a:xfrm>
            <a:off x="5080158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49683699-BB91-DE11-37EE-DF0F159DB7A2}"/>
              </a:ext>
            </a:extLst>
          </p:cNvPr>
          <p:cNvSpPr txBox="1">
            <a:spLocks/>
          </p:cNvSpPr>
          <p:nvPr/>
        </p:nvSpPr>
        <p:spPr>
          <a:xfrm>
            <a:off x="5899968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AA2ECA5F-286B-B709-F0A6-141699857EF2}"/>
              </a:ext>
            </a:extLst>
          </p:cNvPr>
          <p:cNvSpPr txBox="1">
            <a:spLocks/>
          </p:cNvSpPr>
          <p:nvPr/>
        </p:nvSpPr>
        <p:spPr>
          <a:xfrm>
            <a:off x="8916014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C414E25E-D671-E302-7A2D-092D373C228D}"/>
              </a:ext>
            </a:extLst>
          </p:cNvPr>
          <p:cNvSpPr txBox="1">
            <a:spLocks/>
          </p:cNvSpPr>
          <p:nvPr/>
        </p:nvSpPr>
        <p:spPr>
          <a:xfrm>
            <a:off x="3505058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788F3138-A353-BA77-B894-0A485C3AE82D}"/>
              </a:ext>
            </a:extLst>
          </p:cNvPr>
          <p:cNvSpPr txBox="1">
            <a:spLocks/>
          </p:cNvSpPr>
          <p:nvPr/>
        </p:nvSpPr>
        <p:spPr>
          <a:xfrm>
            <a:off x="7610553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076029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DE7CD4-0008-BECE-6B6A-5E4BB4ADF0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4A644E7-B058-FC60-7633-E62C69FC3E7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44B808E-BB69-16FA-D369-1C7F7D6268B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Surtout, ne me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décevez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pas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67B8D96-8A62-CB8E-00BD-13E331C1946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D5C637C-06D3-A6ED-1FB3-DA67929F7F02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(2</a:t>
            </a:r>
            <a:r>
              <a:rPr lang="fr-FR" sz="2400" b="1" i="1" baseline="30000" dirty="0">
                <a:solidFill>
                  <a:srgbClr val="FF0000"/>
                </a:solidFill>
                <a:latin typeface="Calibri"/>
              </a:rPr>
              <a:t>e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pers du </a:t>
            </a:r>
            <a:r>
              <a:rPr lang="fr-FR" sz="2400" b="1" i="1" dirty="0" err="1">
                <a:solidFill>
                  <a:srgbClr val="FF0000"/>
                </a:solidFill>
                <a:latin typeface="Calibri"/>
              </a:rPr>
              <a:t>sg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)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616E58E-CCF9-F520-FB3F-1FFF78575F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9A0235EA-691D-9FCE-BCEE-E39BBD913A72}"/>
              </a:ext>
            </a:extLst>
          </p:cNvPr>
          <p:cNvSpPr txBox="1">
            <a:spLocks/>
          </p:cNvSpPr>
          <p:nvPr/>
        </p:nvSpPr>
        <p:spPr>
          <a:xfrm>
            <a:off x="7317850" y="264674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F9C29C92-DEC3-2EE0-BC26-2CF35B22D2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9351199"/>
              </p:ext>
            </p:extLst>
          </p:nvPr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 /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décevez (décevoir,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- (2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pl)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BA9C8EDA-9342-08EF-3DF9-D77719BF0E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B9BFB442-D0C1-3CF8-EC71-BFE42012E9E7}"/>
              </a:ext>
            </a:extLst>
          </p:cNvPr>
          <p:cNvSpPr txBox="1">
            <a:spLocks/>
          </p:cNvSpPr>
          <p:nvPr/>
        </p:nvSpPr>
        <p:spPr>
          <a:xfrm>
            <a:off x="5080158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4CC940F0-C6F0-FE0B-A492-0ACD34D0236E}"/>
              </a:ext>
            </a:extLst>
          </p:cNvPr>
          <p:cNvSpPr txBox="1">
            <a:spLocks/>
          </p:cNvSpPr>
          <p:nvPr/>
        </p:nvSpPr>
        <p:spPr>
          <a:xfrm>
            <a:off x="5899968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D1C01299-9128-AAD2-5982-DA99DD5578D7}"/>
              </a:ext>
            </a:extLst>
          </p:cNvPr>
          <p:cNvSpPr txBox="1">
            <a:spLocks/>
          </p:cNvSpPr>
          <p:nvPr/>
        </p:nvSpPr>
        <p:spPr>
          <a:xfrm>
            <a:off x="8916014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92DD1808-5945-6DDF-48FF-9DD322CCE138}"/>
              </a:ext>
            </a:extLst>
          </p:cNvPr>
          <p:cNvSpPr txBox="1">
            <a:spLocks/>
          </p:cNvSpPr>
          <p:nvPr/>
        </p:nvSpPr>
        <p:spPr>
          <a:xfrm>
            <a:off x="3505058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78DC4B9E-364B-E9EC-1F88-CE2C3B547B7C}"/>
              </a:ext>
            </a:extLst>
          </p:cNvPr>
          <p:cNvSpPr txBox="1">
            <a:spLocks/>
          </p:cNvSpPr>
          <p:nvPr/>
        </p:nvSpPr>
        <p:spPr>
          <a:xfrm>
            <a:off x="7610553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815492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B375B4-BB39-84CF-512B-1C826B23C5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5F637D9-EB4E-5890-B660-8193A6DC6B8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F3D2479-C61E-606C-C48D-E353F476B3E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Surtout, ne me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décevez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pas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277E37A6-871F-0DAA-16D9-0C9E5710FEC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E3B6E2E-4004-230B-F022-3E86EC6594C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(2</a:t>
            </a:r>
            <a:r>
              <a:rPr lang="fr-FR" sz="2400" b="1" i="1" baseline="30000" dirty="0">
                <a:solidFill>
                  <a:srgbClr val="FF0000"/>
                </a:solidFill>
                <a:latin typeface="Calibri"/>
              </a:rPr>
              <a:t>e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pers du </a:t>
            </a:r>
            <a:r>
              <a:rPr lang="fr-FR" sz="2400" b="1" i="1" dirty="0" err="1">
                <a:solidFill>
                  <a:srgbClr val="FF0000"/>
                </a:solidFill>
                <a:latin typeface="Calibri"/>
              </a:rPr>
              <a:t>sg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)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822D9346-A722-695D-3049-9394B144CA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99703386-5213-8043-377E-83CC34F5CF3E}"/>
              </a:ext>
            </a:extLst>
          </p:cNvPr>
          <p:cNvSpPr txBox="1">
            <a:spLocks/>
          </p:cNvSpPr>
          <p:nvPr/>
        </p:nvSpPr>
        <p:spPr>
          <a:xfrm>
            <a:off x="7317850" y="264674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446193D3-4A94-C7EB-7784-0BD16CC37C34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 /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décevez (décevoir,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- (2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pl)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Surtout, ne me dé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çois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pas !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6D7033E2-A4ED-F698-C17F-4283856197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65371DBE-70D0-73D2-83D4-6C16B80B6DDC}"/>
              </a:ext>
            </a:extLst>
          </p:cNvPr>
          <p:cNvSpPr txBox="1">
            <a:spLocks/>
          </p:cNvSpPr>
          <p:nvPr/>
        </p:nvSpPr>
        <p:spPr>
          <a:xfrm>
            <a:off x="5080158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6AD99836-502B-FBB4-E54A-12FA6C644C6E}"/>
              </a:ext>
            </a:extLst>
          </p:cNvPr>
          <p:cNvSpPr txBox="1">
            <a:spLocks/>
          </p:cNvSpPr>
          <p:nvPr/>
        </p:nvSpPr>
        <p:spPr>
          <a:xfrm>
            <a:off x="5899968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2B1B8E82-CBE7-CC6B-0DB1-82B36270D16E}"/>
              </a:ext>
            </a:extLst>
          </p:cNvPr>
          <p:cNvSpPr txBox="1">
            <a:spLocks/>
          </p:cNvSpPr>
          <p:nvPr/>
        </p:nvSpPr>
        <p:spPr>
          <a:xfrm>
            <a:off x="8916014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DAAAEC81-D4E9-40E4-40AA-28641022F8DB}"/>
              </a:ext>
            </a:extLst>
          </p:cNvPr>
          <p:cNvSpPr txBox="1">
            <a:spLocks/>
          </p:cNvSpPr>
          <p:nvPr/>
        </p:nvSpPr>
        <p:spPr>
          <a:xfrm>
            <a:off x="3505058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3E4300B9-5272-F3BD-94FC-A668AE2D01EA}"/>
              </a:ext>
            </a:extLst>
          </p:cNvPr>
          <p:cNvSpPr txBox="1">
            <a:spLocks/>
          </p:cNvSpPr>
          <p:nvPr/>
        </p:nvSpPr>
        <p:spPr>
          <a:xfrm>
            <a:off x="7610553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17661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6C19BD-FD3E-CF23-C0C4-6286622D7E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7FBBD9E6-72C3-A4B0-185C-0F552FE88291}"/>
              </a:ext>
            </a:extLst>
          </p:cNvPr>
          <p:cNvSpPr txBox="1">
            <a:spLocks/>
          </p:cNvSpPr>
          <p:nvPr/>
        </p:nvSpPr>
        <p:spPr>
          <a:xfrm>
            <a:off x="984600" y="0"/>
            <a:ext cx="11207400" cy="6858000"/>
          </a:xfrm>
          <a:prstGeom prst="rect">
            <a:avLst/>
          </a:prstGeom>
          <a:noFill/>
          <a:ln w="19050">
            <a:noFill/>
          </a:ln>
        </p:spPr>
        <p:txBody>
          <a:bodyPr vert="horz" wrap="square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cap="small" dirty="0">
                <a:solidFill>
                  <a:schemeClr val="bg1">
                    <a:lumMod val="65000"/>
                  </a:schemeClr>
                </a:solidFill>
                <a:latin typeface="Calibri"/>
              </a:rPr>
              <a:t>Sommaire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fr-FR" sz="2400" b="1" u="sng" cap="small" dirty="0">
              <a:solidFill>
                <a:schemeClr val="bg1">
                  <a:lumMod val="65000"/>
                </a:schemeClr>
              </a:solidFill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fr-FR" sz="2400" b="1" u="sng" dirty="0">
              <a:solidFill>
                <a:schemeClr val="tx1"/>
              </a:solidFill>
              <a:latin typeface="Calibri"/>
            </a:endParaRPr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9" name="Zoom de diapositive 8">
                <a:extLst>
                  <a:ext uri="{FF2B5EF4-FFF2-40B4-BE49-F238E27FC236}">
                    <a16:creationId xmlns:a16="http://schemas.microsoft.com/office/drawing/2014/main" id="{61D48F1F-36FB-D0B0-96A0-97E2724B9AB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927095749"/>
                  </p:ext>
                </p:extLst>
              </p:nvPr>
            </p:nvGraphicFramePr>
            <p:xfrm>
              <a:off x="2381368" y="2290572"/>
              <a:ext cx="3048000" cy="1714500"/>
            </p:xfrm>
            <a:graphic>
              <a:graphicData uri="http://schemas.microsoft.com/office/powerpoint/2016/slidezoom">
                <pslz:sldZm>
                  <pslz:sldZmObj sldId="289" cId="914575646">
                    <pslz:zmPr id="{082072DE-2302-4190-8BC8-53DE70B12393}" returnToParent="0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9" name="Zoom de diapositive 8">
                <a:hlinkClick r:id="rId6" action="ppaction://hlinksldjump"/>
                <a:extLst>
                  <a:ext uri="{FF2B5EF4-FFF2-40B4-BE49-F238E27FC236}">
                    <a16:creationId xmlns:a16="http://schemas.microsoft.com/office/drawing/2014/main" id="{61D48F1F-36FB-D0B0-96A0-97E2724B9AB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381368" y="229057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1" name="Zoom de diapositive 10">
                <a:extLst>
                  <a:ext uri="{FF2B5EF4-FFF2-40B4-BE49-F238E27FC236}">
                    <a16:creationId xmlns:a16="http://schemas.microsoft.com/office/drawing/2014/main" id="{F0B67C54-974A-CC12-B171-8CCF073488DA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264474457"/>
                  </p:ext>
                </p:extLst>
              </p:nvPr>
            </p:nvGraphicFramePr>
            <p:xfrm>
              <a:off x="7599254" y="2290572"/>
              <a:ext cx="3048000" cy="1714500"/>
            </p:xfrm>
            <a:graphic>
              <a:graphicData uri="http://schemas.microsoft.com/office/powerpoint/2016/slidezoom">
                <pslz:sldZm>
                  <pslz:sldZmObj sldId="290" cId="136554696">
                    <pslz:zmPr id="{A8A12A92-C377-4DCB-B791-28B4B00CF580}" returnToParent="0" transitionDur="100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1" name="Zoom de diapositive 10">
                <a:hlinkClick r:id="rId9" action="ppaction://hlinksldjump"/>
                <a:extLst>
                  <a:ext uri="{FF2B5EF4-FFF2-40B4-BE49-F238E27FC236}">
                    <a16:creationId xmlns:a16="http://schemas.microsoft.com/office/drawing/2014/main" id="{F0B67C54-974A-CC12-B171-8CCF073488D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599254" y="229057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3" name="Zoom de diapositive 12">
                <a:extLst>
                  <a:ext uri="{FF2B5EF4-FFF2-40B4-BE49-F238E27FC236}">
                    <a16:creationId xmlns:a16="http://schemas.microsoft.com/office/drawing/2014/main" id="{2A2B2140-D196-EBFE-7CCD-3FD6350792E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904138486"/>
                  </p:ext>
                </p:extLst>
              </p:nvPr>
            </p:nvGraphicFramePr>
            <p:xfrm>
              <a:off x="2381368" y="4656582"/>
              <a:ext cx="3048000" cy="1714500"/>
            </p:xfrm>
            <a:graphic>
              <a:graphicData uri="http://schemas.microsoft.com/office/powerpoint/2016/slidezoom">
                <pslz:sldZm>
                  <pslz:sldZmObj sldId="291" cId="1922654366">
                    <pslz:zmPr id="{E5582C83-5B08-4968-96F2-7A3F6E1252BC}" returnToParent="0" transitionDur="1000">
                      <p166:blipFill xmlns:p166="http://schemas.microsoft.com/office/powerpoint/2016/6/main">
                        <a:blip r:embed="rId11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3" name="Zoom de diapositive 12">
                <a:hlinkClick r:id="rId12" action="ppaction://hlinksldjump"/>
                <a:extLst>
                  <a:ext uri="{FF2B5EF4-FFF2-40B4-BE49-F238E27FC236}">
                    <a16:creationId xmlns:a16="http://schemas.microsoft.com/office/drawing/2014/main" id="{2A2B2140-D196-EBFE-7CCD-3FD6350792E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381368" y="465658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5" name="Zoom de diapositive 14">
                <a:extLst>
                  <a:ext uri="{FF2B5EF4-FFF2-40B4-BE49-F238E27FC236}">
                    <a16:creationId xmlns:a16="http://schemas.microsoft.com/office/drawing/2014/main" id="{F98AE4D1-2234-D4AD-BF07-56BEDC7C571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371456769"/>
                  </p:ext>
                </p:extLst>
              </p:nvPr>
            </p:nvGraphicFramePr>
            <p:xfrm>
              <a:off x="7599254" y="4656582"/>
              <a:ext cx="3048000" cy="1714500"/>
            </p:xfrm>
            <a:graphic>
              <a:graphicData uri="http://schemas.microsoft.com/office/powerpoint/2016/slidezoom">
                <pslz:sldZm>
                  <pslz:sldZmObj sldId="305" cId="2113140284">
                    <pslz:zmPr id="{38D7BD4E-053E-4F73-8C31-5F91E63F370D}" returnToParent="0" transitionDur="1000">
                      <p166:blipFill xmlns:p166="http://schemas.microsoft.com/office/powerpoint/2016/6/main">
                        <a:blip r:embed="rId1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5" name="Zoom de diapositive 14">
                <a:hlinkClick r:id="rId15" action="ppaction://hlinksldjump"/>
                <a:extLst>
                  <a:ext uri="{FF2B5EF4-FFF2-40B4-BE49-F238E27FC236}">
                    <a16:creationId xmlns:a16="http://schemas.microsoft.com/office/drawing/2014/main" id="{F98AE4D1-2234-D4AD-BF07-56BEDC7C571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7599254" y="465658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3" name="Zoom de diapositive 2">
                <a:extLst>
                  <a:ext uri="{FF2B5EF4-FFF2-40B4-BE49-F238E27FC236}">
                    <a16:creationId xmlns:a16="http://schemas.microsoft.com/office/drawing/2014/main" id="{6418E2FB-2DD4-2F40-D525-DF4373DEDADC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839195230"/>
                  </p:ext>
                </p:extLst>
              </p:nvPr>
            </p:nvGraphicFramePr>
            <p:xfrm>
              <a:off x="5064300" y="288036"/>
              <a:ext cx="3048000" cy="1714500"/>
            </p:xfrm>
            <a:graphic>
              <a:graphicData uri="http://schemas.microsoft.com/office/powerpoint/2016/slidezoom">
                <pslz:sldZm>
                  <pslz:sldZmObj sldId="320" cId="311991276">
                    <pslz:zmPr id="{8937E200-F89C-4A42-9F8F-E67629CFBBCD}" returnToParent="0" transitionDur="1000">
                      <p166:blipFill xmlns:p166="http://schemas.microsoft.com/office/powerpoint/2016/6/main">
                        <a:blip r:embed="rId1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3" name="Zoom de diapositive 2">
                <a:hlinkClick r:id="rId18" action="ppaction://hlinksldjump"/>
                <a:extLst>
                  <a:ext uri="{FF2B5EF4-FFF2-40B4-BE49-F238E27FC236}">
                    <a16:creationId xmlns:a16="http://schemas.microsoft.com/office/drawing/2014/main" id="{6418E2FB-2DD4-2F40-D525-DF4373DEDAD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5064300" y="288036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901515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95A79C-1E9F-0147-F4B6-92B842E12F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92FF76E-2992-B8DF-28D2-F8BAA8F76FA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1064C37-46E0-7972-3373-A9BB072665D8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742596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94ADCA-92C9-CB0B-5171-D43EA793CB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40AF9D37-CE65-0707-20D0-609434E62699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2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65546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7AB34D-F94D-867B-D58E-16037EAF49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BD76AB5-3C94-8ACD-9C13-79246FD73AD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F6D150F-BE34-8B5D-79F8-BEF274C221F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Parfois, les écureuils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traversaient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le jardin.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3E1C29E-803B-27E8-0642-A2E87E01B3F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F38A6E9F-A56D-32AD-C92F-ED61BEDF95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5562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DC2486-47BB-B3B3-7972-9A8F611122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B88947A-6554-7014-285A-780392BD981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4A8FFEB-E877-1F0F-424A-8E115A1B679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Parfois, les écureuils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traversaient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le jardin.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DBC1A148-F9D0-E750-0F52-A7B44D4DC5A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6C11559-829F-36D1-FEAB-EE39F0BECF8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4E3C3B3-D742-169A-FE28-C148DCB0AE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4738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893A5E-E918-E357-F500-F086BFD8A2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BFECB37-3D66-A492-E13B-B29BF839FB1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23EDEDB-C705-5180-B1C8-7C710F7BCCD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Parfois, les écureuils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traversaient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le jardin.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F97AA5EB-2938-8688-EA86-94C4EFD3FC3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53DD6F8-1AB6-82F1-A55F-0EE2BC6D204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0843ADC1-C2A1-EFEA-6B78-A3D07BEEEC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9BE7CBED-C67D-31D6-0CB2-B0ECD12E76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0192631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47029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179492-C424-BACD-B983-737053466C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C741BD3-1697-53F4-9493-42B0CAA9C5F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638A884-D652-1429-FA28-67623A77789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Parfois, les écureuils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traversaient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le jardin.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3B4925B-C7E8-BDAF-CFB5-B3B9A4F946C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499D6F5-606C-A409-BDF8-8D39A4EF01B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D7DF506-DAC6-DED9-7B09-6A7A2D4763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C6ED2A5D-D933-850B-AD87-9A1147B7C7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6985190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06740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C89378-DB62-9C2E-6424-F22CA1301E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161756E-A885-AD28-26F6-229D63325A2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25FF11B-9D75-19C8-13D4-3CC3288D5DD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Parfois, les écureuils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traversaient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le jardin.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933A9262-B41E-EC3E-5A75-5067A37EC54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F752384-5CAB-5A6C-920C-15C6413165A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87724DAB-BF2D-11E2-464F-5E870DAD46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4A20655D-3536-4125-BAF7-A7864073F4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3205767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  <a:endParaRPr lang="fr-FR" sz="3100" b="1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08759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AB7255-962B-62D4-0A55-4264A40803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47236B7-06D4-CC95-2ABA-6F561685B09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D2ACE4E-DED2-51A9-6E7E-C21E8E13F54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Parfois, les écureuils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traversaient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le jardin.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2EBEDA7-F0A8-1066-FB3B-246E0B08446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EAC8F89-008B-99C0-1701-CB5F7552ADB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3E6FA04-FECE-6870-E502-F43CDEC68F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7C05A958-4642-48E7-EEB2-0B0CCA8227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5649348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38279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25AC08-A1B3-A643-070B-851B0E4506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9A2DC00-60AB-7E3D-85F1-6C56C8208ED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6EA9117-5AF4-B701-8218-FB108801DC2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Parfois, les écureuils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traversaient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le jardin.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628BF4A-FB7B-4C45-0E18-F0E85FEE0B2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2666926-8BB9-7DE2-BAE9-4D7CDBFC06B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5AF3C92-9119-DFA7-FB92-DEBA89978D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67DA6DD-55B9-79FA-C6AF-08B9CCBCB9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834966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077761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18246B-D476-715F-0FF5-77B9F0A7EC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442CEE0-B7C5-5AC8-D083-D76C4BF5E69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8FA43C7-FCDC-125A-F5C2-F467A6E0ABD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Parfois, les écureuils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traversaient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le jardin.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1414AB4-6141-152F-2967-F31EFFF843BF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22C2C1D-2F1D-6B30-A2A6-232C54A39C5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DA652C6-DC68-2D81-13FD-D1ECC38238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D4E59B8-FD92-CA2E-EFBE-F0FF28493E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2552166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traversaient (traverser,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8" name="Sous-titre 2">
            <a:extLst>
              <a:ext uri="{FF2B5EF4-FFF2-40B4-BE49-F238E27FC236}">
                <a16:creationId xmlns:a16="http://schemas.microsoft.com/office/drawing/2014/main" id="{9E55C64A-CD76-8D8B-319F-98C4003C7528}"/>
              </a:ext>
            </a:extLst>
          </p:cNvPr>
          <p:cNvSpPr txBox="1">
            <a:spLocks/>
          </p:cNvSpPr>
          <p:nvPr/>
        </p:nvSpPr>
        <p:spPr>
          <a:xfrm>
            <a:off x="7507588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7365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1AE6F4-B1A9-A3C9-E86A-587AE6E87E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6A4EEDA9-58FD-B6EB-07CF-BABE747C8D20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Explications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19912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F1E9B3-C9A8-1CC7-AAF2-64CCEC5813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30BD783-EED8-C56F-540A-7DA813F46B4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43E8A0F-82B1-0FD2-AFFC-F4E505220AD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Parfois, les écureuils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traversaient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le jardin.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2F3AA089-A5EA-893A-AE65-D526F564A07F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986AB26-7D5D-DD2B-D939-6CB515809F9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31AE0C1-691A-8794-44F6-BBEFDD04A3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8E47E9CB-41F1-0E78-E69A-B8BF863C8064}"/>
              </a:ext>
            </a:extLst>
          </p:cNvPr>
          <p:cNvSpPr txBox="1">
            <a:spLocks/>
          </p:cNvSpPr>
          <p:nvPr/>
        </p:nvSpPr>
        <p:spPr>
          <a:xfrm>
            <a:off x="7507588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8F54BEFC-01F3-0018-8F4A-FFE0EC93C5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3054400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traversaient (traverser,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50357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A9DDD3-7510-D84D-6431-64E1105E56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9CC905B-0A91-7A8A-B956-D5333894A6E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A7E413D-E64E-1EAE-65E0-C6C0C597272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Parfois,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écureuils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traversaient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le jardin.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2CAC693-96C0-0E39-1A5D-F25F0E13076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75214B8-8176-FCC7-94A6-38C33C5D4F7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092B96ED-CEE4-C685-7E3D-F4A8193EB5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EC48D468-25AE-8D93-253F-DC751F9F2C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7183357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traversaient (traverser,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les écureuils (3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pl)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7" name="Sous-titre 2">
            <a:extLst>
              <a:ext uri="{FF2B5EF4-FFF2-40B4-BE49-F238E27FC236}">
                <a16:creationId xmlns:a16="http://schemas.microsoft.com/office/drawing/2014/main" id="{4C5095FF-DD7E-5C12-FE88-614B42EFD618}"/>
              </a:ext>
            </a:extLst>
          </p:cNvPr>
          <p:cNvSpPr txBox="1">
            <a:spLocks/>
          </p:cNvSpPr>
          <p:nvPr/>
        </p:nvSpPr>
        <p:spPr>
          <a:xfrm>
            <a:off x="4158664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7B6D7AA7-E0F1-EFC7-E4F5-18AA5EF20D64}"/>
              </a:ext>
            </a:extLst>
          </p:cNvPr>
          <p:cNvSpPr txBox="1">
            <a:spLocks/>
          </p:cNvSpPr>
          <p:nvPr/>
        </p:nvSpPr>
        <p:spPr>
          <a:xfrm>
            <a:off x="7507588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334207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51E9AF-EC88-65C4-1475-30AAE2E70B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D0E4987-B6A0-4917-67E1-C1BB9243D61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B7976FC-9AB3-020C-F5E4-478CA7209CC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Parfois,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écureuils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traversaient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le jardin.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552D3A4-15EB-A445-F266-7D63F608FC0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4210017-C110-F92E-DE94-714BFF4B04E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</a:rPr>
              <a:t>e) Nature des mots 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9969720-6F17-52C3-C5C1-55BB1D2C56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FDF9FA2D-FFC1-4CC3-2AD8-9602294040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7924438"/>
              </p:ext>
            </p:extLst>
          </p:nvPr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traversaient (traverser,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les écureuils (3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pl)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7" name="Sous-titre 2">
            <a:extLst>
              <a:ext uri="{FF2B5EF4-FFF2-40B4-BE49-F238E27FC236}">
                <a16:creationId xmlns:a16="http://schemas.microsoft.com/office/drawing/2014/main" id="{4A04E2BB-073B-152E-8C15-25C29714C1B5}"/>
              </a:ext>
            </a:extLst>
          </p:cNvPr>
          <p:cNvSpPr txBox="1">
            <a:spLocks/>
          </p:cNvSpPr>
          <p:nvPr/>
        </p:nvSpPr>
        <p:spPr>
          <a:xfrm>
            <a:off x="4158664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7B7679BD-6901-D9FC-8563-BCF5BB712A32}"/>
              </a:ext>
            </a:extLst>
          </p:cNvPr>
          <p:cNvSpPr txBox="1">
            <a:spLocks/>
          </p:cNvSpPr>
          <p:nvPr/>
        </p:nvSpPr>
        <p:spPr>
          <a:xfrm>
            <a:off x="7507588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8915210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42424B-7942-EB0E-9B99-58736077C0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E90696A-D2F9-F72E-D5BF-9E0842F04CC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48E50E5-BC5D-A840-9440-D267B7FC2DE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Parfois,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écureuils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traversaient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le jardin.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8450A56-9300-DF7A-802F-28BDD023576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481CFC0-A5E9-4F73-96DC-5279EAA8B7F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6E2F6AF-DA8D-4223-F2DE-990FBE9AE6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781C3A24-5504-C4EF-8E8D-B6B4E701E8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4943631"/>
              </p:ext>
            </p:extLst>
          </p:nvPr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traversaient (traverser,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les écureuils (3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pl)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40CE8499-787C-E9D9-C40E-622D6FD492FD}"/>
              </a:ext>
            </a:extLst>
          </p:cNvPr>
          <p:cNvSpPr txBox="1">
            <a:spLocks/>
          </p:cNvSpPr>
          <p:nvPr/>
        </p:nvSpPr>
        <p:spPr>
          <a:xfrm>
            <a:off x="3183190" y="1713490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4D3BAF80-283A-2B8D-154F-9A66B2AB5126}"/>
              </a:ext>
            </a:extLst>
          </p:cNvPr>
          <p:cNvSpPr txBox="1">
            <a:spLocks/>
          </p:cNvSpPr>
          <p:nvPr/>
        </p:nvSpPr>
        <p:spPr>
          <a:xfrm>
            <a:off x="7568377" y="1713490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3CDC04BF-0538-7247-CA85-33416BF98A2A}"/>
              </a:ext>
            </a:extLst>
          </p:cNvPr>
          <p:cNvSpPr txBox="1">
            <a:spLocks/>
          </p:cNvSpPr>
          <p:nvPr/>
        </p:nvSpPr>
        <p:spPr>
          <a:xfrm>
            <a:off x="4819635" y="1713490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C730F3D9-3AB8-C7AE-AF13-D46E8964EA50}"/>
              </a:ext>
            </a:extLst>
          </p:cNvPr>
          <p:cNvSpPr txBox="1">
            <a:spLocks/>
          </p:cNvSpPr>
          <p:nvPr/>
        </p:nvSpPr>
        <p:spPr>
          <a:xfrm>
            <a:off x="1659838" y="1713490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4B3EA577-EE66-9875-1F82-988B3FB82897}"/>
              </a:ext>
            </a:extLst>
          </p:cNvPr>
          <p:cNvSpPr txBox="1">
            <a:spLocks/>
          </p:cNvSpPr>
          <p:nvPr/>
        </p:nvSpPr>
        <p:spPr>
          <a:xfrm>
            <a:off x="9410698" y="1713490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D9F922A4-CBD6-1158-E043-C28E5FC52E41}"/>
              </a:ext>
            </a:extLst>
          </p:cNvPr>
          <p:cNvSpPr txBox="1">
            <a:spLocks/>
          </p:cNvSpPr>
          <p:nvPr/>
        </p:nvSpPr>
        <p:spPr>
          <a:xfrm>
            <a:off x="10532162" y="1713490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9781B605-EEC2-661C-59D7-49F6D5387F6B}"/>
              </a:ext>
            </a:extLst>
          </p:cNvPr>
          <p:cNvSpPr txBox="1">
            <a:spLocks/>
          </p:cNvSpPr>
          <p:nvPr/>
        </p:nvSpPr>
        <p:spPr>
          <a:xfrm>
            <a:off x="4158664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ACE02DC6-2C83-5549-D964-6CFB7D2D0048}"/>
              </a:ext>
            </a:extLst>
          </p:cNvPr>
          <p:cNvSpPr txBox="1">
            <a:spLocks/>
          </p:cNvSpPr>
          <p:nvPr/>
        </p:nvSpPr>
        <p:spPr>
          <a:xfrm>
            <a:off x="7507588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8336230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F57B64-CFB7-EC23-AC02-CBB6F6B5C8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C849464-21ED-0902-A2BB-F6508482A9C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1A9316D-92D7-F778-E69E-3906F54F126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Parfois,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écureuils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traversaient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le jardin.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47FBFED-9CE0-8C3B-8F07-8B2F1E2117F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652380B-4FB1-9A64-E8F4-838B7556A2F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nous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1C3C8C9-69BB-02C5-68F3-ED3AEC5484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6C7E61B-5009-0700-3FC4-7BD8CF5577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8891741"/>
              </p:ext>
            </p:extLst>
          </p:nvPr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traversaient (traverser,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les écureuils (3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pl)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9A0197FF-BEC2-DDD6-8FAA-1F462F6BC6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F2E9DDA8-FE10-99E6-054A-079ED6D90FB9}"/>
              </a:ext>
            </a:extLst>
          </p:cNvPr>
          <p:cNvSpPr txBox="1">
            <a:spLocks/>
          </p:cNvSpPr>
          <p:nvPr/>
        </p:nvSpPr>
        <p:spPr>
          <a:xfrm>
            <a:off x="3183190" y="1713490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25ED52E5-5C85-8693-C570-F0D83FCC07F5}"/>
              </a:ext>
            </a:extLst>
          </p:cNvPr>
          <p:cNvSpPr txBox="1">
            <a:spLocks/>
          </p:cNvSpPr>
          <p:nvPr/>
        </p:nvSpPr>
        <p:spPr>
          <a:xfrm>
            <a:off x="7568377" y="1713490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9CB839BA-5483-644F-0247-163FBA11E2DD}"/>
              </a:ext>
            </a:extLst>
          </p:cNvPr>
          <p:cNvSpPr txBox="1">
            <a:spLocks/>
          </p:cNvSpPr>
          <p:nvPr/>
        </p:nvSpPr>
        <p:spPr>
          <a:xfrm>
            <a:off x="4819635" y="1713490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4BCD1BDC-3752-56C9-3DE0-70632C50243F}"/>
              </a:ext>
            </a:extLst>
          </p:cNvPr>
          <p:cNvSpPr txBox="1">
            <a:spLocks/>
          </p:cNvSpPr>
          <p:nvPr/>
        </p:nvSpPr>
        <p:spPr>
          <a:xfrm>
            <a:off x="1659838" y="1713490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3E93EB4A-385C-7B89-F4C4-BF7E7B653BB4}"/>
              </a:ext>
            </a:extLst>
          </p:cNvPr>
          <p:cNvSpPr txBox="1">
            <a:spLocks/>
          </p:cNvSpPr>
          <p:nvPr/>
        </p:nvSpPr>
        <p:spPr>
          <a:xfrm>
            <a:off x="9410698" y="1713490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5BE02D81-2EE7-5E07-CE75-D2619C767790}"/>
              </a:ext>
            </a:extLst>
          </p:cNvPr>
          <p:cNvSpPr txBox="1">
            <a:spLocks/>
          </p:cNvSpPr>
          <p:nvPr/>
        </p:nvSpPr>
        <p:spPr>
          <a:xfrm>
            <a:off x="10532162" y="1713490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99009434-315C-EA0F-646E-878F82E8F817}"/>
              </a:ext>
            </a:extLst>
          </p:cNvPr>
          <p:cNvSpPr txBox="1">
            <a:spLocks/>
          </p:cNvSpPr>
          <p:nvPr/>
        </p:nvSpPr>
        <p:spPr>
          <a:xfrm>
            <a:off x="4158664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F8003574-C7CB-3A6C-9B52-D7128F93E757}"/>
              </a:ext>
            </a:extLst>
          </p:cNvPr>
          <p:cNvSpPr txBox="1">
            <a:spLocks/>
          </p:cNvSpPr>
          <p:nvPr/>
        </p:nvSpPr>
        <p:spPr>
          <a:xfrm>
            <a:off x="7507588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2505091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BECD19-6715-A03B-BA9F-6AC45CD71C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AEEA276-FA9F-FF38-66C9-FB792B9E41F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318A5C1-AC85-912A-291E-6F5AC9FCCB4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Parfois,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écureuils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traversaient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le jardin.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A47D99C-F4DD-185B-36F6-43C7381596D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9CA30550-F84E-E3CD-C556-CEDC14689312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nous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732FF3A-1D45-AE34-F0BB-4B4610F371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4023BEFC-49AF-24DE-8AF9-F40CE5DD95AD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traversaient (traverser,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les écureuils (3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pl)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Parfois,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nous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travers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ions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le jardin.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4D025186-BA0B-CAFA-5B26-CFAAFB5B33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2BB25C5F-E5A6-BD28-2307-1E61FCCDA58A}"/>
              </a:ext>
            </a:extLst>
          </p:cNvPr>
          <p:cNvSpPr txBox="1">
            <a:spLocks/>
          </p:cNvSpPr>
          <p:nvPr/>
        </p:nvSpPr>
        <p:spPr>
          <a:xfrm>
            <a:off x="3183190" y="1713490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A50E8ECE-FF3F-F1CC-30BD-100BFD7D0065}"/>
              </a:ext>
            </a:extLst>
          </p:cNvPr>
          <p:cNvSpPr txBox="1">
            <a:spLocks/>
          </p:cNvSpPr>
          <p:nvPr/>
        </p:nvSpPr>
        <p:spPr>
          <a:xfrm>
            <a:off x="7568377" y="1713490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12B1237A-BC84-EF4E-FA11-BDD13A6BD7F8}"/>
              </a:ext>
            </a:extLst>
          </p:cNvPr>
          <p:cNvSpPr txBox="1">
            <a:spLocks/>
          </p:cNvSpPr>
          <p:nvPr/>
        </p:nvSpPr>
        <p:spPr>
          <a:xfrm>
            <a:off x="4819635" y="1713490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07ED7F0E-374E-C280-E920-C369DAD81C3A}"/>
              </a:ext>
            </a:extLst>
          </p:cNvPr>
          <p:cNvSpPr txBox="1">
            <a:spLocks/>
          </p:cNvSpPr>
          <p:nvPr/>
        </p:nvSpPr>
        <p:spPr>
          <a:xfrm>
            <a:off x="1659838" y="1713490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F814F7EA-61DE-70BB-B8ED-A285C05B713F}"/>
              </a:ext>
            </a:extLst>
          </p:cNvPr>
          <p:cNvSpPr txBox="1">
            <a:spLocks/>
          </p:cNvSpPr>
          <p:nvPr/>
        </p:nvSpPr>
        <p:spPr>
          <a:xfrm>
            <a:off x="9410698" y="1713490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64FA38F1-14AE-8001-A606-0A28A9F46904}"/>
              </a:ext>
            </a:extLst>
          </p:cNvPr>
          <p:cNvSpPr txBox="1">
            <a:spLocks/>
          </p:cNvSpPr>
          <p:nvPr/>
        </p:nvSpPr>
        <p:spPr>
          <a:xfrm>
            <a:off x="10532162" y="1713490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7918B8CE-B62A-0758-04F8-942305993E5E}"/>
              </a:ext>
            </a:extLst>
          </p:cNvPr>
          <p:cNvSpPr txBox="1">
            <a:spLocks/>
          </p:cNvSpPr>
          <p:nvPr/>
        </p:nvSpPr>
        <p:spPr>
          <a:xfrm>
            <a:off x="4158664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4AA9CC25-0DD5-BC3E-E6FA-9C4C4936EE8A}"/>
              </a:ext>
            </a:extLst>
          </p:cNvPr>
          <p:cNvSpPr txBox="1">
            <a:spLocks/>
          </p:cNvSpPr>
          <p:nvPr/>
        </p:nvSpPr>
        <p:spPr>
          <a:xfrm>
            <a:off x="7507588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391497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602D4F-B6B4-21D6-6526-8FF5E00200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0262DDA-662F-6876-A489-2B6AFB77759F}"/>
              </a:ext>
            </a:extLst>
          </p:cNvPr>
          <p:cNvSpPr txBox="1">
            <a:spLocks/>
          </p:cNvSpPr>
          <p:nvPr/>
        </p:nvSpPr>
        <p:spPr>
          <a:xfrm>
            <a:off x="1277208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3C079EA-FFA6-2D99-152F-D2283967471B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8533679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8B5CFA-C921-148F-B19A-629E90B041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5EEC2FC7-D92E-F5B4-C5DD-2486C53A4717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3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2265436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71D27E-CD1A-2FBA-1FFB-A6423B7B83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B0E2EA9-F473-3B4F-56E5-36F53E1FDFE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90B48C0-06AB-19B0-24A4-7C330392F75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0021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Elles 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viendront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bientôt te faire une surprise !</a:t>
            </a:r>
            <a:endParaRPr kumimoji="0" lang="fr-FR" sz="4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5EC41B6-097C-882E-DB04-79F052BF4A6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ton ami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5610330-2965-A182-81FB-E8851966AE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331699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FCEDCD-6929-0D7E-583B-DC6AE788C7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BC2670A-1DA2-5D28-2A38-395D576E2F7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CCA111A-A0E8-26DB-EE7C-6012B71E52E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0021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Elles 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viendront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bientôt te faire une surprise !</a:t>
            </a:r>
            <a:endParaRPr kumimoji="0" lang="fr-FR" sz="4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1DCF06D-8394-E58D-255A-038E385D31D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9C3B6CD-D48A-1B06-9518-CF176472FBD8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ton ami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7BC22983-E65A-0A47-049E-DE571B0EF8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5818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CAF046-4890-3BB1-4A94-39F88B1BF9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A18613B9-D60D-4409-0235-5F674F6CDE2C}"/>
              </a:ext>
            </a:extLst>
          </p:cNvPr>
          <p:cNvSpPr txBox="1">
            <a:spLocks/>
          </p:cNvSpPr>
          <p:nvPr/>
        </p:nvSpPr>
        <p:spPr>
          <a:xfrm>
            <a:off x="984600" y="0"/>
            <a:ext cx="11207400" cy="6858000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noFill/>
          </a:ln>
        </p:spPr>
        <p:txBody>
          <a:bodyPr vert="horz" wrap="square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cap="small" dirty="0">
                <a:solidFill>
                  <a:schemeClr val="bg1">
                    <a:lumMod val="65000"/>
                  </a:schemeClr>
                </a:solidFill>
                <a:latin typeface="Calibri"/>
              </a:rPr>
              <a:t>Explications</a:t>
            </a:r>
            <a:r>
              <a:rPr lang="fr-FR" sz="2400" b="1" dirty="0">
                <a:solidFill>
                  <a:schemeClr val="tx1"/>
                </a:solidFill>
                <a:latin typeface="Calibri"/>
              </a:rPr>
              <a:t>			    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Période 1</a:t>
            </a:r>
            <a:endParaRPr kumimoji="0" lang="fr-FR" sz="10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Je recopie</a:t>
            </a:r>
            <a:r>
              <a:rPr kumimoji="0" lang="fr-FR" sz="2400" i="1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la phrase, puis…</a:t>
            </a: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</a:t>
            </a:r>
            <a:r>
              <a:rPr kumimoji="0" lang="fr-FR" sz="24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Type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noProof="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J’indique si la phrase est </a:t>
            </a:r>
            <a:r>
              <a:rPr lang="fr-FR" sz="2400" b="1" noProof="0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déclarative</a:t>
            </a:r>
            <a:r>
              <a:rPr lang="fr-FR" sz="2400" noProof="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</a:t>
            </a:r>
            <a:r>
              <a:rPr lang="fr-FR" sz="2400" b="1" noProof="0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interrogative</a:t>
            </a:r>
            <a:r>
              <a:rPr lang="fr-FR" sz="2400" noProof="0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 </a:t>
            </a:r>
            <a:r>
              <a:rPr lang="fr-FR" sz="2400" noProof="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ou</a:t>
            </a:r>
            <a:r>
              <a:rPr lang="fr-FR" sz="2400" noProof="0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 </a:t>
            </a:r>
            <a:r>
              <a:rPr lang="fr-FR" sz="2400" b="1" noProof="0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impérative</a:t>
            </a:r>
            <a:r>
              <a:rPr lang="fr-FR" sz="2400" noProof="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.</a:t>
            </a: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b)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Forme de phrase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</a:t>
            </a:r>
            <a:r>
              <a:rPr lang="fr-FR" sz="2400" u="sng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Si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la phrase est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négative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ou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exclamative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je l’indique.</a:t>
            </a:r>
            <a:endParaRPr lang="fr-FR" sz="2400" dirty="0">
              <a:solidFill>
                <a:schemeClr val="tx1"/>
              </a:solidFill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</a:t>
            </a:r>
            <a:r>
              <a:rPr kumimoji="0" lang="fr-FR" sz="24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Verbe conjugué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recopie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verbe conjugué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j’indique son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infinitif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et son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groupe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.</a:t>
            </a:r>
            <a:endParaRPr kumimoji="0" lang="fr-FR" sz="2400" b="1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d)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recopie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sujet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du verbe conjugué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(attention aux</a:t>
            </a: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 phrases impératives), </a:t>
            </a:r>
            <a:b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</a:b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j’indique de quelle </a:t>
            </a:r>
            <a:r>
              <a:rPr kumimoji="0" lang="fr-FR" sz="24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personne de conjugaison</a:t>
            </a: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 il s’agit.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Nature des mots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J’indique la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nature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de chaque mot de la phrase.</a:t>
            </a:r>
          </a:p>
          <a:p>
            <a:pPr lvl="0" algn="l">
              <a:defRPr/>
            </a:pPr>
            <a:endParaRPr lang="fr-FR" sz="1100" baseline="0" dirty="0">
              <a:solidFill>
                <a:schemeClr val="tx1"/>
              </a:solidFill>
              <a:latin typeface="Calibri"/>
              <a:sym typeface="Wingdings" panose="05000000000000000000" pitchFamily="2" charset="2"/>
            </a:endParaRP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    </a:t>
            </a: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 </a:t>
            </a:r>
            <a:r>
              <a:rPr kumimoji="0" lang="fr-FR" sz="2400" b="1" i="0" u="sng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Changement de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transforme la phrase en utilisant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le sujet proposé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.</a:t>
            </a: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4" name="Graphique 3" descr="Badge à suivre avec un remplissage uni">
            <a:extLst>
              <a:ext uri="{FF2B5EF4-FFF2-40B4-BE49-F238E27FC236}">
                <a16:creationId xmlns:a16="http://schemas.microsoft.com/office/drawing/2014/main" id="{A279B8D2-6E0D-1710-8FCC-9CCC179A54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4600" y="6029299"/>
            <a:ext cx="371475" cy="371475"/>
          </a:xfrm>
          <a:prstGeom prst="rect">
            <a:avLst/>
          </a:prstGeom>
        </p:spPr>
      </p:pic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8" name="Zoom de diapositive 7">
                <a:extLst>
                  <a:ext uri="{FF2B5EF4-FFF2-40B4-BE49-F238E27FC236}">
                    <a16:creationId xmlns:a16="http://schemas.microsoft.com/office/drawing/2014/main" id="{5444B5DA-E209-FF56-FF66-208E170A3E44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455515487"/>
                  </p:ext>
                </p:extLst>
              </p:nvPr>
            </p:nvGraphicFramePr>
            <p:xfrm>
              <a:off x="10046970" y="5611648"/>
              <a:ext cx="1695186" cy="953542"/>
            </p:xfrm>
            <a:graphic>
              <a:graphicData uri="http://schemas.microsoft.com/office/powerpoint/2016/slidezoom">
                <pslz:sldZm>
                  <pslz:sldZmObj sldId="257" cId="2990151595">
                    <pslz:zmPr id="{3E721E99-97D3-4014-9A14-1BB3F85E0E2A}" returnToParent="0" transitionDur="100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695186" cy="953542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8" name="Zoom de diapositive 7">
                <a:hlinkClick r:id="rId5" action="ppaction://hlinksldjump"/>
                <a:extLst>
                  <a:ext uri="{FF2B5EF4-FFF2-40B4-BE49-F238E27FC236}">
                    <a16:creationId xmlns:a16="http://schemas.microsoft.com/office/drawing/2014/main" id="{5444B5DA-E209-FF56-FF66-208E170A3E4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046970" y="5611648"/>
                <a:ext cx="1695186" cy="953542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1688413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DB4138-B5B6-CD56-B03F-01EA5B3A9F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48B589D-B3F9-8334-2014-1740111F40B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560A5EB-9F9E-8698-40A8-FE54B54B043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0021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Elles 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viendront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bientôt te faire une surprise !</a:t>
            </a:r>
            <a:endParaRPr kumimoji="0" lang="fr-FR" sz="4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1E6E49C-5AE5-DF59-2D05-CEB1DFCD546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56B6E54-1E77-FBE8-DADB-15F9DB88A5D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ton ami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E1072E7-B017-8102-AF06-D551DE8870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116516B3-7782-638C-4D26-D90B106A2E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8605107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556815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BC20D2-CE30-5353-258A-DFE4AB00F4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C9B4536-7B57-2469-B002-1E9A836D444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6DE590F-A323-B48C-15F5-95377D94DB3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0021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Elles 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viendront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bientôt te faire une surprise !</a:t>
            </a:r>
            <a:endParaRPr kumimoji="0" lang="fr-FR" sz="4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28CB5C29-92F2-A88A-ADE6-D2CBAF7730F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1FBFEB5-1573-11AE-CDD5-CD37A7CDB16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ton ami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6107DF95-3DBA-BD84-C559-89B19A46A9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7989812C-8CB7-A7C1-E0B5-701D30DE2F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601544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982937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34DBD1-8D7D-2C89-5198-F0161B8A79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50F0A25-F59E-6563-F94B-245D563EFDE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3D1E657-1666-1EDE-2CF9-D9003B69D37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0021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Elles 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viendront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bientôt te faire une surprise !</a:t>
            </a:r>
            <a:endParaRPr kumimoji="0" lang="fr-FR" sz="4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FFC85EB7-E8B2-C806-3AD2-9762CA42820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CF25CA1-1016-28F1-5A65-660E43F3DA0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ton ami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28B9F63-BC68-9DF9-7891-4911809F37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14BD039D-C01E-9742-5972-83FC582727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3065960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  <a:endParaRPr lang="fr-FR" sz="3100" b="1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805838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01A2F8-20F5-C064-D272-AF16958E87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39AA8D7-AAC3-DD84-CAB8-E80046DD659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DEAB8F2-2C96-BF28-ABDD-8D20129511F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0021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Elles 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viendront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bientôt te faire une surprise !</a:t>
            </a:r>
            <a:endParaRPr kumimoji="0" lang="fr-FR" sz="4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FBEEF943-8A90-E112-1492-75D14B678E7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972BF3A-0C0A-BAB9-C370-F5BB0000497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ton ami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2C5DA01-4F2D-EBAA-2362-E2DB3BC56E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521344C-4F98-869E-4FC8-67341B7D27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8482759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680652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2A4176-31B6-3902-0F80-02024ABF44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E9A6F65-E5FC-83E0-EBD7-5827E3C5F95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24FC919-7728-1E4D-B9B5-B384D7593DF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0021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Elles 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viendront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bientôt te faire une surprise !</a:t>
            </a:r>
            <a:endParaRPr kumimoji="0" lang="fr-FR" sz="4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876F8CA-6FF5-7A76-2695-5FECC5F483C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5B4B45B-0B5B-4F4D-8016-C5AAE5EEAD6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ton ami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2A15FA2-361A-43DA-8B3E-7A86BC7209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4DD20877-2FE3-C5F7-F005-09967D07CB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4377694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829063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32F83B-9A2D-41AD-0F94-438EF73008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15F1DC0-7D84-59CE-1367-BD09181195D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3B22B2F-A2F8-CE67-C9DD-850301FB310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0021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Elles </a:t>
            </a:r>
            <a:r>
              <a:rPr lang="fr-FR" sz="46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viendront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bientôt te faire une surprise !</a:t>
            </a:r>
            <a:endParaRPr kumimoji="0" lang="fr-FR" sz="4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A78C1B2B-271E-F848-B6A2-7BA1DAE05EB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6B793E1-E3A7-D045-E5E4-368A75FB58C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ton ami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FC37DDF-A904-B446-541A-179D42C547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3AA8FF39-A33C-9102-7B08-CCA676BA01F8}"/>
              </a:ext>
            </a:extLst>
          </p:cNvPr>
          <p:cNvSpPr txBox="1">
            <a:spLocks/>
          </p:cNvSpPr>
          <p:nvPr/>
        </p:nvSpPr>
        <p:spPr>
          <a:xfrm>
            <a:off x="3054564" y="264826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A9BEE39-9B1B-6F79-15E0-254846374A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3784697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viendront (venir,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925498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1D4051-7C93-A5AF-31D4-6984BF9EBA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7BE74A9-87F6-B307-A183-9D11C7BCFE4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E45C79F-FC70-CE10-4B52-CFC0A47AC05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0021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Elles </a:t>
            </a:r>
            <a:r>
              <a:rPr lang="fr-FR" sz="46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viendront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bientôt te faire une surprise !</a:t>
            </a:r>
            <a:endParaRPr kumimoji="0" lang="fr-FR" sz="4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F288654-4E01-963D-8059-56256B3A867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99FE00C-3FFA-E35B-DDDD-70BBE5B2E74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ton ami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0B4587EE-12A8-C397-F4A8-14CC490DC4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2DE470DC-634B-C3EA-7143-1D6E3468C272}"/>
              </a:ext>
            </a:extLst>
          </p:cNvPr>
          <p:cNvSpPr txBox="1">
            <a:spLocks/>
          </p:cNvSpPr>
          <p:nvPr/>
        </p:nvSpPr>
        <p:spPr>
          <a:xfrm>
            <a:off x="3054564" y="264826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4A3DF7B-E95E-5654-A37D-101605BB18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3539278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viendront (venir,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448763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E8A78A-EED0-2F4C-9C64-3663619FED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637028F-632A-0978-4CE5-D1EB03C2AF4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C699276-2EAA-9D8B-1C08-A51CE041647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0021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6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Elles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6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viendront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bientôt te faire une surprise !</a:t>
            </a:r>
            <a:endParaRPr kumimoji="0" lang="fr-FR" sz="4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30C5B56-288C-4425-0353-711559CC2BC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10165D6-52B3-063E-87F8-DC3073F848B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ton ami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F432029A-E529-C4DA-CC65-75A7C21881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840A72F6-9272-879D-4188-BC8C50DB5D41}"/>
              </a:ext>
            </a:extLst>
          </p:cNvPr>
          <p:cNvSpPr txBox="1">
            <a:spLocks/>
          </p:cNvSpPr>
          <p:nvPr/>
        </p:nvSpPr>
        <p:spPr>
          <a:xfrm>
            <a:off x="3054564" y="264826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B39ECA82-0663-E67B-71B6-49BA56DF0C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241571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viendront (venir,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Elles (3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pl)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816298D2-6601-2E2C-1BE0-7268A5547C7C}"/>
              </a:ext>
            </a:extLst>
          </p:cNvPr>
          <p:cNvSpPr txBox="1">
            <a:spLocks/>
          </p:cNvSpPr>
          <p:nvPr/>
        </p:nvSpPr>
        <p:spPr>
          <a:xfrm>
            <a:off x="1187240" y="264826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1244355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C37D9A-B722-294F-8FE5-FFCD86AFE0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4DE810F-9606-D35C-D420-A596786F432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8092389-E8C5-33D7-412F-DB846F7F11B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0021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6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Elles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6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viendront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bientôt te faire une surprise !</a:t>
            </a:r>
            <a:endParaRPr kumimoji="0" lang="fr-FR" sz="4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C5E4D9F-FD92-FA99-DF2C-BCF8DFCAD78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3037695-8058-4BF2-F8FE-D6329936C4D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</a:rPr>
              <a:t>e) Nature des mots 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ton ami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140A270-750A-F739-C820-3891A74ADE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A902B264-023E-1F3D-56DA-651CCCB24B9E}"/>
              </a:ext>
            </a:extLst>
          </p:cNvPr>
          <p:cNvSpPr txBox="1">
            <a:spLocks/>
          </p:cNvSpPr>
          <p:nvPr/>
        </p:nvSpPr>
        <p:spPr>
          <a:xfrm>
            <a:off x="3054564" y="264826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8DD2A3A4-E11A-DC5D-2FD1-83EACE05E0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1165591"/>
              </p:ext>
            </p:extLst>
          </p:nvPr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viendront (venir,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Elles (3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pl)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EDABA3E5-8A13-5DAB-74B4-713C0089FEF4}"/>
              </a:ext>
            </a:extLst>
          </p:cNvPr>
          <p:cNvSpPr txBox="1">
            <a:spLocks/>
          </p:cNvSpPr>
          <p:nvPr/>
        </p:nvSpPr>
        <p:spPr>
          <a:xfrm>
            <a:off x="1187240" y="264826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1315126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0D9C4A-7618-BEB2-8D48-6902775FE6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C425DBF-68E6-01BE-C543-FDE88EC6FFA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4AE9A08-CAA4-3DF7-72A4-E36A8B3CB9C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0021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6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Elles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6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viendront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bientôt te faire une surprise !</a:t>
            </a:r>
            <a:endParaRPr kumimoji="0" lang="fr-FR" sz="4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D402A2ED-FEC1-CBBF-652E-B3E34E15F62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0416B3C-CB4A-7FB9-D78D-4B7B18AD599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ton ami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86CC6800-811B-E2C9-87E6-BB70173EBF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2E3C6129-8C98-85CA-75CB-D29BCBD36B48}"/>
              </a:ext>
            </a:extLst>
          </p:cNvPr>
          <p:cNvSpPr txBox="1">
            <a:spLocks/>
          </p:cNvSpPr>
          <p:nvPr/>
        </p:nvSpPr>
        <p:spPr>
          <a:xfrm>
            <a:off x="3054564" y="264826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E05201BF-7D50-9ACC-83FE-B4DDC8482A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8565282"/>
              </p:ext>
            </p:extLst>
          </p:nvPr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viendront (venir,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Elles (3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pl)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5C5FC635-2EE4-15D2-BB0A-9F89D40D634F}"/>
              </a:ext>
            </a:extLst>
          </p:cNvPr>
          <p:cNvSpPr txBox="1">
            <a:spLocks/>
          </p:cNvSpPr>
          <p:nvPr/>
        </p:nvSpPr>
        <p:spPr>
          <a:xfrm>
            <a:off x="1305226" y="1750334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592858E2-C482-77D2-FC12-A3F040C0091E}"/>
              </a:ext>
            </a:extLst>
          </p:cNvPr>
          <p:cNvSpPr txBox="1">
            <a:spLocks/>
          </p:cNvSpPr>
          <p:nvPr/>
        </p:nvSpPr>
        <p:spPr>
          <a:xfrm>
            <a:off x="3167869" y="1750334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F715B024-3C63-AFEF-7FEE-30DA210015C5}"/>
              </a:ext>
            </a:extLst>
          </p:cNvPr>
          <p:cNvSpPr txBox="1">
            <a:spLocks/>
          </p:cNvSpPr>
          <p:nvPr/>
        </p:nvSpPr>
        <p:spPr>
          <a:xfrm>
            <a:off x="5386846" y="1750334"/>
            <a:ext cx="788472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17715DCB-F8C0-9FF9-6F54-FE2D182C3464}"/>
              </a:ext>
            </a:extLst>
          </p:cNvPr>
          <p:cNvSpPr txBox="1">
            <a:spLocks/>
          </p:cNvSpPr>
          <p:nvPr/>
        </p:nvSpPr>
        <p:spPr>
          <a:xfrm>
            <a:off x="6577780" y="1750334"/>
            <a:ext cx="90441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2D7AE29B-6FE3-8099-AFD8-00355CFACD5C}"/>
              </a:ext>
            </a:extLst>
          </p:cNvPr>
          <p:cNvSpPr txBox="1">
            <a:spLocks/>
          </p:cNvSpPr>
          <p:nvPr/>
        </p:nvSpPr>
        <p:spPr>
          <a:xfrm>
            <a:off x="1187240" y="264826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18EAACDD-98C8-DE7C-6F46-02B8FCC4E0B1}"/>
              </a:ext>
            </a:extLst>
          </p:cNvPr>
          <p:cNvSpPr txBox="1">
            <a:spLocks/>
          </p:cNvSpPr>
          <p:nvPr/>
        </p:nvSpPr>
        <p:spPr>
          <a:xfrm>
            <a:off x="7482196" y="1750334"/>
            <a:ext cx="90441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FC45608D-D1FF-F0AC-9810-5F1352004007}"/>
              </a:ext>
            </a:extLst>
          </p:cNvPr>
          <p:cNvSpPr txBox="1">
            <a:spLocks/>
          </p:cNvSpPr>
          <p:nvPr/>
        </p:nvSpPr>
        <p:spPr>
          <a:xfrm>
            <a:off x="8670821" y="1750334"/>
            <a:ext cx="90441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A668A136-7922-286C-DA26-38750B1D061D}"/>
              </a:ext>
            </a:extLst>
          </p:cNvPr>
          <p:cNvSpPr txBox="1">
            <a:spLocks/>
          </p:cNvSpPr>
          <p:nvPr/>
        </p:nvSpPr>
        <p:spPr>
          <a:xfrm>
            <a:off x="10078220" y="1750334"/>
            <a:ext cx="90441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22944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5E5938-0E73-2310-578C-4A80E78C28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3BCC224F-E846-E91D-276B-974C1EE1BBEC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1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1457564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151D6F-7086-77B9-2EDB-F78A5EF41A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54B7045-CC7A-B1A9-4213-3E8B584685A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8BC44B2-323F-79CC-A8BD-6179D08C367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0021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6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Elles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6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viendront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bientôt te faire une surprise !</a:t>
            </a:r>
            <a:endParaRPr kumimoji="0" lang="fr-FR" sz="4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60AF0F3-72EA-5325-3A95-7722F8E93ED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B1B8D3B-6E4D-EAF1-CC5B-FFE0669CA3D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ton ami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963B3FE-5C7E-1B2D-1DEB-F3EF422310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53EF989D-0DF7-129E-F436-D87EEC04D341}"/>
              </a:ext>
            </a:extLst>
          </p:cNvPr>
          <p:cNvSpPr txBox="1">
            <a:spLocks/>
          </p:cNvSpPr>
          <p:nvPr/>
        </p:nvSpPr>
        <p:spPr>
          <a:xfrm>
            <a:off x="3054564" y="264826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37142D1-1A29-A061-658E-67236E8284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4885387"/>
              </p:ext>
            </p:extLst>
          </p:nvPr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viendront (venir,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Elles (3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pl)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6557BDD0-FCBE-4BD4-95D1-D7830A435D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ACE4C627-DC37-E233-6DEC-89C757398C41}"/>
              </a:ext>
            </a:extLst>
          </p:cNvPr>
          <p:cNvSpPr txBox="1">
            <a:spLocks/>
          </p:cNvSpPr>
          <p:nvPr/>
        </p:nvSpPr>
        <p:spPr>
          <a:xfrm>
            <a:off x="1305226" y="1750334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33547B5C-489F-1DB5-64C3-FAB7C2039043}"/>
              </a:ext>
            </a:extLst>
          </p:cNvPr>
          <p:cNvSpPr txBox="1">
            <a:spLocks/>
          </p:cNvSpPr>
          <p:nvPr/>
        </p:nvSpPr>
        <p:spPr>
          <a:xfrm>
            <a:off x="3167869" y="1750334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E4184A32-420B-73D3-B65D-221F58AF73CE}"/>
              </a:ext>
            </a:extLst>
          </p:cNvPr>
          <p:cNvSpPr txBox="1">
            <a:spLocks/>
          </p:cNvSpPr>
          <p:nvPr/>
        </p:nvSpPr>
        <p:spPr>
          <a:xfrm>
            <a:off x="5386846" y="1750334"/>
            <a:ext cx="788472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29ABD326-31ED-E6F2-133D-C7AF9273D986}"/>
              </a:ext>
            </a:extLst>
          </p:cNvPr>
          <p:cNvSpPr txBox="1">
            <a:spLocks/>
          </p:cNvSpPr>
          <p:nvPr/>
        </p:nvSpPr>
        <p:spPr>
          <a:xfrm>
            <a:off x="6577780" y="1750334"/>
            <a:ext cx="90441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E5157A49-D09D-FFDC-E61C-4EE0C3039D96}"/>
              </a:ext>
            </a:extLst>
          </p:cNvPr>
          <p:cNvSpPr txBox="1">
            <a:spLocks/>
          </p:cNvSpPr>
          <p:nvPr/>
        </p:nvSpPr>
        <p:spPr>
          <a:xfrm>
            <a:off x="1187240" y="264826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140CA722-2F5D-B869-F193-144A0C3D6BAC}"/>
              </a:ext>
            </a:extLst>
          </p:cNvPr>
          <p:cNvSpPr txBox="1">
            <a:spLocks/>
          </p:cNvSpPr>
          <p:nvPr/>
        </p:nvSpPr>
        <p:spPr>
          <a:xfrm>
            <a:off x="7482196" y="1750334"/>
            <a:ext cx="90441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798AACA6-BEB0-ED3B-2D80-7825E120E05F}"/>
              </a:ext>
            </a:extLst>
          </p:cNvPr>
          <p:cNvSpPr txBox="1">
            <a:spLocks/>
          </p:cNvSpPr>
          <p:nvPr/>
        </p:nvSpPr>
        <p:spPr>
          <a:xfrm>
            <a:off x="8670821" y="1750334"/>
            <a:ext cx="90441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94E32F2C-8198-DDCF-82F9-6A8001939B0C}"/>
              </a:ext>
            </a:extLst>
          </p:cNvPr>
          <p:cNvSpPr txBox="1">
            <a:spLocks/>
          </p:cNvSpPr>
          <p:nvPr/>
        </p:nvSpPr>
        <p:spPr>
          <a:xfrm>
            <a:off x="10078220" y="1750334"/>
            <a:ext cx="90441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3415225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A05CEC-275C-9441-77B5-E878075D1A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7947EC1-406F-5631-D987-EABE462F12E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459834C-40FD-8E4D-C224-F3B5218569F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0021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6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Elles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6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viendront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bientôt te faire une surprise !</a:t>
            </a:r>
            <a:endParaRPr kumimoji="0" lang="fr-FR" sz="4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81DF9E6-4C5A-08D9-CCE7-94020B9D024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8B3ACC7-92C0-9ECB-7CB0-68FC9FDBFD4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ton ami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82FDE64-96DA-8F82-F734-9329B0A662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B0BE768D-9AFC-E33C-8D93-426FEDB25354}"/>
              </a:ext>
            </a:extLst>
          </p:cNvPr>
          <p:cNvSpPr txBox="1">
            <a:spLocks/>
          </p:cNvSpPr>
          <p:nvPr/>
        </p:nvSpPr>
        <p:spPr>
          <a:xfrm>
            <a:off x="3054564" y="264826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BB2B23B-F364-529A-5469-D5948D042898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viendront (venir,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Elles (3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pl)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Ton ami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viendr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bientôt te faire une surprise !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4F674E17-B6B8-EB02-960D-E5CDDE33EF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CFE4EEE3-C5B8-9220-A3CC-FD4A77B04368}"/>
              </a:ext>
            </a:extLst>
          </p:cNvPr>
          <p:cNvSpPr txBox="1">
            <a:spLocks/>
          </p:cNvSpPr>
          <p:nvPr/>
        </p:nvSpPr>
        <p:spPr>
          <a:xfrm>
            <a:off x="1305226" y="1750334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0BB28A55-E254-A4DB-BCE9-CE2EDCC9AE91}"/>
              </a:ext>
            </a:extLst>
          </p:cNvPr>
          <p:cNvSpPr txBox="1">
            <a:spLocks/>
          </p:cNvSpPr>
          <p:nvPr/>
        </p:nvSpPr>
        <p:spPr>
          <a:xfrm>
            <a:off x="3167869" y="1750334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20E6B01F-9933-BAF2-5FF4-9DC1D2D57DF5}"/>
              </a:ext>
            </a:extLst>
          </p:cNvPr>
          <p:cNvSpPr txBox="1">
            <a:spLocks/>
          </p:cNvSpPr>
          <p:nvPr/>
        </p:nvSpPr>
        <p:spPr>
          <a:xfrm>
            <a:off x="5386846" y="1750334"/>
            <a:ext cx="788472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B1874DAB-CA3F-9527-8C94-A03044FFA197}"/>
              </a:ext>
            </a:extLst>
          </p:cNvPr>
          <p:cNvSpPr txBox="1">
            <a:spLocks/>
          </p:cNvSpPr>
          <p:nvPr/>
        </p:nvSpPr>
        <p:spPr>
          <a:xfrm>
            <a:off x="6577780" y="1750334"/>
            <a:ext cx="90441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B22C67A0-6878-C5C3-1E42-C489360C9331}"/>
              </a:ext>
            </a:extLst>
          </p:cNvPr>
          <p:cNvSpPr txBox="1">
            <a:spLocks/>
          </p:cNvSpPr>
          <p:nvPr/>
        </p:nvSpPr>
        <p:spPr>
          <a:xfrm>
            <a:off x="1187240" y="264826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96FCC8A2-3FFF-24C9-C387-969C174886F5}"/>
              </a:ext>
            </a:extLst>
          </p:cNvPr>
          <p:cNvSpPr txBox="1">
            <a:spLocks/>
          </p:cNvSpPr>
          <p:nvPr/>
        </p:nvSpPr>
        <p:spPr>
          <a:xfrm>
            <a:off x="7482196" y="1750334"/>
            <a:ext cx="90441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1C8DA9DA-2C7A-4CCC-8CCC-9CD37C9233EB}"/>
              </a:ext>
            </a:extLst>
          </p:cNvPr>
          <p:cNvSpPr txBox="1">
            <a:spLocks/>
          </p:cNvSpPr>
          <p:nvPr/>
        </p:nvSpPr>
        <p:spPr>
          <a:xfrm>
            <a:off x="8670821" y="1750334"/>
            <a:ext cx="90441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CF9E3132-F333-3856-FDA2-3947C1939DE2}"/>
              </a:ext>
            </a:extLst>
          </p:cNvPr>
          <p:cNvSpPr txBox="1">
            <a:spLocks/>
          </p:cNvSpPr>
          <p:nvPr/>
        </p:nvSpPr>
        <p:spPr>
          <a:xfrm>
            <a:off x="10078220" y="1750334"/>
            <a:ext cx="90441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6779000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DD671B-EC34-CADF-6016-3C114F1306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77D4B3A-7411-A4D5-5D49-F7E605FA9AB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1EE569D-40F8-8140-A8A9-D17563DDFC56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6195894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9B355E-CC12-650B-EBE6-1F95869836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C69B3B9F-9453-8BE4-50DF-025101D1A8A5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4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1314028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8C7293-9DE2-F899-06AD-ADA9C9BA9F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2C52E9D-07C5-574B-0068-FFA1EC4CA43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F709898-29DC-AFC8-09DF-015086DCBF8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Où est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ma gentille petite sœur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AF74481-FA2C-01FC-7C43-BC4E207C5D3D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mes </a:t>
            </a:r>
            <a:r>
              <a:rPr kumimoji="0" lang="fr-FR" sz="2400" i="1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paren</a:t>
            </a:r>
            <a:r>
              <a:rPr lang="fr-FR" sz="2400" i="1" dirty="0" err="1">
                <a:solidFill>
                  <a:schemeClr val="tx1"/>
                </a:solidFill>
                <a:latin typeface="Calibri"/>
              </a:rPr>
              <a:t>ts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06C8DAE-A836-6F68-F5B7-31787B8010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668287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27097B-18C2-04FA-06F5-DB07A34F0D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F223CBA-14CE-857A-0DC4-FDD6E5E3AC4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00B316F-8B29-A87D-A26C-7A551576133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Où est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ma gentille petite sœur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F59C57DD-CCAB-AC48-603B-F7506D17156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2143E9B-F5B7-B5A7-56EB-E68A019F877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mes </a:t>
            </a:r>
            <a:r>
              <a:rPr kumimoji="0" lang="fr-FR" sz="2400" i="1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paren</a:t>
            </a:r>
            <a:r>
              <a:rPr lang="fr-FR" sz="2400" i="1" dirty="0" err="1">
                <a:solidFill>
                  <a:schemeClr val="tx1"/>
                </a:solidFill>
                <a:latin typeface="Calibri"/>
              </a:rPr>
              <a:t>ts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49A7F25-286A-E56B-B5F2-275525F28B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255045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5075CB-5720-E44D-7544-BEE0A1BEA8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3879227-6161-9AFF-D4BB-1F48D1C4D8E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22903A4-697E-47F0-B8AC-F37724EAA69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Où est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ma gentille petite sœur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2A1939A8-5FEC-6600-80F7-1B73F6931B8F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A7E309C-F2EC-28D2-9CC6-19CB0DAF994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mes </a:t>
            </a:r>
            <a:r>
              <a:rPr kumimoji="0" lang="fr-FR" sz="2400" i="1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paren</a:t>
            </a:r>
            <a:r>
              <a:rPr lang="fr-FR" sz="2400" i="1" dirty="0" err="1">
                <a:solidFill>
                  <a:schemeClr val="tx1"/>
                </a:solidFill>
                <a:latin typeface="Calibri"/>
              </a:rPr>
              <a:t>ts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8A1EDBE3-9404-0E8A-53FF-5F3CEDB5CC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F7EBEC2F-3188-AD91-E5DF-0A129C9C1D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1081777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650679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2CA5EC-C5FD-CE13-6DAB-63E1FA2FF5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30B10CC-C9F8-9ADB-FF12-568D4FB0628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7D4D87B-D91D-4B6D-FB0F-1E068FBA66E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Où est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ma gentille petite sœur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FEF182D-E991-4D57-70F8-D6AA660913E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45C60131-9BEE-2C69-23D0-A1193E12C00D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mes </a:t>
            </a:r>
            <a:r>
              <a:rPr kumimoji="0" lang="fr-FR" sz="2400" i="1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paren</a:t>
            </a:r>
            <a:r>
              <a:rPr lang="fr-FR" sz="2400" i="1" dirty="0" err="1">
                <a:solidFill>
                  <a:schemeClr val="tx1"/>
                </a:solidFill>
                <a:latin typeface="Calibri"/>
              </a:rPr>
              <a:t>ts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0DA8F571-B6B7-92A5-ECD1-21B750695E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E1E7585B-B4B6-D502-1838-C7DAE0C8BB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406641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167403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ED554E-D9F2-8B86-341C-9E987214CB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6FE8063-A39A-57DA-529A-F2D8A97A700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DCD71FE-577D-A089-1FD2-D30410B7B5C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Où est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ma gentille petite sœur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B931059-3E27-F926-8974-4FFC77D8C1D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3E83573-1A3E-92F5-F4AD-12A575278F5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mes </a:t>
            </a:r>
            <a:r>
              <a:rPr kumimoji="0" lang="fr-FR" sz="2400" i="1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paren</a:t>
            </a:r>
            <a:r>
              <a:rPr lang="fr-FR" sz="2400" i="1" dirty="0" err="1">
                <a:solidFill>
                  <a:schemeClr val="tx1"/>
                </a:solidFill>
                <a:latin typeface="Calibri"/>
              </a:rPr>
              <a:t>ts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F65F8088-A5E3-EB1C-251A-97246B18D3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65123AD0-B4B3-B426-5309-42B992311F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9349280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  <a:endParaRPr lang="fr-FR" sz="3100" b="1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458111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7C033E-A15C-E278-0A04-3238D68E9C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F1298AE-FCCC-E707-E328-1B6C286A596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84904FB-8AA9-BC4C-BFC8-D2BBF24F4EF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Où est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ma gentille petite sœur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D6F21AB-6529-1B63-0289-A0B365B701CF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F683C1F-05F4-C08D-C194-FD544EC3765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mes </a:t>
            </a:r>
            <a:r>
              <a:rPr kumimoji="0" lang="fr-FR" sz="2400" i="1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paren</a:t>
            </a:r>
            <a:r>
              <a:rPr lang="fr-FR" sz="2400" i="1" dirty="0" err="1">
                <a:solidFill>
                  <a:schemeClr val="tx1"/>
                </a:solidFill>
                <a:latin typeface="Calibri"/>
              </a:rPr>
              <a:t>ts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998BEA7-1233-435F-10AF-54D36A241A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1C40B32B-7C01-25FD-093B-C224BABD8E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1083942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8295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2E3875-2C33-F5E1-6D8B-77A7279C78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555B841-250E-069D-1BE3-EFB6518D2F9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DCDB2B8-A36E-3B5E-7A58-A2B600B6BA2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Surtout, ne me décevez pas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3D8AC6E-C75E-C730-A616-A4AD1D8E16D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(2</a:t>
            </a:r>
            <a:r>
              <a:rPr lang="fr-FR" sz="2400" i="1" baseline="30000" dirty="0">
                <a:solidFill>
                  <a:schemeClr val="tx1"/>
                </a:solidFill>
                <a:latin typeface="Calibri"/>
              </a:rPr>
              <a:t>e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pers du </a:t>
            </a:r>
            <a:r>
              <a:rPr lang="fr-FR" sz="2400" i="1" dirty="0" err="1">
                <a:solidFill>
                  <a:schemeClr val="tx1"/>
                </a:solidFill>
                <a:latin typeface="Calibri"/>
              </a:rPr>
              <a:t>sg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)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FDBC0F47-C00F-D1B6-9963-2363AEC7B2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486692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335556-0051-9502-B730-6351215061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CA13830-A7E7-E5B8-F4BF-0B57C96B11F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5A1D7C9-9359-524B-1170-7A9D48DC052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Où est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ma gentille petite sœur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0209525-518C-3CA7-D416-DB74296335C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ECFDEAC-C9FE-C0CE-4467-756FFDFE65D8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mes </a:t>
            </a:r>
            <a:r>
              <a:rPr kumimoji="0" lang="fr-FR" sz="2400" i="1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paren</a:t>
            </a:r>
            <a:r>
              <a:rPr lang="fr-FR" sz="2400" i="1" dirty="0" err="1">
                <a:solidFill>
                  <a:schemeClr val="tx1"/>
                </a:solidFill>
                <a:latin typeface="Calibri"/>
              </a:rPr>
              <a:t>ts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38F1235-E530-343B-C283-8294ACD2F6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9B15A96-FC43-0A9C-8C86-CCA1BF1DE7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1779364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199528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2407C7-1DB2-D8C8-9233-2AB0FB0B5C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C42A980-0DA8-289A-73B3-6E609D4094E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3448AD8-0259-80CF-8661-0EC9FAF9E9A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Où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est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ma gentille petite sœur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5064E61-9C89-9D34-AC85-25CB6154878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9432BAB8-F25B-EF4E-1284-D9408D87DC2B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mes </a:t>
            </a:r>
            <a:r>
              <a:rPr kumimoji="0" lang="fr-FR" sz="2400" i="1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paren</a:t>
            </a:r>
            <a:r>
              <a:rPr lang="fr-FR" sz="2400" i="1" dirty="0" err="1">
                <a:solidFill>
                  <a:schemeClr val="tx1"/>
                </a:solidFill>
                <a:latin typeface="Calibri"/>
              </a:rPr>
              <a:t>ts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A2585D0-C0E2-B3EF-CEE5-CC390D7460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89B82EBA-F957-940A-CF93-78FE913A2C51}"/>
              </a:ext>
            </a:extLst>
          </p:cNvPr>
          <p:cNvSpPr txBox="1">
            <a:spLocks/>
          </p:cNvSpPr>
          <p:nvPr/>
        </p:nvSpPr>
        <p:spPr>
          <a:xfrm>
            <a:off x="3213148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69819E6-95EC-722A-F1FB-1EFF1DA8B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0030797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est (être,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878550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9FC3E6-E010-11C9-169D-B92DC2E60E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14D6DAC-FBE6-D90B-E124-12DB41EF77F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B28BD12-C02D-8BF7-EF82-EBD1A0384CB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Où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est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ma gentille petite sœur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3CDC181-A48F-745C-5312-55E990CC01F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4A7004A-3EE7-EC01-8A39-274A6522FDD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mes </a:t>
            </a:r>
            <a:r>
              <a:rPr kumimoji="0" lang="fr-FR" sz="2400" i="1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paren</a:t>
            </a:r>
            <a:r>
              <a:rPr lang="fr-FR" sz="2400" i="1" dirty="0" err="1">
                <a:solidFill>
                  <a:schemeClr val="tx1"/>
                </a:solidFill>
                <a:latin typeface="Calibri"/>
              </a:rPr>
              <a:t>ts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560267F-F58A-165B-A783-34970B61F6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034530A3-142A-8FF9-EC46-FD26E3C3FA48}"/>
              </a:ext>
            </a:extLst>
          </p:cNvPr>
          <p:cNvSpPr txBox="1">
            <a:spLocks/>
          </p:cNvSpPr>
          <p:nvPr/>
        </p:nvSpPr>
        <p:spPr>
          <a:xfrm>
            <a:off x="3213148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917523E-474E-B15A-FFC6-70F8910BA3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587228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est (être,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917538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6D7AFD-EC97-A5BF-5C29-C723D50511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AE65CA5-2F1F-6892-AEAB-C09B07705FE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FC56B93-21E2-875C-2D0D-BE220FD3C3D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Où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est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ma gentille petite sœur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08635EE-9F74-BCA2-E929-0E93CA699B0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DCF905F-34ED-C425-832C-8BFBB0CCFB7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mes </a:t>
            </a:r>
            <a:r>
              <a:rPr kumimoji="0" lang="fr-FR" sz="2400" i="1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paren</a:t>
            </a:r>
            <a:r>
              <a:rPr lang="fr-FR" sz="2400" i="1" dirty="0" err="1">
                <a:solidFill>
                  <a:schemeClr val="tx1"/>
                </a:solidFill>
                <a:latin typeface="Calibri"/>
              </a:rPr>
              <a:t>ts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0EC34F98-DFFE-E8D3-592C-EDD63B8647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F96D69FC-B1A5-F5CC-D96D-9A8F1E3F8EDC}"/>
              </a:ext>
            </a:extLst>
          </p:cNvPr>
          <p:cNvSpPr txBox="1">
            <a:spLocks/>
          </p:cNvSpPr>
          <p:nvPr/>
        </p:nvSpPr>
        <p:spPr>
          <a:xfrm>
            <a:off x="3213148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D2828DCC-7B2F-4649-D437-73E11FFFD7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792105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est (être,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ma gentille petite sœur (2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pl)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DDB9CED7-B4AF-9AF4-ED60-ABF625B9C94A}"/>
              </a:ext>
            </a:extLst>
          </p:cNvPr>
          <p:cNvSpPr txBox="1">
            <a:spLocks/>
          </p:cNvSpPr>
          <p:nvPr/>
        </p:nvSpPr>
        <p:spPr>
          <a:xfrm>
            <a:off x="6418013" y="266793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8708836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3D16FF-BC58-E8DF-8B02-AE83A083F2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AC8731A-9234-9E16-DFA4-01B9808ED13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7E73372-D721-6CD5-B8C6-E82CB7BDC25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Où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est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ma gentille petite sœur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AB01C36-F4A8-9F48-3CBB-12C72C6EB1A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35597AD-CCE1-31A6-6268-0C7B176C342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mes </a:t>
            </a:r>
            <a:r>
              <a:rPr kumimoji="0" lang="fr-FR" sz="2400" i="1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paren</a:t>
            </a:r>
            <a:r>
              <a:rPr lang="fr-FR" sz="2400" i="1" dirty="0" err="1">
                <a:solidFill>
                  <a:schemeClr val="tx1"/>
                </a:solidFill>
                <a:latin typeface="Calibri"/>
              </a:rPr>
              <a:t>ts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72EF06C2-8423-7191-1BFC-529F3D40D7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59D9D02F-6B7F-8167-04DF-305BEA284149}"/>
              </a:ext>
            </a:extLst>
          </p:cNvPr>
          <p:cNvSpPr txBox="1">
            <a:spLocks/>
          </p:cNvSpPr>
          <p:nvPr/>
        </p:nvSpPr>
        <p:spPr>
          <a:xfrm>
            <a:off x="3213148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1EC97FE0-B18B-EC61-FF2B-FFB0C851A6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673806"/>
              </p:ext>
            </p:extLst>
          </p:nvPr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est (être,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ma gentille petite sœur (2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pl)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533F57B9-EF3C-9D9C-08FF-93B1164784B1}"/>
              </a:ext>
            </a:extLst>
          </p:cNvPr>
          <p:cNvSpPr txBox="1">
            <a:spLocks/>
          </p:cNvSpPr>
          <p:nvPr/>
        </p:nvSpPr>
        <p:spPr>
          <a:xfrm>
            <a:off x="6418013" y="266793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3801955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6A4AC5-7E73-A85F-CFE4-B76CA7B392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67A260F-EE71-E576-3F3F-93C75ABEA28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7E1F636-5292-A421-3D78-9F75A3B33C9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Où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est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ma gentille petite sœur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F91E91E-5467-1B8F-95C5-93189F35E06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61603A6-82D4-EB5E-6343-7AB63D8E6DC8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</a:rPr>
              <a:t>e) Nature des mots 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mes </a:t>
            </a:r>
            <a:r>
              <a:rPr kumimoji="0" lang="fr-FR" sz="2400" i="1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paren</a:t>
            </a:r>
            <a:r>
              <a:rPr lang="fr-FR" sz="2400" i="1" dirty="0" err="1">
                <a:solidFill>
                  <a:schemeClr val="tx1"/>
                </a:solidFill>
                <a:latin typeface="Calibri"/>
              </a:rPr>
              <a:t>ts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C5C3E19-1EF8-8822-EB3D-309AE4F48A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AC57BE3F-162F-CB37-11EF-AF8B2EEED8C8}"/>
              </a:ext>
            </a:extLst>
          </p:cNvPr>
          <p:cNvSpPr txBox="1">
            <a:spLocks/>
          </p:cNvSpPr>
          <p:nvPr/>
        </p:nvSpPr>
        <p:spPr>
          <a:xfrm>
            <a:off x="3213148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747717F5-D974-5365-9C50-810D2A5A2B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5846381"/>
              </p:ext>
            </p:extLst>
          </p:nvPr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est (être,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ma gentille petite sœur (2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pl)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38E83A7B-7777-364C-51A7-D84BDD67D0DB}"/>
              </a:ext>
            </a:extLst>
          </p:cNvPr>
          <p:cNvSpPr txBox="1">
            <a:spLocks/>
          </p:cNvSpPr>
          <p:nvPr/>
        </p:nvSpPr>
        <p:spPr>
          <a:xfrm>
            <a:off x="3293385" y="1758335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D0676ABA-FC55-D0D1-E812-B5DD8E278149}"/>
              </a:ext>
            </a:extLst>
          </p:cNvPr>
          <p:cNvSpPr txBox="1">
            <a:spLocks/>
          </p:cNvSpPr>
          <p:nvPr/>
        </p:nvSpPr>
        <p:spPr>
          <a:xfrm>
            <a:off x="2576200" y="1758335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097D342D-C22E-1B83-0FDD-0871F9D15665}"/>
              </a:ext>
            </a:extLst>
          </p:cNvPr>
          <p:cNvSpPr txBox="1">
            <a:spLocks/>
          </p:cNvSpPr>
          <p:nvPr/>
        </p:nvSpPr>
        <p:spPr>
          <a:xfrm>
            <a:off x="4306364" y="1758335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F7B00B5B-A14B-60A3-C477-BC0AC117AA3C}"/>
              </a:ext>
            </a:extLst>
          </p:cNvPr>
          <p:cNvSpPr txBox="1">
            <a:spLocks/>
          </p:cNvSpPr>
          <p:nvPr/>
        </p:nvSpPr>
        <p:spPr>
          <a:xfrm>
            <a:off x="6418013" y="266793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1B2A38C0-C9A4-9E86-D5A1-7942C1F9B539}"/>
              </a:ext>
            </a:extLst>
          </p:cNvPr>
          <p:cNvSpPr txBox="1">
            <a:spLocks/>
          </p:cNvSpPr>
          <p:nvPr/>
        </p:nvSpPr>
        <p:spPr>
          <a:xfrm>
            <a:off x="5753713" y="1758335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DEAC1B8E-68AA-E24F-3AE0-F3C3E28AFE65}"/>
              </a:ext>
            </a:extLst>
          </p:cNvPr>
          <p:cNvSpPr txBox="1">
            <a:spLocks/>
          </p:cNvSpPr>
          <p:nvPr/>
        </p:nvSpPr>
        <p:spPr>
          <a:xfrm>
            <a:off x="7574667" y="1758335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9B78E50B-D800-83D2-E469-581EAE2F1F75}"/>
              </a:ext>
            </a:extLst>
          </p:cNvPr>
          <p:cNvSpPr txBox="1">
            <a:spLocks/>
          </p:cNvSpPr>
          <p:nvPr/>
        </p:nvSpPr>
        <p:spPr>
          <a:xfrm>
            <a:off x="9224960" y="1758335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501720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BDCBCF-AE2B-2FA2-DFFA-4E1165BE45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421640A-8D35-8A18-C209-572D2F9BE7C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9064DDB-35C4-80AF-4502-B70FE0D46A4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Où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est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ma gentille petite sœur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C1FB94F-160F-9647-0EA9-6FD43B014CE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38153F9-E298-6812-3F0B-272CB00E823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mes </a:t>
            </a:r>
            <a:r>
              <a:rPr kumimoji="0" lang="fr-FR" sz="2400" b="1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paren</a:t>
            </a:r>
            <a:r>
              <a:rPr lang="fr-FR" sz="2400" b="1" i="1" dirty="0" err="1">
                <a:solidFill>
                  <a:srgbClr val="FF0000"/>
                </a:solidFill>
                <a:latin typeface="Calibri"/>
              </a:rPr>
              <a:t>ts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EC9907E-3152-AAD0-0617-B8D2F0FA28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A03E6824-DA39-86A5-0A03-9EC62F78BCDE}"/>
              </a:ext>
            </a:extLst>
          </p:cNvPr>
          <p:cNvSpPr txBox="1">
            <a:spLocks/>
          </p:cNvSpPr>
          <p:nvPr/>
        </p:nvSpPr>
        <p:spPr>
          <a:xfrm>
            <a:off x="3213148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A85A644-1C3F-2D1A-A0C1-8D12569B5A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7240663"/>
              </p:ext>
            </p:extLst>
          </p:nvPr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est (être,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ma gentille petite sœur (2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pl)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366E200B-A878-D7A0-7E24-ED56B7AD4F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D4ACE1A6-CCBB-9405-DB12-A252AC93B999}"/>
              </a:ext>
            </a:extLst>
          </p:cNvPr>
          <p:cNvSpPr txBox="1">
            <a:spLocks/>
          </p:cNvSpPr>
          <p:nvPr/>
        </p:nvSpPr>
        <p:spPr>
          <a:xfrm>
            <a:off x="3293385" y="1758335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CD921C57-E6FE-8610-BE67-D2DAFAF9B4F5}"/>
              </a:ext>
            </a:extLst>
          </p:cNvPr>
          <p:cNvSpPr txBox="1">
            <a:spLocks/>
          </p:cNvSpPr>
          <p:nvPr/>
        </p:nvSpPr>
        <p:spPr>
          <a:xfrm>
            <a:off x="2576200" y="1758335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8B51E5E7-7633-BA17-D265-DF538B48B275}"/>
              </a:ext>
            </a:extLst>
          </p:cNvPr>
          <p:cNvSpPr txBox="1">
            <a:spLocks/>
          </p:cNvSpPr>
          <p:nvPr/>
        </p:nvSpPr>
        <p:spPr>
          <a:xfrm>
            <a:off x="4306364" y="1758335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ECB5BD14-2477-F48E-4D2F-ADC14E1A4BBE}"/>
              </a:ext>
            </a:extLst>
          </p:cNvPr>
          <p:cNvSpPr txBox="1">
            <a:spLocks/>
          </p:cNvSpPr>
          <p:nvPr/>
        </p:nvSpPr>
        <p:spPr>
          <a:xfrm>
            <a:off x="6418013" y="266793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34550F2A-FF69-C2FE-E970-0975FCDE6EB6}"/>
              </a:ext>
            </a:extLst>
          </p:cNvPr>
          <p:cNvSpPr txBox="1">
            <a:spLocks/>
          </p:cNvSpPr>
          <p:nvPr/>
        </p:nvSpPr>
        <p:spPr>
          <a:xfrm>
            <a:off x="5753713" y="1758335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A9E81C5F-D955-D5BA-B7AB-7F6EFDE967B7}"/>
              </a:ext>
            </a:extLst>
          </p:cNvPr>
          <p:cNvSpPr txBox="1">
            <a:spLocks/>
          </p:cNvSpPr>
          <p:nvPr/>
        </p:nvSpPr>
        <p:spPr>
          <a:xfrm>
            <a:off x="7574667" y="1758335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245DF0DB-FC3D-99F5-8F2C-71C2EBF5A5C8}"/>
              </a:ext>
            </a:extLst>
          </p:cNvPr>
          <p:cNvSpPr txBox="1">
            <a:spLocks/>
          </p:cNvSpPr>
          <p:nvPr/>
        </p:nvSpPr>
        <p:spPr>
          <a:xfrm>
            <a:off x="9224960" y="1758335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4205642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57576D-E2D2-ACC4-831D-98F34C875B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FBB7FC5-2F79-BB74-7148-958459F31FF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C312125-9BBF-7A73-8DDA-E29CDDC275A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Où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est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ma gentille petite sœur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38B530E-3584-FF8C-A5D1-68B343D966C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BE795F5-1941-200D-2101-0309ED6D3EB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mes </a:t>
            </a:r>
            <a:r>
              <a:rPr kumimoji="0" lang="fr-FR" sz="2400" b="1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paren</a:t>
            </a:r>
            <a:r>
              <a:rPr lang="fr-FR" sz="2400" b="1" i="1" dirty="0" err="1">
                <a:solidFill>
                  <a:srgbClr val="FF0000"/>
                </a:solidFill>
                <a:latin typeface="Calibri"/>
              </a:rPr>
              <a:t>ts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52EC553-9011-D5C1-1DA7-3B5105F7CA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6E0F88F8-12D2-99F2-BD02-408702133E4E}"/>
              </a:ext>
            </a:extLst>
          </p:cNvPr>
          <p:cNvSpPr txBox="1">
            <a:spLocks/>
          </p:cNvSpPr>
          <p:nvPr/>
        </p:nvSpPr>
        <p:spPr>
          <a:xfrm>
            <a:off x="3213148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FF76431-A798-8EE8-FDBE-E7B8069A2574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est (être,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ma gentille petite sœur (2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pl)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Où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sont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mes parents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?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56257074-0146-E3E5-FB35-F458AF33D8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182D5F3E-94B9-2A40-1469-2A8F83C4C614}"/>
              </a:ext>
            </a:extLst>
          </p:cNvPr>
          <p:cNvSpPr txBox="1">
            <a:spLocks/>
          </p:cNvSpPr>
          <p:nvPr/>
        </p:nvSpPr>
        <p:spPr>
          <a:xfrm>
            <a:off x="3293385" y="1758335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25E40CB8-BFCE-038B-EE8A-1AC56CB4C8C1}"/>
              </a:ext>
            </a:extLst>
          </p:cNvPr>
          <p:cNvSpPr txBox="1">
            <a:spLocks/>
          </p:cNvSpPr>
          <p:nvPr/>
        </p:nvSpPr>
        <p:spPr>
          <a:xfrm>
            <a:off x="2576200" y="1758335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02DB9265-689D-3C81-E0A9-35597FD5D514}"/>
              </a:ext>
            </a:extLst>
          </p:cNvPr>
          <p:cNvSpPr txBox="1">
            <a:spLocks/>
          </p:cNvSpPr>
          <p:nvPr/>
        </p:nvSpPr>
        <p:spPr>
          <a:xfrm>
            <a:off x="4306364" y="1758335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E30657FC-7979-5A26-07AB-FEBB3278EE83}"/>
              </a:ext>
            </a:extLst>
          </p:cNvPr>
          <p:cNvSpPr txBox="1">
            <a:spLocks/>
          </p:cNvSpPr>
          <p:nvPr/>
        </p:nvSpPr>
        <p:spPr>
          <a:xfrm>
            <a:off x="6418013" y="266793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9C0EE362-CA91-D2BC-3DFA-51E2133716D5}"/>
              </a:ext>
            </a:extLst>
          </p:cNvPr>
          <p:cNvSpPr txBox="1">
            <a:spLocks/>
          </p:cNvSpPr>
          <p:nvPr/>
        </p:nvSpPr>
        <p:spPr>
          <a:xfrm>
            <a:off x="5753713" y="1758335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E6D572DD-7548-200B-01E7-A7DE4C8371AD}"/>
              </a:ext>
            </a:extLst>
          </p:cNvPr>
          <p:cNvSpPr txBox="1">
            <a:spLocks/>
          </p:cNvSpPr>
          <p:nvPr/>
        </p:nvSpPr>
        <p:spPr>
          <a:xfrm>
            <a:off x="7574667" y="1758335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58F77721-0DAC-5BFD-1BC0-3831F7AAF44D}"/>
              </a:ext>
            </a:extLst>
          </p:cNvPr>
          <p:cNvSpPr txBox="1">
            <a:spLocks/>
          </p:cNvSpPr>
          <p:nvPr/>
        </p:nvSpPr>
        <p:spPr>
          <a:xfrm>
            <a:off x="9224960" y="1758335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4984031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0311DE-1FD5-3782-80C3-7588A7ACBC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239DFDB-CF5E-6BDB-8CCB-9EEA61126FF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7F81463-F859-8854-7977-FE3125C9A530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6230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C9E92A-5DE8-2D5C-D57E-33692AF332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02D92CF-247D-A24D-EF08-5398AA6F7EF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BA34810-44FA-0A15-6F9A-9411E006036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Surtout, ne me décevez pas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FA02E969-613E-00F9-CF2E-C888C8BCAA6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A3E55B9-B770-3B49-B648-0E4785519958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(2</a:t>
            </a:r>
            <a:r>
              <a:rPr lang="fr-FR" sz="2400" i="1" baseline="30000" dirty="0">
                <a:solidFill>
                  <a:schemeClr val="tx1"/>
                </a:solidFill>
                <a:latin typeface="Calibri"/>
              </a:rPr>
              <a:t>e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pers du </a:t>
            </a:r>
            <a:r>
              <a:rPr lang="fr-FR" sz="2400" i="1" dirty="0" err="1">
                <a:solidFill>
                  <a:schemeClr val="tx1"/>
                </a:solidFill>
                <a:latin typeface="Calibri"/>
              </a:rPr>
              <a:t>sg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)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0D59097-B471-AD26-62D0-6418AE65BB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39669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188A80-84A8-5B46-38CC-2D10DC5DB3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D237782-5E22-B581-B82E-48473F06990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D72A4C7-7B24-7DFB-2E22-8C4EBB32B3C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Surtout, ne me décevez pas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D0D4076-5AAA-88BF-533F-4CC2D3EBE18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926906D-8CD7-6FBA-FDE2-CA72B6CE930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(2</a:t>
            </a:r>
            <a:r>
              <a:rPr lang="fr-FR" sz="2400" i="1" baseline="30000" dirty="0">
                <a:solidFill>
                  <a:schemeClr val="tx1"/>
                </a:solidFill>
                <a:latin typeface="Calibri"/>
              </a:rPr>
              <a:t>e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pers du </a:t>
            </a:r>
            <a:r>
              <a:rPr lang="fr-FR" sz="2400" i="1" dirty="0" err="1">
                <a:solidFill>
                  <a:schemeClr val="tx1"/>
                </a:solidFill>
                <a:latin typeface="Calibri"/>
              </a:rPr>
              <a:t>sg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)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30F6AEB-3FDE-CAC3-DD8D-64595C53FD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D57BCD95-F7CF-F583-CACF-0971995764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6633934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34923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8789D8-2B3D-BD40-944E-B5D85D858B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D0A1B55-FF17-79C3-42DA-5525E677296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4F3083D-C8C7-2A21-2ADB-F52C4B89173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Surtout, ne me décevez pas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9396E93-1C23-B023-009A-CE9D04E8852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2B4978D-9A48-A778-9EB3-98953CDA372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(2</a:t>
            </a:r>
            <a:r>
              <a:rPr lang="fr-FR" sz="2400" i="1" baseline="30000" dirty="0">
                <a:solidFill>
                  <a:schemeClr val="tx1"/>
                </a:solidFill>
                <a:latin typeface="Calibri"/>
              </a:rPr>
              <a:t>e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pers du </a:t>
            </a:r>
            <a:r>
              <a:rPr lang="fr-FR" sz="2400" i="1" dirty="0" err="1">
                <a:solidFill>
                  <a:schemeClr val="tx1"/>
                </a:solidFill>
                <a:latin typeface="Calibri"/>
              </a:rPr>
              <a:t>sg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)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0F52EDE-7CF7-7309-6A9D-105C42015A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B23BF4B9-CD55-3C34-A4D9-3044100693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1196852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578742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TM03457485[[fn=Maillage]]</Template>
  <TotalTime>614</TotalTime>
  <Words>3456</Words>
  <Application>Microsoft Office PowerPoint</Application>
  <PresentationFormat>Grand écran</PresentationFormat>
  <Paragraphs>645</Paragraphs>
  <Slides>68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68</vt:i4>
      </vt:variant>
    </vt:vector>
  </HeadingPairs>
  <TitlesOfParts>
    <vt:vector size="73" baseType="lpstr">
      <vt:lpstr>Aptos Display</vt:lpstr>
      <vt:lpstr>Calibri</vt:lpstr>
      <vt:lpstr>Aptos</vt:lpstr>
      <vt:lpstr>Arial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Maxime Paul</dc:creator>
  <cp:lastModifiedBy>Maxime Paul</cp:lastModifiedBy>
  <cp:revision>27</cp:revision>
  <dcterms:created xsi:type="dcterms:W3CDTF">2024-11-28T14:19:02Z</dcterms:created>
  <dcterms:modified xsi:type="dcterms:W3CDTF">2025-06-19T12:39:10Z</dcterms:modified>
</cp:coreProperties>
</file>