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388" r:id="rId7"/>
    <p:sldId id="428" r:id="rId8"/>
    <p:sldId id="429" r:id="rId9"/>
    <p:sldId id="430" r:id="rId10"/>
    <p:sldId id="431" r:id="rId11"/>
    <p:sldId id="432" r:id="rId12"/>
    <p:sldId id="433" r:id="rId13"/>
    <p:sldId id="434" r:id="rId14"/>
    <p:sldId id="435" r:id="rId15"/>
    <p:sldId id="436" r:id="rId16"/>
    <p:sldId id="437" r:id="rId17"/>
    <p:sldId id="438" r:id="rId18"/>
    <p:sldId id="439" r:id="rId19"/>
    <p:sldId id="440" r:id="rId20"/>
    <p:sldId id="275" r:id="rId21"/>
    <p:sldId id="290" r:id="rId22"/>
    <p:sldId id="401" r:id="rId23"/>
    <p:sldId id="441" r:id="rId24"/>
    <p:sldId id="442" r:id="rId25"/>
    <p:sldId id="443" r:id="rId26"/>
    <p:sldId id="444" r:id="rId27"/>
    <p:sldId id="445" r:id="rId28"/>
    <p:sldId id="446" r:id="rId29"/>
    <p:sldId id="447" r:id="rId30"/>
    <p:sldId id="448" r:id="rId31"/>
    <p:sldId id="449" r:id="rId32"/>
    <p:sldId id="450" r:id="rId33"/>
    <p:sldId id="451" r:id="rId34"/>
    <p:sldId id="452" r:id="rId35"/>
    <p:sldId id="453" r:id="rId36"/>
    <p:sldId id="288" r:id="rId37"/>
    <p:sldId id="291" r:id="rId38"/>
    <p:sldId id="414" r:id="rId39"/>
    <p:sldId id="454" r:id="rId40"/>
    <p:sldId id="455" r:id="rId41"/>
    <p:sldId id="456" r:id="rId42"/>
    <p:sldId id="457" r:id="rId43"/>
    <p:sldId id="458" r:id="rId44"/>
    <p:sldId id="459" r:id="rId45"/>
    <p:sldId id="460" r:id="rId46"/>
    <p:sldId id="461" r:id="rId47"/>
    <p:sldId id="462" r:id="rId48"/>
    <p:sldId id="463" r:id="rId49"/>
    <p:sldId id="464" r:id="rId50"/>
    <p:sldId id="465" r:id="rId51"/>
    <p:sldId id="466" r:id="rId52"/>
    <p:sldId id="304" r:id="rId53"/>
    <p:sldId id="305" r:id="rId54"/>
    <p:sldId id="427" r:id="rId55"/>
    <p:sldId id="467" r:id="rId56"/>
    <p:sldId id="468" r:id="rId57"/>
    <p:sldId id="469" r:id="rId58"/>
    <p:sldId id="470" r:id="rId59"/>
    <p:sldId id="471" r:id="rId60"/>
    <p:sldId id="472" r:id="rId61"/>
    <p:sldId id="473" r:id="rId62"/>
    <p:sldId id="474" r:id="rId63"/>
    <p:sldId id="475" r:id="rId64"/>
    <p:sldId id="476" r:id="rId65"/>
    <p:sldId id="477" r:id="rId66"/>
    <p:sldId id="478" r:id="rId67"/>
    <p:sldId id="479" r:id="rId68"/>
    <p:sldId id="318" r:id="rId6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P1/S3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P1/S3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18/06/2025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7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53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21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1 – Semaine 3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0B2BD3-0A5B-1F79-ACF3-85B6032989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3C78D6E-CCC2-FB81-F6EF-17D66CA941E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615E88-107F-AA25-4FB1-DD24387E878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travailles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pas ce soir 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B4E8070-0233-0E94-18C0-169B198B88E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908F72C-E791-DE8E-686A-F57C1EC1FAE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DEDFC6A-A549-1BF8-5B91-766C3882EF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4C6CDE4-A457-8607-43D6-0529A451B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74001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985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4DB55-FAC1-DA03-BECF-577A25D3C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BB94B1D-9BF9-E667-54EB-E8A23B86C34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61C1FF-417A-1207-524D-CA20BD73F37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travailles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pas ce soir 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7BAAA6F-D0F7-C9C5-174F-14239F31FD5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036345B-7F24-0071-7A28-A148A3B0580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8C5F838-9C06-C4AB-B767-B8193EA4B4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A31C5DC-0B34-0E94-DC68-9BF2F50BD1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08732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973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738867-4C1C-7108-5B9D-6858E388F9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577E956-CF89-ED3E-3844-9913AF460D2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9445A9-ECBF-7F7F-99DE-F3398ADA5DC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travailles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pas ce soir 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F7BA912-D1FD-6BE4-44DA-FCF2EE82197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60355FC-84AC-EDBA-FFEC-04823545F2A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B11DB54-C575-AFDE-75A5-C907253698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4EFC238-E163-CBE0-2DEB-92B12AA378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32002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208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7C83D-71A7-ACF9-81C6-A60190B026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5BB6A8F-8C7F-A9AA-9976-989993037FF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28B6121-FE68-9667-7C0E-47CB60F55E0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travailles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pas ce soir 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A8B6232-ECB5-BF46-148A-33168F7FF19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F33515E-7187-302A-20E2-666D1837946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79DA02D-EFE1-0542-2141-C3AE655596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D16F1E1-88CA-52BE-D530-0B2415B9002A}"/>
              </a:ext>
            </a:extLst>
          </p:cNvPr>
          <p:cNvSpPr txBox="1">
            <a:spLocks/>
          </p:cNvSpPr>
          <p:nvPr/>
        </p:nvSpPr>
        <p:spPr>
          <a:xfrm>
            <a:off x="4501091" y="26538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706F54-DC3A-DFBD-5636-C6F65D18A8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91011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travailles (travailler,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12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8AE524-1634-E97B-CE81-8C7733C8C4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E2135A2-9E92-7496-7E0D-05A8CB67344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E46CD5-2919-FA84-87EC-E64F99B96D4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travailles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pas ce soir 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7DFC6E9-E4EE-D7E2-E0BE-961FB92C150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5A18EDB-702C-5947-BF36-AC0A4CBCA8D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5C59F63-FF92-19AD-C723-3692CD0539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1D193B3-651B-F426-7F6A-E17226B97726}"/>
              </a:ext>
            </a:extLst>
          </p:cNvPr>
          <p:cNvSpPr txBox="1">
            <a:spLocks/>
          </p:cNvSpPr>
          <p:nvPr/>
        </p:nvSpPr>
        <p:spPr>
          <a:xfrm>
            <a:off x="4501091" y="26538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5647DFF-600C-994F-DE32-DB0385C36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72898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travailles (travailler,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341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9F0775-6CF5-BFD0-B40C-A9CE91CCAD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0A00679-3A25-14A3-4F80-E249C6B94FE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1E2F0E-B2EE-D682-900D-3E087E36F1A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travailles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soir 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56B59EB-BCC7-5E56-408B-95B55350CE3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A60B929-D0F5-B99B-3A99-C2BD8605339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E13FE49-AC11-16F9-B159-2570B9A922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B3EA610E-14B3-6197-677B-33D06836AC22}"/>
              </a:ext>
            </a:extLst>
          </p:cNvPr>
          <p:cNvSpPr txBox="1">
            <a:spLocks/>
          </p:cNvSpPr>
          <p:nvPr/>
        </p:nvSpPr>
        <p:spPr>
          <a:xfrm>
            <a:off x="6056054" y="265382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A4378384-3394-CDBE-4C94-C5B741A2DF2F}"/>
              </a:ext>
            </a:extLst>
          </p:cNvPr>
          <p:cNvSpPr txBox="1">
            <a:spLocks/>
          </p:cNvSpPr>
          <p:nvPr/>
        </p:nvSpPr>
        <p:spPr>
          <a:xfrm>
            <a:off x="4501091" y="26538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8000D1A-BEB4-45D8-8F98-E657586AA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28187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travailles (travailler,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165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2129B2-41D5-F344-2248-618DDC0B1C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D11BDB3-AE35-CE24-504D-B22D0ADA38C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5B2880-E5DF-4300-4EE2-45A5ACA9FEF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travailles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soir 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233DE91-FB49-1652-12BB-FB66D14946C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0ACD1A1-A255-91AB-69C6-94C32BCD359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FAA6D0A-A0E8-AC22-B236-8ED2811B19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3FB5DB1-560C-AF98-65C5-269DC9A2B33E}"/>
              </a:ext>
            </a:extLst>
          </p:cNvPr>
          <p:cNvSpPr txBox="1">
            <a:spLocks/>
          </p:cNvSpPr>
          <p:nvPr/>
        </p:nvSpPr>
        <p:spPr>
          <a:xfrm>
            <a:off x="6056054" y="265382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25AAF20F-724A-7426-F5D5-46F029259A59}"/>
              </a:ext>
            </a:extLst>
          </p:cNvPr>
          <p:cNvSpPr txBox="1">
            <a:spLocks/>
          </p:cNvSpPr>
          <p:nvPr/>
        </p:nvSpPr>
        <p:spPr>
          <a:xfrm>
            <a:off x="4501091" y="26538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F796293-584D-017F-7F05-3529888E8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610837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travailles (travailler,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951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89BD86-543E-1D20-56FC-179C8A5540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300E1F1-E6FB-2532-4E80-FBD97D2E368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DFC8B4-756A-EF0C-8A97-766D55D7EDC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travailles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soir 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F8444E5-5D07-52AD-D495-D5B2C856C28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B5E6F2F-0282-40B2-EF0E-B8C5131761E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C19249B-6545-E3EE-9496-B5AA99F09B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A3302E2-A030-30CF-D6D0-CF00ED6C1D40}"/>
              </a:ext>
            </a:extLst>
          </p:cNvPr>
          <p:cNvSpPr txBox="1">
            <a:spLocks/>
          </p:cNvSpPr>
          <p:nvPr/>
        </p:nvSpPr>
        <p:spPr>
          <a:xfrm>
            <a:off x="6056054" y="265382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28B84A7B-5051-FC02-DA9E-F09FC1531B90}"/>
              </a:ext>
            </a:extLst>
          </p:cNvPr>
          <p:cNvSpPr txBox="1">
            <a:spLocks/>
          </p:cNvSpPr>
          <p:nvPr/>
        </p:nvSpPr>
        <p:spPr>
          <a:xfrm>
            <a:off x="4501091" y="26538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9E1B4E3-2308-2460-58B2-D12BD6398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681610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travailles (travailler,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3F5E093-D134-BF66-01BF-8F3D605F51F1}"/>
              </a:ext>
            </a:extLst>
          </p:cNvPr>
          <p:cNvSpPr txBox="1">
            <a:spLocks/>
          </p:cNvSpPr>
          <p:nvPr/>
        </p:nvSpPr>
        <p:spPr>
          <a:xfrm>
            <a:off x="421491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60298E1-E067-AF04-3412-5661847C8776}"/>
              </a:ext>
            </a:extLst>
          </p:cNvPr>
          <p:cNvSpPr txBox="1">
            <a:spLocks/>
          </p:cNvSpPr>
          <p:nvPr/>
        </p:nvSpPr>
        <p:spPr>
          <a:xfrm>
            <a:off x="632275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8D8C780-EEDB-B1F3-8946-0E2F8B46A499}"/>
              </a:ext>
            </a:extLst>
          </p:cNvPr>
          <p:cNvSpPr txBox="1">
            <a:spLocks/>
          </p:cNvSpPr>
          <p:nvPr/>
        </p:nvSpPr>
        <p:spPr>
          <a:xfrm>
            <a:off x="891601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773ECB0-C769-E7FE-3CF6-8188B2D929A5}"/>
              </a:ext>
            </a:extLst>
          </p:cNvPr>
          <p:cNvSpPr txBox="1">
            <a:spLocks/>
          </p:cNvSpPr>
          <p:nvPr/>
        </p:nvSpPr>
        <p:spPr>
          <a:xfrm>
            <a:off x="7944232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6E941A4-1AC6-A265-009E-22D547638B4F}"/>
              </a:ext>
            </a:extLst>
          </p:cNvPr>
          <p:cNvSpPr txBox="1">
            <a:spLocks/>
          </p:cNvSpPr>
          <p:nvPr/>
        </p:nvSpPr>
        <p:spPr>
          <a:xfrm>
            <a:off x="293478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CD5D398-7E27-BB7B-91ED-DD517F952940}"/>
              </a:ext>
            </a:extLst>
          </p:cNvPr>
          <p:cNvSpPr txBox="1">
            <a:spLocks/>
          </p:cNvSpPr>
          <p:nvPr/>
        </p:nvSpPr>
        <p:spPr>
          <a:xfrm>
            <a:off x="7148435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5466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B96A7C-5FE7-3D79-20C8-B5DB4E0F87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5F88BBB-2948-42D8-D5A4-3E3C976841F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5154194-2115-3E61-8ADF-EA505E4EF98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travailles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soir 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B1F746E-8D24-30EA-43C3-B8C7A5244A7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B9ADBEB-CED3-28AB-AFFF-E1F13EC260D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elles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1159DE9-7B4E-308F-CE12-C858E7253D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1E89DFF-572F-A7E3-684E-24EDE9C9DBDF}"/>
              </a:ext>
            </a:extLst>
          </p:cNvPr>
          <p:cNvSpPr txBox="1">
            <a:spLocks/>
          </p:cNvSpPr>
          <p:nvPr/>
        </p:nvSpPr>
        <p:spPr>
          <a:xfrm>
            <a:off x="6056054" y="265382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0C0530A0-CF0D-F86F-4C35-3CEACBC02633}"/>
              </a:ext>
            </a:extLst>
          </p:cNvPr>
          <p:cNvSpPr txBox="1">
            <a:spLocks/>
          </p:cNvSpPr>
          <p:nvPr/>
        </p:nvSpPr>
        <p:spPr>
          <a:xfrm>
            <a:off x="4501091" y="26538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07C9258-4EA9-9BBB-250C-064AA806C9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770666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travailles (travailler,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0FBCB44F-6A8E-69E2-E0B8-E2604DD122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3A1E3484-41B3-F567-C8B3-D3E4702A3BC1}"/>
              </a:ext>
            </a:extLst>
          </p:cNvPr>
          <p:cNvSpPr txBox="1">
            <a:spLocks/>
          </p:cNvSpPr>
          <p:nvPr/>
        </p:nvSpPr>
        <p:spPr>
          <a:xfrm>
            <a:off x="421491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C67A7AE-B143-F34E-CDBF-20FD3B1D60BE}"/>
              </a:ext>
            </a:extLst>
          </p:cNvPr>
          <p:cNvSpPr txBox="1">
            <a:spLocks/>
          </p:cNvSpPr>
          <p:nvPr/>
        </p:nvSpPr>
        <p:spPr>
          <a:xfrm>
            <a:off x="632275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BFCEE44-0358-E941-5E3A-1FC51BE96269}"/>
              </a:ext>
            </a:extLst>
          </p:cNvPr>
          <p:cNvSpPr txBox="1">
            <a:spLocks/>
          </p:cNvSpPr>
          <p:nvPr/>
        </p:nvSpPr>
        <p:spPr>
          <a:xfrm>
            <a:off x="891601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D71B24E-FE55-D7A2-81B7-6886F55A276E}"/>
              </a:ext>
            </a:extLst>
          </p:cNvPr>
          <p:cNvSpPr txBox="1">
            <a:spLocks/>
          </p:cNvSpPr>
          <p:nvPr/>
        </p:nvSpPr>
        <p:spPr>
          <a:xfrm>
            <a:off x="7944232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9CDC858-0E49-6BFC-BF86-9FB1689D08EF}"/>
              </a:ext>
            </a:extLst>
          </p:cNvPr>
          <p:cNvSpPr txBox="1">
            <a:spLocks/>
          </p:cNvSpPr>
          <p:nvPr/>
        </p:nvSpPr>
        <p:spPr>
          <a:xfrm>
            <a:off x="293478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4405B3F-DAE5-1546-1207-6B778E2EFD5A}"/>
              </a:ext>
            </a:extLst>
          </p:cNvPr>
          <p:cNvSpPr txBox="1">
            <a:spLocks/>
          </p:cNvSpPr>
          <p:nvPr/>
        </p:nvSpPr>
        <p:spPr>
          <a:xfrm>
            <a:off x="7148435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3205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2E3875-2C33-F5E1-6D8B-77A7279C78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555B841-250E-069D-1BE3-EFB6518D2F9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CDB2B8-A36E-3B5E-7A58-A2B600B6BA2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travailles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soir 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A33D49F-96C2-D7C7-D18C-A099E015CD9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3D8AC6E-C75E-C730-A616-A4AD1D8E16D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elles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DBC0F47-C00F-D1B6-9963-2363AEC7B2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3D814FF-D673-F5F1-504B-F3CC6B62154E}"/>
              </a:ext>
            </a:extLst>
          </p:cNvPr>
          <p:cNvSpPr txBox="1">
            <a:spLocks/>
          </p:cNvSpPr>
          <p:nvPr/>
        </p:nvSpPr>
        <p:spPr>
          <a:xfrm>
            <a:off x="6056054" y="265382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9DE5A0A0-EC23-DB9B-3A03-54ABFAD0C07D}"/>
              </a:ext>
            </a:extLst>
          </p:cNvPr>
          <p:cNvSpPr txBox="1">
            <a:spLocks/>
          </p:cNvSpPr>
          <p:nvPr/>
        </p:nvSpPr>
        <p:spPr>
          <a:xfrm>
            <a:off x="4501091" y="26538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2F75C06-7754-B932-DB66-3F9B92521415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travailles (travailler,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 travaill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elles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pas ce soir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2AB9023-FAD8-E7A4-EEA3-249C1F6A4B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57FB6ABB-AB04-5107-C2A4-2472F56936D9}"/>
              </a:ext>
            </a:extLst>
          </p:cNvPr>
          <p:cNvSpPr txBox="1">
            <a:spLocks/>
          </p:cNvSpPr>
          <p:nvPr/>
        </p:nvSpPr>
        <p:spPr>
          <a:xfrm>
            <a:off x="421491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DA3E2BE-5F2D-6A6D-AC2F-62435B12F1B3}"/>
              </a:ext>
            </a:extLst>
          </p:cNvPr>
          <p:cNvSpPr txBox="1">
            <a:spLocks/>
          </p:cNvSpPr>
          <p:nvPr/>
        </p:nvSpPr>
        <p:spPr>
          <a:xfrm>
            <a:off x="632275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9B3A324E-9EA2-F29E-BEE8-DE12D10C3175}"/>
              </a:ext>
            </a:extLst>
          </p:cNvPr>
          <p:cNvSpPr txBox="1">
            <a:spLocks/>
          </p:cNvSpPr>
          <p:nvPr/>
        </p:nvSpPr>
        <p:spPr>
          <a:xfrm>
            <a:off x="8916014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A219C5B-262B-4BFA-19EE-3F9CB8AA722A}"/>
              </a:ext>
            </a:extLst>
          </p:cNvPr>
          <p:cNvSpPr txBox="1">
            <a:spLocks/>
          </p:cNvSpPr>
          <p:nvPr/>
        </p:nvSpPr>
        <p:spPr>
          <a:xfrm>
            <a:off x="7944232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6CC4612-7EAE-0FF2-88EF-6876138ECE0A}"/>
              </a:ext>
            </a:extLst>
          </p:cNvPr>
          <p:cNvSpPr txBox="1">
            <a:spLocks/>
          </p:cNvSpPr>
          <p:nvPr/>
        </p:nvSpPr>
        <p:spPr>
          <a:xfrm>
            <a:off x="293478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CAE2607-EE92-6EA1-C089-C52C1CED69B3}"/>
              </a:ext>
            </a:extLst>
          </p:cNvPr>
          <p:cNvSpPr txBox="1">
            <a:spLocks/>
          </p:cNvSpPr>
          <p:nvPr/>
        </p:nvSpPr>
        <p:spPr>
          <a:xfrm>
            <a:off x="7148435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4866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65426A-FF19-4B80-FCC5-D29375706C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F2E6DA6-2D33-D369-15E2-D95C0578D4A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356BD8-C71C-AA71-C1C3-8E761B224DB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reviendra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5A67B04-3FFA-1360-1A1B-915ACF10D5C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Tom et Lola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3F2979A-E2BB-F1A9-38AB-4AB579F022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109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23B2A5-0BE7-77D9-EDBE-1637BCD9A7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442EB0E-1E02-5E1E-A603-F72CA584CA8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4097D0-E891-9A5C-4778-9DD54F11CF4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reviendra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9FBCC81-31B4-E8D8-8718-5353605B2C9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2536BBC-553C-599E-7252-E4CA2879B57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Tom et Lola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1FDD628-01D1-5D0E-5CA2-E6BDF0E1C1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0566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A95336-83FC-55BD-2DE4-40731FCE48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DE36A07-BC89-D13D-30A1-BB7717401BA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5012A2-4A7E-DB1C-1424-9D8A8A1E3E8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reviendra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29CE516-BCFA-85C9-3E5E-42B903B296C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ABD1E32-B7DF-59EB-D39C-EE3ECC6C4FF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Tom et Lola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3755BFD-D703-349E-878E-D13AF73B9C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CC044E8-606C-24AF-801C-C27716538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7422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5242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70849B-CC31-F0AB-AF18-6AE1459C7E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8702296-7B74-A0E7-4309-F4CCFA212E0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69C95C1-999C-E973-7683-284993E351E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reviendra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A13065E-B277-260A-ECA0-5162C133C7E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5C3E34-3C44-0F4E-CE3A-E7FD7E43AF4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Tom et Lola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23BD740-1938-85BF-BDC3-000FAD1A2C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64B51E9-3CAC-58B4-46D8-23C70D830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75278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0851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AA934-81A3-BC20-198E-167B4DD3FC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7D318B5-B42F-0FFF-6906-B51E0E16DA8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40C5B4-8C79-2075-C8CC-14AF2F63921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reviendra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96372B2-8A3E-0DCA-2C45-DFAF57E08C1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5547ABE-3494-3AE5-7A24-D619A6B5064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Tom et Lola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07CDD3D-329E-D9A5-ED9B-CE3CAD4B23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86D62F8-3136-AE16-87BA-B1448CFB0A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41582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518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7A2979-51EA-0284-9422-E9E14B9CFB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B5CB04E-CFB2-4368-266C-5269CD98CB3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2ECF5B-CE27-B94D-1047-7BF10C71ED5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reviendra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664650F-CAE5-E552-0690-38D0E1D7443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D6E1358-EAEC-4D68-F098-974CE46CAB0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Tom et Lola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73FB649-00CD-AD6D-3AB8-9BC9BD04A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657859D-7C86-B175-C2E1-C13B0B6B0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63456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3450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A97F74-1CA2-4D00-80F6-F2DC5357F3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A23361A-6392-50D7-BA75-98E6B12EC1F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A5FB97-4365-115B-5353-AC08087E050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reviendra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71F5A27-DE27-350C-08FE-7A7E93A50BF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A466028-E4DF-C569-FB7D-0D506737A8D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Tom et Lola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690A0E1-220F-0017-09AA-07DA44D7F4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E450466-A182-1386-A323-B9DC02E8D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33596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7241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DE17BF-4E75-3A73-F430-26D9E2A650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41FA804-7EE8-5E19-09E7-FD095A15AF6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BC9720-D6D9-33AC-EC1D-61E54CE21E5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reviendra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2993B71-8291-B67E-A87D-EF730FE8181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6121BDF-7A90-EA37-7281-3A0BD5242FD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Tom et Lola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58526E4-0779-BA69-8F7C-8FB76D1D07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4B37AE5-D032-94F1-887F-250344C79333}"/>
              </a:ext>
            </a:extLst>
          </p:cNvPr>
          <p:cNvSpPr txBox="1">
            <a:spLocks/>
          </p:cNvSpPr>
          <p:nvPr/>
        </p:nvSpPr>
        <p:spPr>
          <a:xfrm>
            <a:off x="6278555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548D314-10C3-96DE-1150-DDD6BC2BB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88879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reviendra (revenir,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05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B04B56-35EB-95EE-EEC1-B1F0977D2B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9335C8E-4D5D-9BAE-E997-293158FD641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EC51B8-7113-4955-F7DB-5E527972261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reviendra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AD1748C-DBB3-82EE-65CE-A9CDF08FB24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AAC7365-502F-3D54-B102-3862ADC2C51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Tom et Lola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3312F3B-E2CD-DF85-6C64-B78A9958AE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C117F1E-F239-16D2-FEC9-6EF8C235BEC1}"/>
              </a:ext>
            </a:extLst>
          </p:cNvPr>
          <p:cNvSpPr txBox="1">
            <a:spLocks/>
          </p:cNvSpPr>
          <p:nvPr/>
        </p:nvSpPr>
        <p:spPr>
          <a:xfrm>
            <a:off x="6278555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ED71FE0-B109-84F6-5E31-059C532F5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85649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reviendra (revenir,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1912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BC0DFE-1726-9C5A-6A74-7249C9DBA6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88194BA-F35D-1C0B-BDDB-E488CA53F73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320A38-376B-3489-179E-CCA87F42733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reviendra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08D39E8-24D9-F095-5C39-002FC891261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BDAC036-21C7-ABEC-1AE3-13DC08440BE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Tom et Lola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F741A71-4439-EFF1-B9AD-1F08192D0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C4BEEE0-2607-AE75-78FC-4A70643F5B3F}"/>
              </a:ext>
            </a:extLst>
          </p:cNvPr>
          <p:cNvSpPr txBox="1">
            <a:spLocks/>
          </p:cNvSpPr>
          <p:nvPr/>
        </p:nvSpPr>
        <p:spPr>
          <a:xfrm>
            <a:off x="366705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98316740-26BB-4427-8198-F330B022A5F3}"/>
              </a:ext>
            </a:extLst>
          </p:cNvPr>
          <p:cNvSpPr txBox="1">
            <a:spLocks/>
          </p:cNvSpPr>
          <p:nvPr/>
        </p:nvSpPr>
        <p:spPr>
          <a:xfrm>
            <a:off x="6278555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9C55192-EF58-F909-24B0-2ECFBF333E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56799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reviendra (revenir,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Elle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1872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0DF1E0-72B1-57A5-BE50-F6D3D2BFBD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4BDFDDD-3F7F-1CDD-8674-01EBF80BA32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269D72-98E7-3D0F-C8C2-85582A39C3E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reviendra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E91BEB7-7981-9C76-0B4F-07A6E59BD45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919A48D-4BB7-42F5-3B47-B191D5BC8A0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Tom et Lola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6BBA38D-26F4-4342-73A6-DB84FF7EA1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C032571-C81B-8AA0-B3B6-7E551FA289D8}"/>
              </a:ext>
            </a:extLst>
          </p:cNvPr>
          <p:cNvSpPr txBox="1">
            <a:spLocks/>
          </p:cNvSpPr>
          <p:nvPr/>
        </p:nvSpPr>
        <p:spPr>
          <a:xfrm>
            <a:off x="366705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5787FFB0-8743-CA5F-40C8-D43BED88E0DF}"/>
              </a:ext>
            </a:extLst>
          </p:cNvPr>
          <p:cNvSpPr txBox="1">
            <a:spLocks/>
          </p:cNvSpPr>
          <p:nvPr/>
        </p:nvSpPr>
        <p:spPr>
          <a:xfrm>
            <a:off x="6278555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DC56087-2E77-B38D-6C2F-C0D31126B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71951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reviendra (revenir,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Elle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127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229A99-F8D6-3035-3CE7-806C4338C1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A098F17-DD42-7159-CDE4-E51D2776F01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C51A5BC-73FF-6662-E0F3-1FFDEA5C37E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reviendra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39DB7B8-E3A0-B328-9172-7E092DDD41F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D8136F7-5700-30A5-FBDF-0403E2AF597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Tom et Lola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DEDC542-CDC9-BE98-32E4-3E60782243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719ABD7-3309-0494-2BF2-CB22F9FB7937}"/>
              </a:ext>
            </a:extLst>
          </p:cNvPr>
          <p:cNvSpPr txBox="1">
            <a:spLocks/>
          </p:cNvSpPr>
          <p:nvPr/>
        </p:nvSpPr>
        <p:spPr>
          <a:xfrm>
            <a:off x="366705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EB7AABE5-669F-6AE8-F31C-8EF53CBC9663}"/>
              </a:ext>
            </a:extLst>
          </p:cNvPr>
          <p:cNvSpPr txBox="1">
            <a:spLocks/>
          </p:cNvSpPr>
          <p:nvPr/>
        </p:nvSpPr>
        <p:spPr>
          <a:xfrm>
            <a:off x="6278555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B54DF5A-12DF-928B-50F9-FA17A78031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077101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reviendra (revenir,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Elle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021243F4-C50C-7574-E222-A0FDD5AB12F4}"/>
              </a:ext>
            </a:extLst>
          </p:cNvPr>
          <p:cNvSpPr txBox="1">
            <a:spLocks/>
          </p:cNvSpPr>
          <p:nvPr/>
        </p:nvSpPr>
        <p:spPr>
          <a:xfrm>
            <a:off x="3792790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7BCC018-E5F0-68E3-F6AE-BA8ED8EBE958}"/>
              </a:ext>
            </a:extLst>
          </p:cNvPr>
          <p:cNvSpPr txBox="1">
            <a:spLocks/>
          </p:cNvSpPr>
          <p:nvPr/>
        </p:nvSpPr>
        <p:spPr>
          <a:xfrm>
            <a:off x="6319679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EFB1B61-5417-94B3-EEB2-9533EF547E2B}"/>
              </a:ext>
            </a:extLst>
          </p:cNvPr>
          <p:cNvSpPr txBox="1">
            <a:spLocks/>
          </p:cNvSpPr>
          <p:nvPr/>
        </p:nvSpPr>
        <p:spPr>
          <a:xfrm>
            <a:off x="8231438" y="173242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3217824-956E-EBAA-0126-77F0055210FD}"/>
              </a:ext>
            </a:extLst>
          </p:cNvPr>
          <p:cNvSpPr txBox="1">
            <a:spLocks/>
          </p:cNvSpPr>
          <p:nvPr/>
        </p:nvSpPr>
        <p:spPr>
          <a:xfrm>
            <a:off x="4707847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72266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EF3A81-0CD0-3096-A273-F8F9D17068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6B86216-504D-4D2E-A8F6-D71FCB07156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83F7CEF-BD94-74A9-5F9C-68BE774A284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reviendra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FDC95B2-9E74-3E9E-ACC1-D32B0131753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D75398D-D2E9-C924-50CF-5BA47202C6C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Tom et Lola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BE87C81-FB1D-67E0-C89A-77525B9B11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1B5F062-DAA6-7971-A102-967BB44C0F17}"/>
              </a:ext>
            </a:extLst>
          </p:cNvPr>
          <p:cNvSpPr txBox="1">
            <a:spLocks/>
          </p:cNvSpPr>
          <p:nvPr/>
        </p:nvSpPr>
        <p:spPr>
          <a:xfrm>
            <a:off x="366705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CECAD87F-33AC-9162-54D2-B7905C6E25BE}"/>
              </a:ext>
            </a:extLst>
          </p:cNvPr>
          <p:cNvSpPr txBox="1">
            <a:spLocks/>
          </p:cNvSpPr>
          <p:nvPr/>
        </p:nvSpPr>
        <p:spPr>
          <a:xfrm>
            <a:off x="6278555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DF0DAD2-ED68-4B6E-15A3-CF378EBE4B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767623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reviendra (revenir,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Elle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D43BF7AF-21B0-4BEF-F43D-7EA9588E78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73966E31-5FDA-04D1-2ADE-9B5EAF70F22C}"/>
              </a:ext>
            </a:extLst>
          </p:cNvPr>
          <p:cNvSpPr txBox="1">
            <a:spLocks/>
          </p:cNvSpPr>
          <p:nvPr/>
        </p:nvSpPr>
        <p:spPr>
          <a:xfrm>
            <a:off x="3792790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AC2362B-1A17-72A5-FEF0-FA610EB1BE03}"/>
              </a:ext>
            </a:extLst>
          </p:cNvPr>
          <p:cNvSpPr txBox="1">
            <a:spLocks/>
          </p:cNvSpPr>
          <p:nvPr/>
        </p:nvSpPr>
        <p:spPr>
          <a:xfrm>
            <a:off x="6319679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6F754D3-6B35-7FE1-8CD6-EFF299E8F05E}"/>
              </a:ext>
            </a:extLst>
          </p:cNvPr>
          <p:cNvSpPr txBox="1">
            <a:spLocks/>
          </p:cNvSpPr>
          <p:nvPr/>
        </p:nvSpPr>
        <p:spPr>
          <a:xfrm>
            <a:off x="8231438" y="173242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1377AA3-03CB-0A58-E860-03F850DE1911}"/>
              </a:ext>
            </a:extLst>
          </p:cNvPr>
          <p:cNvSpPr txBox="1">
            <a:spLocks/>
          </p:cNvSpPr>
          <p:nvPr/>
        </p:nvSpPr>
        <p:spPr>
          <a:xfrm>
            <a:off x="4707847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97224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7AB34D-F94D-867B-D58E-16037EAF4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BD76AB5-3C94-8ACD-9C13-79246FD73AD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6D150F-BE34-8B5D-79F8-BEF274C221F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reviendra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D73D137-6443-C248-FC1F-CFFE96AA2C9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3E1C29E-803B-27E8-0642-A2E87E01B3F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Tom et Lola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38A6E9F-A56D-32AD-C92F-ED61BEDF95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01307F5-4B58-9C46-D675-804787CC7AC0}"/>
              </a:ext>
            </a:extLst>
          </p:cNvPr>
          <p:cNvSpPr txBox="1">
            <a:spLocks/>
          </p:cNvSpPr>
          <p:nvPr/>
        </p:nvSpPr>
        <p:spPr>
          <a:xfrm>
            <a:off x="366705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B0AB3A6D-513F-0238-CCCF-E73ACF518CA5}"/>
              </a:ext>
            </a:extLst>
          </p:cNvPr>
          <p:cNvSpPr txBox="1">
            <a:spLocks/>
          </p:cNvSpPr>
          <p:nvPr/>
        </p:nvSpPr>
        <p:spPr>
          <a:xfrm>
            <a:off x="6278555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3CA49C9-0415-4FB0-DA78-E92F17AD38B3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reviendra (revenir,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Elle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Tom et Lola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ne reviendr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pas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F7B1684-F190-680C-95E4-96B33322C9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43B16862-665C-F38A-CC35-2EF1B33FCC24}"/>
              </a:ext>
            </a:extLst>
          </p:cNvPr>
          <p:cNvSpPr txBox="1">
            <a:spLocks/>
          </p:cNvSpPr>
          <p:nvPr/>
        </p:nvSpPr>
        <p:spPr>
          <a:xfrm>
            <a:off x="3792790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E9221F3-B44A-22E6-6568-EF2CC7B612C0}"/>
              </a:ext>
            </a:extLst>
          </p:cNvPr>
          <p:cNvSpPr txBox="1">
            <a:spLocks/>
          </p:cNvSpPr>
          <p:nvPr/>
        </p:nvSpPr>
        <p:spPr>
          <a:xfrm>
            <a:off x="6319679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61489AB-1275-A0C2-8A76-720E4C160068}"/>
              </a:ext>
            </a:extLst>
          </p:cNvPr>
          <p:cNvSpPr txBox="1">
            <a:spLocks/>
          </p:cNvSpPr>
          <p:nvPr/>
        </p:nvSpPr>
        <p:spPr>
          <a:xfrm>
            <a:off x="8231438" y="173242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D4BDEBB-9B4B-17C6-36CA-96BA0A552779}"/>
              </a:ext>
            </a:extLst>
          </p:cNvPr>
          <p:cNvSpPr txBox="1">
            <a:spLocks/>
          </p:cNvSpPr>
          <p:nvPr/>
        </p:nvSpPr>
        <p:spPr>
          <a:xfrm>
            <a:off x="4707847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5562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8EEF3A-9688-4591-3283-D6886011F7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95DD24-0DF4-F7CD-2C7C-B6B6C242C2C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C5BFB2-5E73-6084-4174-B56358D8927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rêvions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d’aventure.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BDAA24E-8A0B-A7FC-EE0A-908D94273DE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1CF89AC-A76F-61B8-BEF4-A00DC1772E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4179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5CD0D1-E66E-840C-230D-EC8D43D9ED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C32398A-8869-4383-03ED-28E18D2E72F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725FFA-C0A2-7824-B457-6F3827CDF97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rêvions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d’aventure.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F423E7F-4E66-7E47-83B0-9163780F2A1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4E2CE52-EC45-9E08-C23E-18449C6D68C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1FD3F54-27CA-CD58-95CE-F3735044E6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092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1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Type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déclarative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interrogative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ou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impérative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Forme de phrase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</a:t>
            </a:r>
            <a:r>
              <a:rPr lang="fr-FR" sz="2400" u="sng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Si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la phrase est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négative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exclamative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je l’indique.</a:t>
            </a:r>
            <a:endParaRPr lang="fr-FR" sz="2400" dirty="0">
              <a:solidFill>
                <a:schemeClr val="tx1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6029299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A59B05-AB79-107E-D814-8AEFA6659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4B1152E-21EA-E60D-1BCA-14859B3892C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EF8D51-807D-7605-A7C2-2E6CDD4979F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rêvions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d’aventure.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528BF3F-061D-B396-7A56-861679B9024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A9FF74-A007-11C6-DCF0-C62ECE5FC77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44B1866-85C1-7AED-B7C1-B4B38A7F0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D49EA5A-52CA-56C1-47F3-B19C00E7E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11684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5185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A606D0-D655-69E2-BECA-A6C2AC7828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458419A-CE1C-52E0-201C-C837B08D589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2D11CE4-CCD0-667B-5172-6A2B9D87CEC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rêvions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d’aventure.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D13C29C-2D70-D3EB-6F6F-406F28F6F43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94D6BF7-78BD-C45C-63FA-166AD67C2CF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BDE5345-5784-E320-15D0-5B68CA9EA1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9030B3B-FFF2-5DA9-4096-24A6B872AA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49918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4363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39D53A-2CA7-6520-D06B-CE1753D2C5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FA440DA-66BA-9003-A259-3C98F27745A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3EBCC8-B6A2-FF8A-A7B3-C68B86939F4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rêvions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d’aventure.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CACBDE1-1E5B-53D8-6108-F11D9E1C10E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B869996-A466-A7C1-BBBC-87E49D0A302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C147EC3-48A2-8ED6-E7B1-1D5C281D40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ECD7DB3-DF8C-2EAE-3DEB-1346EC5BCA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96015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8068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FA6C97-BF42-0441-B4D8-59F25C448F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AC1D013-D65F-0113-A504-FF062BBEFCC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762304-A134-845E-4C0C-7DB4A143A1B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rêvions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d’aventure.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FC87A13-3C30-6D1E-AF0F-FF0388C382E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CE715C1-D76B-72AA-23AE-423D80A64E6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AA17B4C-4698-93B2-A447-13C95375C7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3C22143-5C6C-9CB6-A0D5-E94B18200A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92695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3873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A5FC70-C3A6-8F13-C9F7-044F75B0E8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6576A00-BEAA-7AA8-1E1B-250F63C8327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4C5F28D-3BA9-87DC-69C5-65E93046F42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rêvions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d’aventure.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B8F8B12-36A4-BD6A-2980-39B22D94619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7E8C391-DF82-C004-76F7-505C5C4F8F9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1DD6356-AE84-FE71-A51F-76EE55C19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AD052EE-5E65-3B12-82F8-D6D0CA9BF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94964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2430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11E0E8-64F4-4042-A9A4-86944699BA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4A4A2C9-3898-E22F-3422-A6FDB93ED0A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2FA6CFB-4562-EF7F-6A9F-407AFB05452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rêvions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d’aventure.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67E01E4-8C45-DCFA-8780-CD45C6E345E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696FFE6-C985-41A8-9EB9-88F718D9950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EC6BD75-2D2C-2092-2518-89DB7A4A7A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6D0E637-4148-4D5B-D11C-EB8B1334CE14}"/>
              </a:ext>
            </a:extLst>
          </p:cNvPr>
          <p:cNvSpPr txBox="1">
            <a:spLocks/>
          </p:cNvSpPr>
          <p:nvPr/>
        </p:nvSpPr>
        <p:spPr>
          <a:xfrm>
            <a:off x="5168504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814F7F6-40DD-B4C9-6828-421E255397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82564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rêvions (rêver,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5495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5138AF-C153-6478-6CAC-44918D103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0D4F74F-6859-BD66-A79C-98AF280CA3B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C48B3C0-A89A-B622-9993-7702C44F75F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rêvions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d’aventure.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074957D-B447-DB31-3180-48AEB504A15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EED79EB-7D81-89E9-329D-C6BAEB166B3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F5D967B-B370-6FBE-2F5C-5E6954436A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0D5F495-16F1-ADBE-4E0F-46398DDED829}"/>
              </a:ext>
            </a:extLst>
          </p:cNvPr>
          <p:cNvSpPr txBox="1">
            <a:spLocks/>
          </p:cNvSpPr>
          <p:nvPr/>
        </p:nvSpPr>
        <p:spPr>
          <a:xfrm>
            <a:off x="5168504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BFC420B-7D94-0450-1B44-FE43D062C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31410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rêvions (rêver,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1465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D41409-C85E-B8C4-20D7-8016A12CFC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14C62FD-67F0-17EB-2C19-50B769272B5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9E474F-B29C-707B-41EE-337EFAED2F5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rêvions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d’aventure.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52ADF5F-AA8B-D96F-EBCE-17F41E25474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41C7AA5-6D55-FD7A-AF20-BAF30AE4288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5507790-ABF4-64ED-06C9-92F887E22E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A0EB4A9-91E5-32C2-336D-6875BADEAA10}"/>
              </a:ext>
            </a:extLst>
          </p:cNvPr>
          <p:cNvSpPr txBox="1">
            <a:spLocks/>
          </p:cNvSpPr>
          <p:nvPr/>
        </p:nvSpPr>
        <p:spPr>
          <a:xfrm>
            <a:off x="5168504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8D9E6B5-4A5A-4DA5-5764-D9BF87F4BA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81906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rêvions (rêver,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990D7AD3-D4EE-26BA-5A48-362103990C01}"/>
              </a:ext>
            </a:extLst>
          </p:cNvPr>
          <p:cNvSpPr txBox="1">
            <a:spLocks/>
          </p:cNvSpPr>
          <p:nvPr/>
        </p:nvSpPr>
        <p:spPr>
          <a:xfrm>
            <a:off x="3576482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91005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2DB00A-3310-41C4-DE85-B551CE29F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59CA233-1927-D9E4-3886-218113C6693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254621-B462-5598-0C1A-C07BEB885C9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rêvions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d’aventure.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0D0BEE1-A085-B66D-BCC0-E082812D319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57752E8-ADB6-1647-0B7F-039995D5152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2F17C84-1C86-AB0B-ED9B-52185F5E4C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6183240-6C4C-ECF6-5CBA-A8813735BDC0}"/>
              </a:ext>
            </a:extLst>
          </p:cNvPr>
          <p:cNvSpPr txBox="1">
            <a:spLocks/>
          </p:cNvSpPr>
          <p:nvPr/>
        </p:nvSpPr>
        <p:spPr>
          <a:xfrm>
            <a:off x="5168504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4DFF5B4-42D7-884A-0ABA-328A92CE18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434110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rêvions (rêver,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F8BAC97A-6D06-6AA3-F2E8-8C719CFF1026}"/>
              </a:ext>
            </a:extLst>
          </p:cNvPr>
          <p:cNvSpPr txBox="1">
            <a:spLocks/>
          </p:cNvSpPr>
          <p:nvPr/>
        </p:nvSpPr>
        <p:spPr>
          <a:xfrm>
            <a:off x="3576482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183036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E93DA3-77A3-EA5B-B120-C103011764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B90DA85-69CE-F72B-3CD2-106644387AB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497E64-2CA4-0928-6F33-B866F83A192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rêvions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d’aventure.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05E33FE-EDF7-AF2E-CE21-C69AB302558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3C81DE5-BA1A-7D4B-174F-0C82A6D0998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591E670-7E6F-5BAD-17A1-5537E16604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AD9B395-7290-6FD6-C84E-6517A21DAAAF}"/>
              </a:ext>
            </a:extLst>
          </p:cNvPr>
          <p:cNvSpPr txBox="1">
            <a:spLocks/>
          </p:cNvSpPr>
          <p:nvPr/>
        </p:nvSpPr>
        <p:spPr>
          <a:xfrm>
            <a:off x="5168504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747ECBC-BCA6-AEB0-04BE-D64290540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996843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rêvions (rêver,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F4A3466-897A-6EC8-D380-C3671EB9A665}"/>
              </a:ext>
            </a:extLst>
          </p:cNvPr>
          <p:cNvSpPr txBox="1">
            <a:spLocks/>
          </p:cNvSpPr>
          <p:nvPr/>
        </p:nvSpPr>
        <p:spPr>
          <a:xfrm>
            <a:off x="3576482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E58BF64-197E-FD59-DFCD-6F1CAE2B8CB1}"/>
              </a:ext>
            </a:extLst>
          </p:cNvPr>
          <p:cNvSpPr txBox="1">
            <a:spLocks/>
          </p:cNvSpPr>
          <p:nvPr/>
        </p:nvSpPr>
        <p:spPr>
          <a:xfrm>
            <a:off x="5419460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35760C1-752C-501C-106F-538415ACF50D}"/>
              </a:ext>
            </a:extLst>
          </p:cNvPr>
          <p:cNvSpPr txBox="1">
            <a:spLocks/>
          </p:cNvSpPr>
          <p:nvPr/>
        </p:nvSpPr>
        <p:spPr>
          <a:xfrm>
            <a:off x="6615878" y="1754765"/>
            <a:ext cx="788472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4087E82-DBB5-3A25-0001-D2ABD172636D}"/>
              </a:ext>
            </a:extLst>
          </p:cNvPr>
          <p:cNvSpPr txBox="1">
            <a:spLocks/>
          </p:cNvSpPr>
          <p:nvPr/>
        </p:nvSpPr>
        <p:spPr>
          <a:xfrm>
            <a:off x="7897608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F7257F8-98F1-6DCF-3714-A9D8E9F938CE}"/>
              </a:ext>
            </a:extLst>
          </p:cNvPr>
          <p:cNvSpPr txBox="1">
            <a:spLocks/>
          </p:cNvSpPr>
          <p:nvPr/>
        </p:nvSpPr>
        <p:spPr>
          <a:xfrm>
            <a:off x="3576482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7529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FD00D4-F3BF-D320-C623-76A5F6A70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532F37A-BB18-A74D-1FC1-05CA48FA170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22D26A-F9D7-9DA2-2C5F-182497941D1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rêvions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d’aventure.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DED79FE-17F6-FEB7-8B4B-96B23B8B282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05B2226-D61A-57E1-FD18-E2C3A7F2CCA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je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26300C9-2E3D-29FB-DDEF-6E3DC3E48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47D7486-71AA-3D95-CFC9-C83F96595FEE}"/>
              </a:ext>
            </a:extLst>
          </p:cNvPr>
          <p:cNvSpPr txBox="1">
            <a:spLocks/>
          </p:cNvSpPr>
          <p:nvPr/>
        </p:nvSpPr>
        <p:spPr>
          <a:xfrm>
            <a:off x="5168504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FC56EFA-1B13-289D-727E-C272AC8E4B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663805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rêvions (rêver,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DB578DEA-C89C-708C-2930-67C00F8ED4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878CCFAF-9D00-AEA4-73E6-E7AF15975187}"/>
              </a:ext>
            </a:extLst>
          </p:cNvPr>
          <p:cNvSpPr txBox="1">
            <a:spLocks/>
          </p:cNvSpPr>
          <p:nvPr/>
        </p:nvSpPr>
        <p:spPr>
          <a:xfrm>
            <a:off x="3576482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3C2C1C57-CA64-2CA4-865F-DE5FA2AE3F97}"/>
              </a:ext>
            </a:extLst>
          </p:cNvPr>
          <p:cNvSpPr txBox="1">
            <a:spLocks/>
          </p:cNvSpPr>
          <p:nvPr/>
        </p:nvSpPr>
        <p:spPr>
          <a:xfrm>
            <a:off x="5419460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6619D33-670C-C0AF-011C-D393216EC405}"/>
              </a:ext>
            </a:extLst>
          </p:cNvPr>
          <p:cNvSpPr txBox="1">
            <a:spLocks/>
          </p:cNvSpPr>
          <p:nvPr/>
        </p:nvSpPr>
        <p:spPr>
          <a:xfrm>
            <a:off x="6615878" y="1754765"/>
            <a:ext cx="788472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823BF84C-33EA-3038-31AF-93A9DCB03EB0}"/>
              </a:ext>
            </a:extLst>
          </p:cNvPr>
          <p:cNvSpPr txBox="1">
            <a:spLocks/>
          </p:cNvSpPr>
          <p:nvPr/>
        </p:nvSpPr>
        <p:spPr>
          <a:xfrm>
            <a:off x="7897608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B8A0448-25FC-BE10-9D05-31E8E69746B9}"/>
              </a:ext>
            </a:extLst>
          </p:cNvPr>
          <p:cNvSpPr txBox="1">
            <a:spLocks/>
          </p:cNvSpPr>
          <p:nvPr/>
        </p:nvSpPr>
        <p:spPr>
          <a:xfrm>
            <a:off x="3576482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18806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71D27E-CD1A-2FBA-1FFB-A6423B7B8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B0E2EA9-F473-3B4F-56E5-36F53E1FDFE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0B48C0-06AB-19B0-24A4-7C330392F75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rêvions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d’aventure.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39AF998-66B4-A64F-DDD7-FE10CD819EC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5EC41B6-097C-882E-DB04-79F052BF4A6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je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5610330-2965-A182-81FB-E8851966AE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34AF8DB-8FC1-E254-AB2F-29D793D09847}"/>
              </a:ext>
            </a:extLst>
          </p:cNvPr>
          <p:cNvSpPr txBox="1">
            <a:spLocks/>
          </p:cNvSpPr>
          <p:nvPr/>
        </p:nvSpPr>
        <p:spPr>
          <a:xfrm>
            <a:off x="5168504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899D2E0-B581-ECED-FBB2-BB2934609FA9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rêvions (rêver,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rêv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ais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d’aventure.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F9EDD36-DC5E-7DD1-2004-D2B8F4B4D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AE31E84B-9504-95DD-12B6-79CB1AC1B44B}"/>
              </a:ext>
            </a:extLst>
          </p:cNvPr>
          <p:cNvSpPr txBox="1">
            <a:spLocks/>
          </p:cNvSpPr>
          <p:nvPr/>
        </p:nvSpPr>
        <p:spPr>
          <a:xfrm>
            <a:off x="3576482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9441EDA0-85BB-4AD8-B1BF-F40C2A2A4EF0}"/>
              </a:ext>
            </a:extLst>
          </p:cNvPr>
          <p:cNvSpPr txBox="1">
            <a:spLocks/>
          </p:cNvSpPr>
          <p:nvPr/>
        </p:nvSpPr>
        <p:spPr>
          <a:xfrm>
            <a:off x="5419460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8331BBD-5574-BAD8-3F97-992E12BC491A}"/>
              </a:ext>
            </a:extLst>
          </p:cNvPr>
          <p:cNvSpPr txBox="1">
            <a:spLocks/>
          </p:cNvSpPr>
          <p:nvPr/>
        </p:nvSpPr>
        <p:spPr>
          <a:xfrm>
            <a:off x="6615878" y="1754765"/>
            <a:ext cx="788472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4F5ADC2-BC32-D0C6-0FA4-18C3208D5FB9}"/>
              </a:ext>
            </a:extLst>
          </p:cNvPr>
          <p:cNvSpPr txBox="1">
            <a:spLocks/>
          </p:cNvSpPr>
          <p:nvPr/>
        </p:nvSpPr>
        <p:spPr>
          <a:xfrm>
            <a:off x="7897608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65A4751-F590-B9AB-0279-05ED788352C9}"/>
              </a:ext>
            </a:extLst>
          </p:cNvPr>
          <p:cNvSpPr txBox="1">
            <a:spLocks/>
          </p:cNvSpPr>
          <p:nvPr/>
        </p:nvSpPr>
        <p:spPr>
          <a:xfrm>
            <a:off x="3576482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33169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DC5459-43D6-FF58-A7E8-E7DF13DB5A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B2C8B95-B402-4B6F-6458-BA46596E432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060135-3464-1B02-E944-455F6174A12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riez-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29F0026-A098-4BE6-695C-18B35E3464B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1FA8826-54C4-E32B-7236-7C71AD467F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7575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BC0A20-32A9-7862-8E3E-E495AAD98D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555F0B6-EBEC-0A92-4128-2D8B94EC693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A761CB-42E1-43A7-D786-E655B097CD1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riez-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985B68B-1E7F-C892-DB6C-A6EA48A6628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018A546-162A-7BB7-63AE-AA7E52C1345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87CA019-6671-76A8-2D23-DB72180D58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9465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760FCB-8577-6CA8-5949-F8896244D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AF609D4-3131-C9EE-16B3-DC3A63C116F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BB1FAB-5F02-9F24-363A-A72BCCC2C80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riez-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1052DD9-5620-3E3B-2EDF-FF15748A530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DF73F9F-6CCA-1989-4CE8-DAE7E3C7EFF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C87C161-96EA-D8EA-96D0-7CE92DA055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502B5FD-831B-46D9-B415-ABA010B33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62969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92905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A30141-1FF4-52E2-095B-1AC8EEDFFA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8C85F9E-60D0-0B0A-87EF-9BBDBE26A9F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201831-26E3-5D8C-6BA2-3FE8542885D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riez-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3441CC5-943C-174D-01C4-CE7559F6456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6EB25E8-5311-DAA3-C234-FAEBC65CFF8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69FA511-5AE4-58ED-F337-07A71831D9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8B657B2-48C0-CC6A-FC1F-E06B990573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39032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72381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BA22B1-018D-3727-90F2-8BB98A56C3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F198538-9A59-D624-7207-D3D62AF5694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B2C1E5-55E8-6B38-1294-AC96FC5A8F2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riez-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D695ABE-0265-DD18-D7AD-E97BCC8343E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0008AD1-281D-C8A4-EA7C-7B31871D9EE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B23E0D4-A012-C113-46A7-F4D63630DB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0A9E083-AE1B-CB2D-F974-CF7E3DD382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03629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593420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156E84-66C6-DFDA-1BD8-8B5ECE2476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F8651A0-0CE0-A38D-67AD-7B7C8FC8ED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C2C6C8-B894-918C-360D-833825E6987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riez-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8D258FF-3767-9051-40FA-FDEC8DC442D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8F5678F-741D-D341-0459-D0507F7F0C1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324D121-5C82-0D8E-0898-553523E7D5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EE8BD0A-EF99-CE7F-79FE-982890171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29091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42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D81CDC-8442-786D-2298-0BCA47968E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12D7F36-9B59-68CC-D91E-2429FD1C629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7598D66-17B5-CCB0-BCE5-AAF32C87937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travailles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pas ce soir 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5BE97C6-B439-E5E2-CEA2-48BFFB03E82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61C8D98-625B-4290-6095-EC5E9DE3D1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30616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18B1E4-5D99-B5A8-B517-3F9D100863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5199340-ADEB-D54E-1332-26862B7DA2F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8A2E9EB-796F-DB5C-CEF3-85A08C094A2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riez-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E62A85A-2415-070D-42EF-117D6881971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2028C46-E121-273B-DD62-95DAE9943A5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962EB9A-5E52-D0A0-7A4C-F2F4D8E1C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85B1B41-AF0B-AC4F-C473-7039AB81BA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34183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90714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7D509C-26C3-03C7-8F82-98E8996A1E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3B21130-D1F3-7D9D-E651-35540E6FD5F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1568C3B-64F3-344B-5EA9-DA07485D043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A6E9595-8207-99A7-61C6-40927EA4E32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16D7BB4-E78F-F6D0-D123-0CD71C2C2B9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42A607F-C6C8-FE30-217D-C495F21EEC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F35711D-4D98-FA57-FD89-0DEB8D5D89D9}"/>
              </a:ext>
            </a:extLst>
          </p:cNvPr>
          <p:cNvSpPr txBox="1">
            <a:spLocks/>
          </p:cNvSpPr>
          <p:nvPr/>
        </p:nvSpPr>
        <p:spPr>
          <a:xfrm>
            <a:off x="6329981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51B34C7-75CF-2198-91A5-287144D2E4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80758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riez (rire,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5524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8B17D4-626D-C59A-9C88-F0C0325935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DE3625E-3EAB-2C28-CD82-CE48A79C761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007BDA-0C00-3CA9-6B80-D480A4098ED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0C05A37-45F8-0A90-4177-0C7AFEF8D82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EF98699-74A2-9241-111E-C8A73524AAC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93090A2-267E-B416-662F-CAA74D8572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8C1C966-6CFD-6DF2-196F-E0C6A689FB75}"/>
              </a:ext>
            </a:extLst>
          </p:cNvPr>
          <p:cNvSpPr txBox="1">
            <a:spLocks/>
          </p:cNvSpPr>
          <p:nvPr/>
        </p:nvSpPr>
        <p:spPr>
          <a:xfrm>
            <a:off x="6329981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BCDA0F2-D80D-928B-35EC-7B43D08F6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24057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riez (rire,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72491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96968-3A88-FF59-EDB2-10F75A57A8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C7346A5-035C-3E57-D55E-D22630E6FB6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55B1973-AC75-72FC-F42B-2563B632DBC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671CE64-5EA7-649C-ADAC-CD44D6781F1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B08F7DA-0A06-3A79-EB13-CCB3ECD814C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C811CCA-E50D-FF56-C0FA-00D4F321FD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618CE58-87F7-201C-27B8-6CA035EE3C7E}"/>
              </a:ext>
            </a:extLst>
          </p:cNvPr>
          <p:cNvSpPr txBox="1">
            <a:spLocks/>
          </p:cNvSpPr>
          <p:nvPr/>
        </p:nvSpPr>
        <p:spPr>
          <a:xfrm>
            <a:off x="6329981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C0EA521-6045-05B2-53D8-47067F841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50126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riez (rire,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F41D20B8-5F81-4003-B6A8-31A7475799D1}"/>
              </a:ext>
            </a:extLst>
          </p:cNvPr>
          <p:cNvSpPr txBox="1">
            <a:spLocks/>
          </p:cNvSpPr>
          <p:nvPr/>
        </p:nvSpPr>
        <p:spPr>
          <a:xfrm>
            <a:off x="7558556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109079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C59EE5-7C1D-C71E-A0C8-C09D61136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36B1A63-283A-DED9-09B9-8540C3118A6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3D6FCF0-1EAE-14F3-FA1F-F07111142F5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6DAB953-3CCC-984A-71E6-68C0AB30AB2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9818B03-B9AE-6370-96CC-43A753FD61B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499965B-304D-29BB-E476-FFC3298380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505ABE9-194E-FD0B-C006-1778725ED824}"/>
              </a:ext>
            </a:extLst>
          </p:cNvPr>
          <p:cNvSpPr txBox="1">
            <a:spLocks/>
          </p:cNvSpPr>
          <p:nvPr/>
        </p:nvSpPr>
        <p:spPr>
          <a:xfrm>
            <a:off x="6329981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AD40285-DB15-2C7B-F1FA-BF585CD264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631013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riez (rire,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2F161B71-36EA-7588-F0BF-95ECD8002667}"/>
              </a:ext>
            </a:extLst>
          </p:cNvPr>
          <p:cNvSpPr txBox="1">
            <a:spLocks/>
          </p:cNvSpPr>
          <p:nvPr/>
        </p:nvSpPr>
        <p:spPr>
          <a:xfrm>
            <a:off x="7558556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287441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94E832-ACEC-93C7-1E3B-74DD7EC5FD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8118FA5-F9EC-5B00-3B04-3681CB33070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582C93A-B866-E05C-66FF-6332C7B8DD7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9C787C9-CF25-6938-03E2-5E07E07E5B6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C7CF8C2-49C3-11E8-F116-207444E5D1E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1B464FD-505F-9C18-86E3-2DBD5D9C72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ADFE2E8-E37C-EC9D-A911-D3B7F9A4567B}"/>
              </a:ext>
            </a:extLst>
          </p:cNvPr>
          <p:cNvSpPr txBox="1">
            <a:spLocks/>
          </p:cNvSpPr>
          <p:nvPr/>
        </p:nvSpPr>
        <p:spPr>
          <a:xfrm>
            <a:off x="6329981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8F34B97-7C03-5D41-75A2-80463E4C9B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625485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riez (rire,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809A2A0-4635-2231-D88C-D12F3A0B0625}"/>
              </a:ext>
            </a:extLst>
          </p:cNvPr>
          <p:cNvSpPr txBox="1">
            <a:spLocks/>
          </p:cNvSpPr>
          <p:nvPr/>
        </p:nvSpPr>
        <p:spPr>
          <a:xfrm>
            <a:off x="6459382" y="1751963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1608678-BF83-6D68-566B-FFCC736B4678}"/>
              </a:ext>
            </a:extLst>
          </p:cNvPr>
          <p:cNvSpPr txBox="1">
            <a:spLocks/>
          </p:cNvSpPr>
          <p:nvPr/>
        </p:nvSpPr>
        <p:spPr>
          <a:xfrm>
            <a:off x="4778631" y="17519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A448BA3-87A5-7F6E-F1DD-2B341B24444E}"/>
              </a:ext>
            </a:extLst>
          </p:cNvPr>
          <p:cNvSpPr txBox="1">
            <a:spLocks/>
          </p:cNvSpPr>
          <p:nvPr/>
        </p:nvSpPr>
        <p:spPr>
          <a:xfrm>
            <a:off x="7698500" y="1751963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E87E7CB-802D-DCC7-9A90-E88A9E6C760B}"/>
              </a:ext>
            </a:extLst>
          </p:cNvPr>
          <p:cNvSpPr txBox="1">
            <a:spLocks/>
          </p:cNvSpPr>
          <p:nvPr/>
        </p:nvSpPr>
        <p:spPr>
          <a:xfrm>
            <a:off x="7558556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89472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D7C6B6-D7AA-4443-B640-F0F15F88FD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1531CB1-CAA5-BE59-C988-37C0B1D0B1C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44CB9B-1825-EF38-293E-A4AD44346C7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D365545-533A-2FB4-18A1-E370F740A48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1E3A569-B9C7-6551-2E9E-AEE6BC5C318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4736F1D-D543-9B41-A6D1-1D84528D51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BB9BA23-33D0-BE34-4955-5DE253E537D0}"/>
              </a:ext>
            </a:extLst>
          </p:cNvPr>
          <p:cNvSpPr txBox="1">
            <a:spLocks/>
          </p:cNvSpPr>
          <p:nvPr/>
        </p:nvSpPr>
        <p:spPr>
          <a:xfrm>
            <a:off x="6329981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66FEAA6-9C30-20B1-34DA-3DBEEA3BC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076575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riez (rire,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99282CBF-17DB-2C96-D950-0DF30B8053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59FABEFD-06A4-85AD-0F84-687EB43BCBFB}"/>
              </a:ext>
            </a:extLst>
          </p:cNvPr>
          <p:cNvSpPr txBox="1">
            <a:spLocks/>
          </p:cNvSpPr>
          <p:nvPr/>
        </p:nvSpPr>
        <p:spPr>
          <a:xfrm>
            <a:off x="6459382" y="1751963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CB926F8-FF49-2DC5-FD0B-8EB939E182F5}"/>
              </a:ext>
            </a:extLst>
          </p:cNvPr>
          <p:cNvSpPr txBox="1">
            <a:spLocks/>
          </p:cNvSpPr>
          <p:nvPr/>
        </p:nvSpPr>
        <p:spPr>
          <a:xfrm>
            <a:off x="4778631" y="17519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F67FE8D-68FA-5721-6E3D-1C68B46A552F}"/>
              </a:ext>
            </a:extLst>
          </p:cNvPr>
          <p:cNvSpPr txBox="1">
            <a:spLocks/>
          </p:cNvSpPr>
          <p:nvPr/>
        </p:nvSpPr>
        <p:spPr>
          <a:xfrm>
            <a:off x="7698500" y="1751963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84FFFBB-1DB7-8E14-352A-10657516CD91}"/>
              </a:ext>
            </a:extLst>
          </p:cNvPr>
          <p:cNvSpPr txBox="1">
            <a:spLocks/>
          </p:cNvSpPr>
          <p:nvPr/>
        </p:nvSpPr>
        <p:spPr>
          <a:xfrm>
            <a:off x="7558556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948055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8C7293-9DE2-F899-06AD-ADA9C9BA9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2C52E9D-07C5-574B-0068-FFA1EC4CA43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709898-29DC-AFC8-09DF-015086DCBF8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Pourquoi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riez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460BE80-796B-63AC-FA98-7F43D613E9F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AF74481-FA2C-01FC-7C43-BC4E207C5D3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tu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06C8DAE-A836-6F68-F5B7-31787B8010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09F8B13-9BE3-251C-5B04-58CDA36AA565}"/>
              </a:ext>
            </a:extLst>
          </p:cNvPr>
          <p:cNvSpPr txBox="1">
            <a:spLocks/>
          </p:cNvSpPr>
          <p:nvPr/>
        </p:nvSpPr>
        <p:spPr>
          <a:xfrm>
            <a:off x="6329981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C431B68-8AAB-43A6-E8FB-F1AEA7854A0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riez (rire,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Pourquoi ri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AB19F3B-8CC4-4A2C-4B1A-D5C3D1AFBC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574A2BAE-7455-FC60-4BFA-479AB910A5B2}"/>
              </a:ext>
            </a:extLst>
          </p:cNvPr>
          <p:cNvSpPr txBox="1">
            <a:spLocks/>
          </p:cNvSpPr>
          <p:nvPr/>
        </p:nvSpPr>
        <p:spPr>
          <a:xfrm>
            <a:off x="6459382" y="1751963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74C4A9C5-92F3-EB3A-DF46-E0A8EE9E757C}"/>
              </a:ext>
            </a:extLst>
          </p:cNvPr>
          <p:cNvSpPr txBox="1">
            <a:spLocks/>
          </p:cNvSpPr>
          <p:nvPr/>
        </p:nvSpPr>
        <p:spPr>
          <a:xfrm>
            <a:off x="4778631" y="1751963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A45F32A-D315-1EBB-9702-0792034D355F}"/>
              </a:ext>
            </a:extLst>
          </p:cNvPr>
          <p:cNvSpPr txBox="1">
            <a:spLocks/>
          </p:cNvSpPr>
          <p:nvPr/>
        </p:nvSpPr>
        <p:spPr>
          <a:xfrm>
            <a:off x="7698500" y="1751963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CF2D75DA-07EE-971F-C9A5-F2663D377E5D}"/>
              </a:ext>
            </a:extLst>
          </p:cNvPr>
          <p:cNvSpPr txBox="1">
            <a:spLocks/>
          </p:cNvSpPr>
          <p:nvPr/>
        </p:nvSpPr>
        <p:spPr>
          <a:xfrm>
            <a:off x="7558556" y="266793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668287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031BED-FB9B-0AE6-CAAB-AE225315CC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729F4A3-BFCF-8F7E-FD98-C5ECD101192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A0877DB-EBBB-DE47-355C-335965A3398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travailles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pas ce soir 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EC5253D-D06F-492D-095E-89F345E4B84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13F92B8-0995-6067-4254-C6149D979E0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44DDCB4-A24C-E43A-5B10-89FF986AD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957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BFBD40-C858-2882-D412-AB9F4165B8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A8876B8-2820-6565-3E21-1F9CA2D2B1B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FDC2ED-FF72-B0A9-5567-4CD9CC1D92A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travailles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pas ce soir 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804F1AE-3028-23BC-49C8-784A3EB057C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4218A12-486F-5E5B-72A5-1881EF4D884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755E0EE-7288-CAAE-73D0-1EBE271A6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91D09FE-E9BB-423D-0547-30556CB7C6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35177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89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2F9C6E-4D1F-3037-DC48-29D5B00DCC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FEAAC2A-25DA-41F8-8AC9-02241A03296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98F6AB-1E3F-DFB9-8C6D-35D384EC9B3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travailles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pas ce soir 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58DB470-6B37-3577-5A00-D28FA8444F5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9F026CB-1C09-346E-1E7A-2B93C663999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97380CC-C195-870E-3BCA-8340207E77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AFB8D29-EBB3-6EB6-D041-0C984C0972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90398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0605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582</TotalTime>
  <Words>3154</Words>
  <Application>Microsoft Office PowerPoint</Application>
  <PresentationFormat>Grand écran</PresentationFormat>
  <Paragraphs>627</Paragraphs>
  <Slides>68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68</vt:i4>
      </vt:variant>
    </vt:vector>
  </HeadingPairs>
  <TitlesOfParts>
    <vt:vector size="73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26</cp:revision>
  <dcterms:created xsi:type="dcterms:W3CDTF">2024-11-28T14:19:02Z</dcterms:created>
  <dcterms:modified xsi:type="dcterms:W3CDTF">2025-06-18T15:28:29Z</dcterms:modified>
</cp:coreProperties>
</file>