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333" r:id="rId7"/>
    <p:sldId id="376" r:id="rId8"/>
    <p:sldId id="377" r:id="rId9"/>
    <p:sldId id="378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386" r:id="rId18"/>
    <p:sldId id="387" r:id="rId19"/>
    <p:sldId id="388" r:id="rId20"/>
    <p:sldId id="275" r:id="rId21"/>
    <p:sldId id="290" r:id="rId22"/>
    <p:sldId id="347" r:id="rId23"/>
    <p:sldId id="389" r:id="rId24"/>
    <p:sldId id="390" r:id="rId25"/>
    <p:sldId id="391" r:id="rId26"/>
    <p:sldId id="392" r:id="rId27"/>
    <p:sldId id="393" r:id="rId28"/>
    <p:sldId id="394" r:id="rId29"/>
    <p:sldId id="395" r:id="rId30"/>
    <p:sldId id="396" r:id="rId31"/>
    <p:sldId id="397" r:id="rId32"/>
    <p:sldId id="398" r:id="rId33"/>
    <p:sldId id="399" r:id="rId34"/>
    <p:sldId id="400" r:id="rId35"/>
    <p:sldId id="401" r:id="rId36"/>
    <p:sldId id="288" r:id="rId37"/>
    <p:sldId id="291" r:id="rId38"/>
    <p:sldId id="361" r:id="rId39"/>
    <p:sldId id="402" r:id="rId40"/>
    <p:sldId id="403" r:id="rId41"/>
    <p:sldId id="404" r:id="rId42"/>
    <p:sldId id="405" r:id="rId43"/>
    <p:sldId id="406" r:id="rId44"/>
    <p:sldId id="407" r:id="rId45"/>
    <p:sldId id="408" r:id="rId46"/>
    <p:sldId id="409" r:id="rId47"/>
    <p:sldId id="410" r:id="rId48"/>
    <p:sldId id="411" r:id="rId49"/>
    <p:sldId id="412" r:id="rId50"/>
    <p:sldId id="413" r:id="rId51"/>
    <p:sldId id="414" r:id="rId52"/>
    <p:sldId id="304" r:id="rId53"/>
    <p:sldId id="305" r:id="rId54"/>
    <p:sldId id="375" r:id="rId55"/>
    <p:sldId id="415" r:id="rId56"/>
    <p:sldId id="416" r:id="rId57"/>
    <p:sldId id="417" r:id="rId58"/>
    <p:sldId id="418" r:id="rId59"/>
    <p:sldId id="419" r:id="rId60"/>
    <p:sldId id="420" r:id="rId61"/>
    <p:sldId id="421" r:id="rId62"/>
    <p:sldId id="422" r:id="rId63"/>
    <p:sldId id="423" r:id="rId64"/>
    <p:sldId id="424" r:id="rId65"/>
    <p:sldId id="425" r:id="rId66"/>
    <p:sldId id="426" r:id="rId67"/>
    <p:sldId id="427" r:id="rId68"/>
    <p:sldId id="318" r:id="rId6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08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P1/S2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P1/S2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7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53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21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1 – Semaine 2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4A515D-7356-CA69-1862-8D5BC022C8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F10DCA5-5DE2-E4D5-8529-C94BBFBD3BC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D2963A-3C92-3F60-F5AC-FE4D4459D4F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rien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8EE48FF-ED00-3CDC-3692-DD76F4C1152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101EC42-E84F-4D24-E0FF-42459B004F4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mes amis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8ECB9EE-9310-1519-BE8C-8A3DEE1699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F0783B2-5B75-65AC-508B-346D442737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92790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204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382B2-11EC-5C93-ADFA-AB94222009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78E5E64-6EF1-0FC3-8815-5333A0A99AB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1AE64A-DFFE-FD13-E89C-BDB6F6C93C7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rien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B124F3C-1446-8109-6991-E100DF5BFB3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FE2A55B-3EB2-59F6-C95A-F8B56F7DD0C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mes amis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195DAEE-7B28-E9C9-B26C-D1D82A160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8B5BF14-AFA8-C155-FF5A-8216CEA51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15591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432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8E5C0E-BAE2-D7CA-EC9D-70CF74D781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1E08258-23F5-4D18-B95F-EC170ED8FDA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C64CB81-DBC9-9818-2C8B-EAB2523EA2A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rien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EC28B88-A3BD-BBC2-5D5F-1A0936F0024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D325158-432F-5D5A-6176-EC7A7B1B1E2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mes amis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C14785A-1BA6-FE51-D719-7C4702DE0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4A1A09F-6D77-1CCB-B2EA-1EBB8927E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5478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384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EC1AE2-5D7E-9A41-5917-2F6D49C686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5C557FE-CB02-FF0C-03FA-9F52F35B3C8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29DA1A-5217-4A7B-83A5-8F77C6B3113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rien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50BABCA-2D09-BA2C-40FE-4915396F4EF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EB9D768-02BF-7BD1-5591-1727D9D3EDD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mes amis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1EA681A-2897-0B3C-FDEF-0DDE3B22F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976D0E8-0F37-1DFF-EC42-5997AD6402D8}"/>
              </a:ext>
            </a:extLst>
          </p:cNvPr>
          <p:cNvSpPr txBox="1">
            <a:spLocks/>
          </p:cNvSpPr>
          <p:nvPr/>
        </p:nvSpPr>
        <p:spPr>
          <a:xfrm>
            <a:off x="6061397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84159A1-9E42-05EA-6D23-B192B49F18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94375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comprends (comprendre,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503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EAE5A2-1FEC-4AFC-1224-FFD8E2204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B38D4D9-5946-A4ED-87F2-2E5EEB9C70A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1CF9F8-3F94-6913-976A-ADD47C840D8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rien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43EFE6E-73C2-3FC4-FD24-82AC4E475C6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2EDB4A2-9DE9-F995-927A-E57991973D5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mes amis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E512AB7-C9F5-2E6B-228D-22B360907D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42C2F6C-B4B7-B1DF-5A83-DCB8FFD03961}"/>
              </a:ext>
            </a:extLst>
          </p:cNvPr>
          <p:cNvSpPr txBox="1">
            <a:spLocks/>
          </p:cNvSpPr>
          <p:nvPr/>
        </p:nvSpPr>
        <p:spPr>
          <a:xfrm>
            <a:off x="6061397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A662689-F001-ECD1-00A8-8BDCD41F2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45589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comprends (comprendre,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299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0F92A1-5999-C1DA-B435-F1E636A587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73046CB-3925-D1F6-CCDD-5849F984DFB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2E2978-5DF6-2F1A-8026-1CD9D03273B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rien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77890B4-FFA2-C0F0-7084-176C72F0AD4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A0839EF-245B-EF1A-3C40-CBAE2614486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mes amis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D9AB12C-3B73-9B14-139A-E965E49CC8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45D816A1-4EDA-85F2-5FAB-724E97AAC9D0}"/>
              </a:ext>
            </a:extLst>
          </p:cNvPr>
          <p:cNvSpPr txBox="1">
            <a:spLocks/>
          </p:cNvSpPr>
          <p:nvPr/>
        </p:nvSpPr>
        <p:spPr>
          <a:xfrm>
            <a:off x="3389662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777C3714-FF78-2966-2FC8-574D73DCF0A0}"/>
              </a:ext>
            </a:extLst>
          </p:cNvPr>
          <p:cNvSpPr txBox="1">
            <a:spLocks/>
          </p:cNvSpPr>
          <p:nvPr/>
        </p:nvSpPr>
        <p:spPr>
          <a:xfrm>
            <a:off x="6061397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EAE80E5-219A-ED0C-BA9D-756964EC7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31482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comprends (comprendre,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318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F48BE6-86CB-C20F-6B9A-EE3018ECC7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48831B6-E08C-B0CB-030F-BE46EBFE2A5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F1C2E9-9AAD-6F6C-397E-F2B452497D1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rien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BB4B454-93A8-3C4A-A11F-4C3CA284D88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3C89841-65A7-C1CD-BBC2-52EDEE969FC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mes amis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DEF61E6-C0A3-02CB-8AED-5FED1F358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BA588D55-5686-9CEF-735D-8A0B7C1E9A9F}"/>
              </a:ext>
            </a:extLst>
          </p:cNvPr>
          <p:cNvSpPr txBox="1">
            <a:spLocks/>
          </p:cNvSpPr>
          <p:nvPr/>
        </p:nvSpPr>
        <p:spPr>
          <a:xfrm>
            <a:off x="3389662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9929E31A-006D-1895-7F48-CC077A45D47F}"/>
              </a:ext>
            </a:extLst>
          </p:cNvPr>
          <p:cNvSpPr txBox="1">
            <a:spLocks/>
          </p:cNvSpPr>
          <p:nvPr/>
        </p:nvSpPr>
        <p:spPr>
          <a:xfrm>
            <a:off x="6061397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B06B97E-F7EE-F932-B028-149BA1B955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818262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comprends (comprendre,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317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1EB9A0-595B-E4BA-DDFF-076E225A87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03ED18C-5F32-141C-664F-96AF8284B5E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E0DB7E-9D68-132F-48E2-E3869DCEE6B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rien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AA2E09E-9A96-8FA8-615D-871BA8E917D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DC9DC5D-12B4-9781-59B0-2B22E21F0E5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mes amis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0AE5C52-AFBB-480B-2674-A5425DF769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0F64DCF5-E1A1-0525-86F4-EA84B6131111}"/>
              </a:ext>
            </a:extLst>
          </p:cNvPr>
          <p:cNvSpPr txBox="1">
            <a:spLocks/>
          </p:cNvSpPr>
          <p:nvPr/>
        </p:nvSpPr>
        <p:spPr>
          <a:xfrm>
            <a:off x="3389662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E3594410-1336-F392-8E44-C23051056F61}"/>
              </a:ext>
            </a:extLst>
          </p:cNvPr>
          <p:cNvSpPr txBox="1">
            <a:spLocks/>
          </p:cNvSpPr>
          <p:nvPr/>
        </p:nvSpPr>
        <p:spPr>
          <a:xfrm>
            <a:off x="6061397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E8037ED-829D-AA93-4DB5-36E9C5875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959015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comprends (comprendre,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DA94A4C-CC51-11CF-D70B-7988B1F75120}"/>
              </a:ext>
            </a:extLst>
          </p:cNvPr>
          <p:cNvSpPr txBox="1">
            <a:spLocks/>
          </p:cNvSpPr>
          <p:nvPr/>
        </p:nvSpPr>
        <p:spPr>
          <a:xfrm>
            <a:off x="3581400" y="17459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7231F5A-EF01-BFFA-21E1-B22F8023EBB1}"/>
              </a:ext>
            </a:extLst>
          </p:cNvPr>
          <p:cNvSpPr txBox="1">
            <a:spLocks/>
          </p:cNvSpPr>
          <p:nvPr/>
        </p:nvSpPr>
        <p:spPr>
          <a:xfrm>
            <a:off x="6224433" y="17459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335E055-70F6-19A7-A564-12039C5506F5}"/>
              </a:ext>
            </a:extLst>
          </p:cNvPr>
          <p:cNvSpPr txBox="1">
            <a:spLocks/>
          </p:cNvSpPr>
          <p:nvPr/>
        </p:nvSpPr>
        <p:spPr>
          <a:xfrm>
            <a:off x="8296580" y="17459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4F5EA79-2BFC-A8EC-A968-3B9382E6A245}"/>
              </a:ext>
            </a:extLst>
          </p:cNvPr>
          <p:cNvSpPr txBox="1">
            <a:spLocks/>
          </p:cNvSpPr>
          <p:nvPr/>
        </p:nvSpPr>
        <p:spPr>
          <a:xfrm>
            <a:off x="4399936" y="17459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1860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91DE8F-DFDB-5ACC-550E-6FF3BE7D7F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548E406-4509-B227-4C6A-912E7ED356C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637A1C-A8D5-1E62-A34D-52A4FFC1F3C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rien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C9ACD4C-4BC4-8332-42A9-1670885C7BC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00770CC-C8F8-E850-EB2D-1193236EB1E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mes amis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7079CF7-A880-FD97-06A1-1900C3CC95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A0BFB7C-4B0A-A1F4-00DC-ACEFF4DF1479}"/>
              </a:ext>
            </a:extLst>
          </p:cNvPr>
          <p:cNvSpPr txBox="1">
            <a:spLocks/>
          </p:cNvSpPr>
          <p:nvPr/>
        </p:nvSpPr>
        <p:spPr>
          <a:xfrm>
            <a:off x="3389662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D0D61B0F-3DEE-26E3-9957-70F89C468202}"/>
              </a:ext>
            </a:extLst>
          </p:cNvPr>
          <p:cNvSpPr txBox="1">
            <a:spLocks/>
          </p:cNvSpPr>
          <p:nvPr/>
        </p:nvSpPr>
        <p:spPr>
          <a:xfrm>
            <a:off x="6061397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83507DA-6E03-4967-E2DD-D6B232C788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358153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comprends (comprendre,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A792B0A0-1272-C5F8-933C-F7148FB757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C17EE290-474B-AF2F-CBF3-2C4D4CC0370B}"/>
              </a:ext>
            </a:extLst>
          </p:cNvPr>
          <p:cNvSpPr txBox="1">
            <a:spLocks/>
          </p:cNvSpPr>
          <p:nvPr/>
        </p:nvSpPr>
        <p:spPr>
          <a:xfrm>
            <a:off x="3581400" y="17459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1923ACB-E50B-D81B-989C-A74890A0E5C2}"/>
              </a:ext>
            </a:extLst>
          </p:cNvPr>
          <p:cNvSpPr txBox="1">
            <a:spLocks/>
          </p:cNvSpPr>
          <p:nvPr/>
        </p:nvSpPr>
        <p:spPr>
          <a:xfrm>
            <a:off x="6224433" y="17459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387A34E5-09DE-4295-411B-8DE2E9BA1287}"/>
              </a:ext>
            </a:extLst>
          </p:cNvPr>
          <p:cNvSpPr txBox="1">
            <a:spLocks/>
          </p:cNvSpPr>
          <p:nvPr/>
        </p:nvSpPr>
        <p:spPr>
          <a:xfrm>
            <a:off x="8296580" y="17459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917DBB0-78AF-EDA4-5446-AABBFCF604A2}"/>
              </a:ext>
            </a:extLst>
          </p:cNvPr>
          <p:cNvSpPr txBox="1">
            <a:spLocks/>
          </p:cNvSpPr>
          <p:nvPr/>
        </p:nvSpPr>
        <p:spPr>
          <a:xfrm>
            <a:off x="4399936" y="17459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5801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D81CDC-8442-786D-2298-0BCA47968E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12D7F36-9B59-68CC-D91E-2429FD1C629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7598D66-17B5-CCB0-BCE5-AAF32C87937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rien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57933C2-840B-FC8F-92AD-B225F5DAC12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5BE97C6-B439-E5E2-CEA2-48BFFB03E82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mes amis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61C8D98-625B-4290-6095-EC5E9DE3D1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C637A29-F199-3EAE-345F-3C3E7F9C1327}"/>
              </a:ext>
            </a:extLst>
          </p:cNvPr>
          <p:cNvSpPr txBox="1">
            <a:spLocks/>
          </p:cNvSpPr>
          <p:nvPr/>
        </p:nvSpPr>
        <p:spPr>
          <a:xfrm>
            <a:off x="3389662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07148B41-15F4-8A36-BD90-EF8A0DEF249C}"/>
              </a:ext>
            </a:extLst>
          </p:cNvPr>
          <p:cNvSpPr txBox="1">
            <a:spLocks/>
          </p:cNvSpPr>
          <p:nvPr/>
        </p:nvSpPr>
        <p:spPr>
          <a:xfrm>
            <a:off x="6061397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BAB0EE5-7F86-DC4F-0F19-8FFBF699655A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comprends (comprendre,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Mes amis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ne compren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rien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5A06CE37-43C5-21B0-3745-0B96A3DB55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18233B28-9377-E040-7B8F-677795D31B50}"/>
              </a:ext>
            </a:extLst>
          </p:cNvPr>
          <p:cNvSpPr txBox="1">
            <a:spLocks/>
          </p:cNvSpPr>
          <p:nvPr/>
        </p:nvSpPr>
        <p:spPr>
          <a:xfrm>
            <a:off x="3581400" y="17459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ABA3C3A-AC01-854E-B4F8-038384444191}"/>
              </a:ext>
            </a:extLst>
          </p:cNvPr>
          <p:cNvSpPr txBox="1">
            <a:spLocks/>
          </p:cNvSpPr>
          <p:nvPr/>
        </p:nvSpPr>
        <p:spPr>
          <a:xfrm>
            <a:off x="6224433" y="17459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71E73C1-D8C7-D99B-30DD-1B83DC637069}"/>
              </a:ext>
            </a:extLst>
          </p:cNvPr>
          <p:cNvSpPr txBox="1">
            <a:spLocks/>
          </p:cNvSpPr>
          <p:nvPr/>
        </p:nvSpPr>
        <p:spPr>
          <a:xfrm>
            <a:off x="8296580" y="17459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6464214-C293-0389-D32C-5EBBB85F866F}"/>
              </a:ext>
            </a:extLst>
          </p:cNvPr>
          <p:cNvSpPr txBox="1">
            <a:spLocks/>
          </p:cNvSpPr>
          <p:nvPr/>
        </p:nvSpPr>
        <p:spPr>
          <a:xfrm>
            <a:off x="4399936" y="17459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530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298379-DDFF-38FD-F535-49CEE61D98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8551B7D-E0E9-20EE-64E0-A1A48302644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E825A9-67E7-3E83-9EA9-ADBB4AFE25F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découvrirez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la vérité.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55EB0EC-31C5-A5C5-D225-CE8B6A1776E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58C8328-555D-16DB-D3E0-86CD0F12FB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453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C3831-838E-3D16-A3B8-A2E233D577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1DE857F-142C-5326-A540-CCF9292D8AD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877C84-D302-2615-82BE-B3EC2BA34BD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découvrirez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la vérité.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9F6611F-5128-134D-545D-527E041BCF0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51E8D6F-8244-DDC8-A5D3-FE292765210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C7FA4D6-64E7-17B2-25B5-2399E797F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8912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E570C5-9980-7F93-1870-BF265F5BD2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CF6F9E0-6585-2399-2546-D3682C3B0F6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3336B8-8CCC-4D08-E75C-09C69E89765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découvrirez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la vérité.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C957BBB-FFFB-E9F9-4D79-13D4161A4CF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0928106-BE63-78C1-34E9-B4BA1B0986C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02ABC50-D5DD-A697-412B-08C489B815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21184F9-610A-4ECA-BAAC-790E3EB6C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51416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397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149918-48E1-7489-083C-E43F9D1C67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07F2D86-0B4F-74D2-D719-8F2B00B4540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40F783-F69D-D592-F2F7-42BE58D124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découvrirez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la vérité.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BB552F5-5F11-C980-C698-64645455FAF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29357A5-D385-0A0F-55B1-71111129797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3CF7854-DBB9-5D51-357E-31E46746F4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41AB721-7097-AE35-8ADD-94EBBA947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44664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93094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8A6CA4-E88C-21FA-075B-149D2AFA9E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898FA5A-FB24-9598-24BD-13D098E37AD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88B78E-7A90-42FB-9167-67D5AECF88A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découvrirez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la vérité.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C683BA8-BE7E-D0DF-185F-01E0293135D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BECFB01-900F-7183-1A51-0DD42CCAD8A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9DC766D-C0C3-FEC6-D7B5-BCF8D9C496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F30C0A1-B8BD-1974-E8D5-89A4A73344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88538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2378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7F2108-4DD5-38EC-F9CE-B88FDC56B7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CA62564-7FF2-7659-C0D5-1112EAACC57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767140F-6CEB-D643-13EE-0B3DBBFE773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découvrirez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la vérité.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CDD20BE-6080-1205-C451-DB5CF283E86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6FF593D-676F-00CD-8A2B-785AC49AB8D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3F9582F-6827-FE58-6059-2C800F0F80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A3B9FE2-5FAB-DD37-C978-FF343239A2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20425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356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812640-AD2C-1D67-2C9F-9B751180D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6232A1F-9DDF-6D56-4F37-9FA79C44D70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64956F-2CC0-E8B0-5CD0-9FEB547E26D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découvrirez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la vérité.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35BDC2B-BEEB-87EC-CB9E-B0E5A06BDEC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7BEE718-9397-6715-F9B6-318BEADC1C1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7394BC7-92F3-3919-DA1F-97B745B00B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B6602FB-DE1C-A980-C445-C06541A822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03241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7080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E1D236-7B4C-B9D2-973C-4BDAE57FE0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AA2093A-927C-CA40-C0B4-A53CA68DBD9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FF620E-DE52-E1D8-24F3-F3A19088B79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découvrirez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la vérité.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6A65D08-3D24-BD57-141F-76D2C7114A6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152D7B5-2590-DA28-AB13-50076D9D063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E979051-01AC-3855-93F9-3AAF8BFB0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5196BE3-6755-1808-339C-6752BA7D916D}"/>
              </a:ext>
            </a:extLst>
          </p:cNvPr>
          <p:cNvSpPr txBox="1">
            <a:spLocks/>
          </p:cNvSpPr>
          <p:nvPr/>
        </p:nvSpPr>
        <p:spPr>
          <a:xfrm>
            <a:off x="541331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F57F967-FBA1-CFDF-D196-BCD1924339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61270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découvrirez (découvrir,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908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5DB54-3065-C429-3444-5AA4E2E1D7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6C06343-211A-2441-D777-DDD1D32117B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34B1B4B-50FA-91A9-5903-CF6AB838CE3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découvrirez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la vérité.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F3D8A44-20DB-C130-96DD-562F3186353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EFE1253-9E9B-2F27-1732-E1E5009C4D1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9BB4734-3D2D-4659-BA22-177C32CF2A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8A5CCD6-EB5B-B9D5-14BE-D9B3D47CD317}"/>
              </a:ext>
            </a:extLst>
          </p:cNvPr>
          <p:cNvSpPr txBox="1">
            <a:spLocks/>
          </p:cNvSpPr>
          <p:nvPr/>
        </p:nvSpPr>
        <p:spPr>
          <a:xfrm>
            <a:off x="541331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F9D42D9-B3D2-DEAD-8E87-59AD034CE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26653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découvrirez (découvrir,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5414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8562CA-5DA5-15BB-0265-1D17561B0D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91ABCEE-D124-EC6F-4EB0-1A0E19F8C58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779592-57D8-C807-6B34-07CAD95784E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découvrirez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la vérité.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02B8E66-1815-EE34-F2CE-2C32A5116B0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62F7554-35EA-1C87-6D3C-F0AF02F0817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49A1AA9-49AC-0C05-2E9C-327224C59C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6B67D8D9-609E-76E5-6DE1-10BA51827CBA}"/>
              </a:ext>
            </a:extLst>
          </p:cNvPr>
          <p:cNvSpPr txBox="1">
            <a:spLocks/>
          </p:cNvSpPr>
          <p:nvPr/>
        </p:nvSpPr>
        <p:spPr>
          <a:xfrm>
            <a:off x="330325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0A98D859-C4BD-7119-9F3C-77980598E8E1}"/>
              </a:ext>
            </a:extLst>
          </p:cNvPr>
          <p:cNvSpPr txBox="1">
            <a:spLocks/>
          </p:cNvSpPr>
          <p:nvPr/>
        </p:nvSpPr>
        <p:spPr>
          <a:xfrm>
            <a:off x="541331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DE6FDA1-7801-C06F-29FE-65970A551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73155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découvrirez (découvrir,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7181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46B646-7779-7B49-3DB9-C50E23C2A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3BFD617-E89E-14B4-398B-1CF19AB3F45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03460DD-48D4-0BA9-0C73-7A3017778C6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découvrirez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la vérité.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CA7BBC3-8E26-77E5-5ED0-4DECF8C056B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3B8A6D7-F82E-2509-C92F-939159FA85D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7519FC5-B608-97B8-AE38-1CEDBAB58B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749EED8-80C1-3F1A-3385-263DE006769E}"/>
              </a:ext>
            </a:extLst>
          </p:cNvPr>
          <p:cNvSpPr txBox="1">
            <a:spLocks/>
          </p:cNvSpPr>
          <p:nvPr/>
        </p:nvSpPr>
        <p:spPr>
          <a:xfrm>
            <a:off x="330325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F8F5667D-0C98-8CF3-2162-33E2DA1270BD}"/>
              </a:ext>
            </a:extLst>
          </p:cNvPr>
          <p:cNvSpPr txBox="1">
            <a:spLocks/>
          </p:cNvSpPr>
          <p:nvPr/>
        </p:nvSpPr>
        <p:spPr>
          <a:xfrm>
            <a:off x="541331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78A4A85-19E8-7DAC-2E2D-B5E87C33D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67031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découvrirez (découvrir,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3688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0A1C77-58EC-2DEB-62B0-8F9B54DB11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FE78C4F-609E-90C7-4599-7E60B14669C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C09C62-8C16-50A9-48DB-D33B7922CF1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découvrirez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la vérité.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230C140-392B-0275-9931-C5CDFE2B930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0D79EBE-8827-C4D2-EF0E-EAFA065DF9E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32E0654-FC6E-44BD-A07A-B2956B9351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1985B07-0F3F-FCA8-6F84-4C61CE0FD755}"/>
              </a:ext>
            </a:extLst>
          </p:cNvPr>
          <p:cNvSpPr txBox="1">
            <a:spLocks/>
          </p:cNvSpPr>
          <p:nvPr/>
        </p:nvSpPr>
        <p:spPr>
          <a:xfrm>
            <a:off x="330325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2431C9B5-87B8-AB64-DA7A-BC09D2F7883F}"/>
              </a:ext>
            </a:extLst>
          </p:cNvPr>
          <p:cNvSpPr txBox="1">
            <a:spLocks/>
          </p:cNvSpPr>
          <p:nvPr/>
        </p:nvSpPr>
        <p:spPr>
          <a:xfrm>
            <a:off x="541331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D47DD6B-3B87-6FED-10B6-4811882E6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08130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découvrirez (découvrir,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30C5967-CCBA-5BD6-3030-931E035B3D9E}"/>
              </a:ext>
            </a:extLst>
          </p:cNvPr>
          <p:cNvSpPr txBox="1">
            <a:spLocks/>
          </p:cNvSpPr>
          <p:nvPr/>
        </p:nvSpPr>
        <p:spPr>
          <a:xfrm>
            <a:off x="3448661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37F4000-5DE5-395D-1A4C-26AB65F29B57}"/>
              </a:ext>
            </a:extLst>
          </p:cNvPr>
          <p:cNvSpPr txBox="1">
            <a:spLocks/>
          </p:cNvSpPr>
          <p:nvPr/>
        </p:nvSpPr>
        <p:spPr>
          <a:xfrm>
            <a:off x="5493769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C0DCC0B-02D4-B03F-C588-853FF88D1A8E}"/>
              </a:ext>
            </a:extLst>
          </p:cNvPr>
          <p:cNvSpPr txBox="1">
            <a:spLocks/>
          </p:cNvSpPr>
          <p:nvPr/>
        </p:nvSpPr>
        <p:spPr>
          <a:xfrm>
            <a:off x="7539496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E4E8311-2D85-EC80-2EDD-07D0FDA60853}"/>
              </a:ext>
            </a:extLst>
          </p:cNvPr>
          <p:cNvSpPr txBox="1">
            <a:spLocks/>
          </p:cNvSpPr>
          <p:nvPr/>
        </p:nvSpPr>
        <p:spPr>
          <a:xfrm>
            <a:off x="8605065" y="17296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69941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7E5C33-A70A-E8DF-5FBB-5873633912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1005117-5305-1A16-889A-406DF481AFA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4E4E1B-CA5D-5DE9-49EA-43D5D39FAFC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découvrirez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la vérité.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7A672FE-2D88-87D2-58B8-1F8932C6E7F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4762D48-133E-95B5-F168-47D8E8862D1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72E1C03-F42B-CEE8-4DF0-0DA24C59A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AF5EA7D-1EB8-CE77-1F8C-D7FED5EFB822}"/>
              </a:ext>
            </a:extLst>
          </p:cNvPr>
          <p:cNvSpPr txBox="1">
            <a:spLocks/>
          </p:cNvSpPr>
          <p:nvPr/>
        </p:nvSpPr>
        <p:spPr>
          <a:xfrm>
            <a:off x="330325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E30B702C-482B-C7D0-DCC9-72856DE0F875}"/>
              </a:ext>
            </a:extLst>
          </p:cNvPr>
          <p:cNvSpPr txBox="1">
            <a:spLocks/>
          </p:cNvSpPr>
          <p:nvPr/>
        </p:nvSpPr>
        <p:spPr>
          <a:xfrm>
            <a:off x="541331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CA5A19B-0FDD-7768-F9B1-AAD7AB7FCF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986533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découvrirez (découvrir,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F730B5D-C597-E025-02A9-E821F0D4D2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F4FD270B-1B1E-C714-8646-9D98B46BC09C}"/>
              </a:ext>
            </a:extLst>
          </p:cNvPr>
          <p:cNvSpPr txBox="1">
            <a:spLocks/>
          </p:cNvSpPr>
          <p:nvPr/>
        </p:nvSpPr>
        <p:spPr>
          <a:xfrm>
            <a:off x="3448661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0F96F5A-5008-0900-04A7-2C3CA981C7C4}"/>
              </a:ext>
            </a:extLst>
          </p:cNvPr>
          <p:cNvSpPr txBox="1">
            <a:spLocks/>
          </p:cNvSpPr>
          <p:nvPr/>
        </p:nvSpPr>
        <p:spPr>
          <a:xfrm>
            <a:off x="5493769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3A028FA-3D6C-A211-1BD0-6F13E5D07C85}"/>
              </a:ext>
            </a:extLst>
          </p:cNvPr>
          <p:cNvSpPr txBox="1">
            <a:spLocks/>
          </p:cNvSpPr>
          <p:nvPr/>
        </p:nvSpPr>
        <p:spPr>
          <a:xfrm>
            <a:off x="7539496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73E39FD-4973-D9A6-1EAB-3E08B667F765}"/>
              </a:ext>
            </a:extLst>
          </p:cNvPr>
          <p:cNvSpPr txBox="1">
            <a:spLocks/>
          </p:cNvSpPr>
          <p:nvPr/>
        </p:nvSpPr>
        <p:spPr>
          <a:xfrm>
            <a:off x="8605065" y="17296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97441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65426A-FF19-4B80-FCC5-D29375706C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F2E6DA6-2D33-D369-15E2-D95C0578D4A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356BD8-C71C-AA71-C1C3-8E761B224DB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découvrirez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la vérité.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E6A726F-A207-3EA1-E295-8FF99047776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5A67B04-3FFA-1360-1A1B-915ACF10D5C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3F2979A-E2BB-F1A9-38AB-4AB579F022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CB35F38-2D2A-C578-33C3-DCC939C4BCD8}"/>
              </a:ext>
            </a:extLst>
          </p:cNvPr>
          <p:cNvSpPr txBox="1">
            <a:spLocks/>
          </p:cNvSpPr>
          <p:nvPr/>
        </p:nvSpPr>
        <p:spPr>
          <a:xfrm>
            <a:off x="330325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5EEE6135-08D7-447D-65AC-6D346910FC1C}"/>
              </a:ext>
            </a:extLst>
          </p:cNvPr>
          <p:cNvSpPr txBox="1">
            <a:spLocks/>
          </p:cNvSpPr>
          <p:nvPr/>
        </p:nvSpPr>
        <p:spPr>
          <a:xfrm>
            <a:off x="541331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2DB117D-9FE1-6CAA-F2A2-B866EA77158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découvrirez (découvrir,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découvrir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la vérité.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F570D0F-DDD9-F1BA-6BD8-2D3DBBDB1E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D32C6E8D-B2D3-292D-800B-CB3B552FBCC0}"/>
              </a:ext>
            </a:extLst>
          </p:cNvPr>
          <p:cNvSpPr txBox="1">
            <a:spLocks/>
          </p:cNvSpPr>
          <p:nvPr/>
        </p:nvSpPr>
        <p:spPr>
          <a:xfrm>
            <a:off x="3448661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509989D-4B28-DE7D-129D-FE25797885EF}"/>
              </a:ext>
            </a:extLst>
          </p:cNvPr>
          <p:cNvSpPr txBox="1">
            <a:spLocks/>
          </p:cNvSpPr>
          <p:nvPr/>
        </p:nvSpPr>
        <p:spPr>
          <a:xfrm>
            <a:off x="5493769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F55E0E9-AE35-6219-F469-6B182D2C4051}"/>
              </a:ext>
            </a:extLst>
          </p:cNvPr>
          <p:cNvSpPr txBox="1">
            <a:spLocks/>
          </p:cNvSpPr>
          <p:nvPr/>
        </p:nvSpPr>
        <p:spPr>
          <a:xfrm>
            <a:off x="7539496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4B547F5-E5E6-5868-F16A-5DCEEFC2B7BE}"/>
              </a:ext>
            </a:extLst>
          </p:cNvPr>
          <p:cNvSpPr txBox="1">
            <a:spLocks/>
          </p:cNvSpPr>
          <p:nvPr/>
        </p:nvSpPr>
        <p:spPr>
          <a:xfrm>
            <a:off x="8605065" y="17296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31090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4C3C8E-C5B7-876C-6FE0-3E10AD8569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5039A5B-C4FD-CF4A-D9FA-8C9A3B85404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6B4935-9D26-4A28-BE66-7120E89766A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En hiver, le temps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très froid.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0CECF29-4376-ECD9-63CC-7381DA32FCE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1B65976-F3D8-085E-82EA-66AF76FCD5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2016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AAF57-7696-BC92-C73B-9A38F0BCC2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9FE5054-5CFF-B649-9B84-F2C06E43FF7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5785E5-8757-0403-4224-471217D4ABC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En hiver, le temps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très froid.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6DAA216-8BF6-A9D9-E43B-1FD2D0EE42C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72D3F6E-010A-39B3-FF2F-34473C18F62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A089FA6-7857-6770-775A-A25A9E392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702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1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Type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déclarative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interrogative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ou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impérative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Forme de phrase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</a:t>
            </a:r>
            <a:r>
              <a:rPr lang="fr-FR" sz="2400" u="sng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Si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la phrase est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négative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exclamative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je l’indique.</a:t>
            </a:r>
            <a:endParaRPr lang="fr-FR" sz="2400" dirty="0">
              <a:solidFill>
                <a:schemeClr val="tx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6029299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AC8A8-3239-351A-8E5F-5F9DCF6A41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59128D8-34C6-92AF-463B-952C62A9039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63B6D5-672F-9560-2633-DD5C0192083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En hiver, le temps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très froid.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E778EAD-27FB-60CA-1C1B-EEBAEFAF5A8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9045B9E-626D-5685-0F97-EDB0E4F04A4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B52C9B8-CE32-2D28-7826-368EDC0019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49B7490-150D-22DF-2DFE-02EB24B69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69717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5199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D34165-031D-9FA4-7256-B72B3CCA09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E58E539-1BFD-6514-159E-27DE9DB10B8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95A9D8-BC1A-6AAE-AC03-0736B9CEAC1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En hiver, le temps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très froid.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338DBB0-CD1A-62FD-6FBB-3AE8CBF2337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FDDE4C2-29E3-1F7E-BC6E-DBED959BBC5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1214EE7-83BB-EDBD-67A3-FAA727E4A5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F007F45-47C0-2118-7A70-151FF6578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27487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5348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CAB03-233B-2C92-78E1-E4AA642263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CABE3F3-F5F2-CA60-1C75-9DDF665AB71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BCFB8A-4422-7327-39E8-9F0261B2B81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En hiver, le temps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très froid.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496EF16-1434-B009-68CC-C9502920135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822ADE0-A6C2-6FB6-A30A-24F715FFF79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F87C52A-6F94-52D1-F349-8746CDF4A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44BC311-56D7-423C-2486-66C13412C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95597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9803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3FF89E-C9C6-FBF2-B4D8-B242E62659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49BB236-84E1-E880-2744-D8452B24D4A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51E44E-7343-818E-8593-4F11EB5F186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En hiver, le temps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très froid.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21867FC-05A6-E210-3E36-8A2E1C9FAE7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83310A5-40A3-7603-0E59-AB5E83277F9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E24193B-56BE-D61F-779A-628C5E284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3134732-81D7-6347-4A91-37C757252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21909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0511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F994E-8B60-7D9E-A21E-D3A0899E6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AF57F43-8E76-D299-CD0A-4B10FB56216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F09AEB-B977-1E1C-42DD-43F86F7A0A6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En hiver, le temps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très froid.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E3CFE42-4160-8413-F4BB-C4ABE37053F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0E5831C-C234-243D-85AE-6C784BCC0C2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CC236F7-10A5-92A6-7495-0DC753B321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2B9F61C-FFDF-5D55-FA53-24C57C06BF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85613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4094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F2B346-70EB-BD2A-B7B6-6B6E651AC3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F02D90-89E0-0AE7-7E48-7180D22ADE6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326FC1-8842-1EB5-D5E3-42A59CBDD96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En hiver, le temps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très froid.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2D5A07A-48FC-D61F-7740-D54F7A6310B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834AFF6-AAE5-7A31-B06A-DBC52E280ED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00CDEB8-EE10-E344-2675-F510A9333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A7EB5B5-0571-A14D-2DC5-7F25D8C81C06}"/>
              </a:ext>
            </a:extLst>
          </p:cNvPr>
          <p:cNvSpPr txBox="1">
            <a:spLocks/>
          </p:cNvSpPr>
          <p:nvPr/>
        </p:nvSpPr>
        <p:spPr>
          <a:xfrm>
            <a:off x="7023351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89974C0-BD95-A538-8BE8-06517F2292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78706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2155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ACD208-BD8A-6F99-D2B3-14E5C5340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AF36998-5306-218B-42D8-A87F28E27DA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1C8C3E-F37E-7A68-DC10-7A832D76CE1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En hiver, le temps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très froid.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8A30161-E832-094E-AC0C-B8BAB004DCC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E3591CB-0C35-C726-AD33-3CFF0D15F87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35B4D49-E00B-9414-98BC-B6FDF26BB5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9DA3CE9-3E6D-8C7E-55B6-92C29BBC0C80}"/>
              </a:ext>
            </a:extLst>
          </p:cNvPr>
          <p:cNvSpPr txBox="1">
            <a:spLocks/>
          </p:cNvSpPr>
          <p:nvPr/>
        </p:nvSpPr>
        <p:spPr>
          <a:xfrm>
            <a:off x="7023351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7BB12A8-7F4C-4638-DF27-1D1B21CDD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8189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9448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B3129D-4040-83BF-79C7-D08583DE43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D11778F-509D-6543-A360-88C0887FA2F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F480B9-FFBE-9A3A-A66B-0D9821881EB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En hiver,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temps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très froid.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AF782B7-C6CA-82CB-A797-B2B7B369B0A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855092B-D713-ED15-2F8D-5F9B5AF058F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472B8A6-7122-8BD6-2C9D-3249B1838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BE3DC39-4235-3B72-FACD-6EC0E98501EE}"/>
              </a:ext>
            </a:extLst>
          </p:cNvPr>
          <p:cNvSpPr txBox="1">
            <a:spLocks/>
          </p:cNvSpPr>
          <p:nvPr/>
        </p:nvSpPr>
        <p:spPr>
          <a:xfrm>
            <a:off x="7023351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6BD8476-7C17-DE0A-A08F-EF8AA773A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17431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temps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4CA12000-2B7D-F38F-8544-6D9A324A9365}"/>
              </a:ext>
            </a:extLst>
          </p:cNvPr>
          <p:cNvSpPr txBox="1">
            <a:spLocks/>
          </p:cNvSpPr>
          <p:nvPr/>
        </p:nvSpPr>
        <p:spPr>
          <a:xfrm>
            <a:off x="5530453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97280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AB3292-0F4D-795E-78D1-B37E113E86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B754C3E-9825-D55E-D19C-5A419CBC3DD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B1CE30-0E36-2E18-57BE-F28A6F8CFBB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En hiver,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temps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très froid.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57CB4AE-5D2E-CA0E-A4B0-D584AAEA037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9FB8E8C-3C98-BB81-C1BD-364917DBBBC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F423256-0130-5BB4-CF2E-0A74686F89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74A06F7-30E4-FEC9-5288-A28856CD824A}"/>
              </a:ext>
            </a:extLst>
          </p:cNvPr>
          <p:cNvSpPr txBox="1">
            <a:spLocks/>
          </p:cNvSpPr>
          <p:nvPr/>
        </p:nvSpPr>
        <p:spPr>
          <a:xfrm>
            <a:off x="7023351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2209B93-AEAC-4E41-84C4-BB820CF10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850328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temps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D7CA5B32-41CB-F1D4-E8A3-F127DD6B524E}"/>
              </a:ext>
            </a:extLst>
          </p:cNvPr>
          <p:cNvSpPr txBox="1">
            <a:spLocks/>
          </p:cNvSpPr>
          <p:nvPr/>
        </p:nvSpPr>
        <p:spPr>
          <a:xfrm>
            <a:off x="5530453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04379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F852DA-7763-AEE0-507C-DB1E799D3A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63F1376-BE5D-034A-F9DF-2B04F53F43A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790CC42-F129-B416-2CD7-67118294DDD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En hiver,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temps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très froid.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F4DB92A-A00C-3C59-AD25-65200B497A9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C402DB2-F66D-E125-DDCB-B0370A37071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E6153E0-9F4C-06AB-D08B-F64BEC4F02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F3DF748-A4A1-74C9-FF34-246138831859}"/>
              </a:ext>
            </a:extLst>
          </p:cNvPr>
          <p:cNvSpPr txBox="1">
            <a:spLocks/>
          </p:cNvSpPr>
          <p:nvPr/>
        </p:nvSpPr>
        <p:spPr>
          <a:xfrm>
            <a:off x="7023351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B128767-C2E1-4D44-154B-42D3BD552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92915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temps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05562B21-C536-5FEB-76A4-8FBDC9FAB696}"/>
              </a:ext>
            </a:extLst>
          </p:cNvPr>
          <p:cNvSpPr txBox="1">
            <a:spLocks/>
          </p:cNvSpPr>
          <p:nvPr/>
        </p:nvSpPr>
        <p:spPr>
          <a:xfrm>
            <a:off x="3576482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AF209E1-233A-7500-79FD-D766E9F50CCF}"/>
              </a:ext>
            </a:extLst>
          </p:cNvPr>
          <p:cNvSpPr txBox="1">
            <a:spLocks/>
          </p:cNvSpPr>
          <p:nvPr/>
        </p:nvSpPr>
        <p:spPr>
          <a:xfrm>
            <a:off x="2495504" y="1754765"/>
            <a:ext cx="870401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F5BC0BF-BA08-171E-AF43-B0E77523F771}"/>
              </a:ext>
            </a:extLst>
          </p:cNvPr>
          <p:cNvSpPr txBox="1">
            <a:spLocks/>
          </p:cNvSpPr>
          <p:nvPr/>
        </p:nvSpPr>
        <p:spPr>
          <a:xfrm>
            <a:off x="5749408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A804077-180A-8A7A-1FF7-CD98F1FA7910}"/>
              </a:ext>
            </a:extLst>
          </p:cNvPr>
          <p:cNvSpPr txBox="1">
            <a:spLocks/>
          </p:cNvSpPr>
          <p:nvPr/>
        </p:nvSpPr>
        <p:spPr>
          <a:xfrm>
            <a:off x="4750868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33FD57F-F77E-885D-7238-33B3B95E0AD7}"/>
              </a:ext>
            </a:extLst>
          </p:cNvPr>
          <p:cNvSpPr txBox="1">
            <a:spLocks/>
          </p:cNvSpPr>
          <p:nvPr/>
        </p:nvSpPr>
        <p:spPr>
          <a:xfrm>
            <a:off x="7111839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B47C05F-AC1A-3822-A0CF-E05D61774129}"/>
              </a:ext>
            </a:extLst>
          </p:cNvPr>
          <p:cNvSpPr txBox="1">
            <a:spLocks/>
          </p:cNvSpPr>
          <p:nvPr/>
        </p:nvSpPr>
        <p:spPr>
          <a:xfrm>
            <a:off x="8241737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8B05A3A-404D-A391-5648-1230D4793D21}"/>
              </a:ext>
            </a:extLst>
          </p:cNvPr>
          <p:cNvSpPr txBox="1">
            <a:spLocks/>
          </p:cNvSpPr>
          <p:nvPr/>
        </p:nvSpPr>
        <p:spPr>
          <a:xfrm>
            <a:off x="9452748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11CD52A-985B-F4E8-F51B-051D22A9FDD7}"/>
              </a:ext>
            </a:extLst>
          </p:cNvPr>
          <p:cNvSpPr txBox="1">
            <a:spLocks/>
          </p:cNvSpPr>
          <p:nvPr/>
        </p:nvSpPr>
        <p:spPr>
          <a:xfrm>
            <a:off x="5530453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3670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01E188-3B63-DAE1-D0DE-BB9BA0E48E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F49F45C-56F9-B518-BB54-1A1F0F4AB3B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00E131-3369-77C6-1589-D85591DF654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En hiver,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temps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très froid.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66543C8-1468-EC45-3634-11043495C65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3F19022-50E7-884D-A623-B5EBBFEF19D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38903C5-0CEA-51DF-BD90-2BA5B40178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4D94E10-E53A-88FA-9D19-A248CDF8A753}"/>
              </a:ext>
            </a:extLst>
          </p:cNvPr>
          <p:cNvSpPr txBox="1">
            <a:spLocks/>
          </p:cNvSpPr>
          <p:nvPr/>
        </p:nvSpPr>
        <p:spPr>
          <a:xfrm>
            <a:off x="7023351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EED4562-434F-929B-28F7-45FFF31D85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595525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temps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0C62B6B-9563-8CB4-A94D-D1FF742D0A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E7A76067-C707-484F-7C28-1DF4038336EB}"/>
              </a:ext>
            </a:extLst>
          </p:cNvPr>
          <p:cNvSpPr txBox="1">
            <a:spLocks/>
          </p:cNvSpPr>
          <p:nvPr/>
        </p:nvSpPr>
        <p:spPr>
          <a:xfrm>
            <a:off x="3576482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A045882-17FA-783C-F502-4F9FDC517FFD}"/>
              </a:ext>
            </a:extLst>
          </p:cNvPr>
          <p:cNvSpPr txBox="1">
            <a:spLocks/>
          </p:cNvSpPr>
          <p:nvPr/>
        </p:nvSpPr>
        <p:spPr>
          <a:xfrm>
            <a:off x="2495504" y="1754765"/>
            <a:ext cx="870401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F683401-F87C-E97C-709A-2A5DA7F6AFD1}"/>
              </a:ext>
            </a:extLst>
          </p:cNvPr>
          <p:cNvSpPr txBox="1">
            <a:spLocks/>
          </p:cNvSpPr>
          <p:nvPr/>
        </p:nvSpPr>
        <p:spPr>
          <a:xfrm>
            <a:off x="5749408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9D4D1D4B-C6C9-3F98-77E6-9CE13B59F771}"/>
              </a:ext>
            </a:extLst>
          </p:cNvPr>
          <p:cNvSpPr txBox="1">
            <a:spLocks/>
          </p:cNvSpPr>
          <p:nvPr/>
        </p:nvSpPr>
        <p:spPr>
          <a:xfrm>
            <a:off x="4750868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93318D4-3043-335D-2449-6A040F4A97C8}"/>
              </a:ext>
            </a:extLst>
          </p:cNvPr>
          <p:cNvSpPr txBox="1">
            <a:spLocks/>
          </p:cNvSpPr>
          <p:nvPr/>
        </p:nvSpPr>
        <p:spPr>
          <a:xfrm>
            <a:off x="7111839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EB6F86F-603D-8534-A9D6-1DBD90D83D2E}"/>
              </a:ext>
            </a:extLst>
          </p:cNvPr>
          <p:cNvSpPr txBox="1">
            <a:spLocks/>
          </p:cNvSpPr>
          <p:nvPr/>
        </p:nvSpPr>
        <p:spPr>
          <a:xfrm>
            <a:off x="8241737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CB8EFE3-33EF-9C8C-C0AD-16F82F00CC59}"/>
              </a:ext>
            </a:extLst>
          </p:cNvPr>
          <p:cNvSpPr txBox="1">
            <a:spLocks/>
          </p:cNvSpPr>
          <p:nvPr/>
        </p:nvSpPr>
        <p:spPr>
          <a:xfrm>
            <a:off x="9452748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C0FC910-66DD-6053-D7FA-016FB315AFA1}"/>
              </a:ext>
            </a:extLst>
          </p:cNvPr>
          <p:cNvSpPr txBox="1">
            <a:spLocks/>
          </p:cNvSpPr>
          <p:nvPr/>
        </p:nvSpPr>
        <p:spPr>
          <a:xfrm>
            <a:off x="5530453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28331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8EEF3A-9688-4591-3283-D6886011F7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95DD24-0DF4-F7CD-2C7C-B6B6C242C2C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C5BFB2-5E73-6084-4174-B56358D8927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En hiver,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temps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très froid.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D09D6D8-7168-E77E-2974-CD6799999D0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BDAA24E-8A0B-A7FC-EE0A-908D94273DE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1CF89AC-A76F-61B8-BEF4-A00DC1772E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047CE69-017D-56A3-2CB8-5C44CAF14D0E}"/>
              </a:ext>
            </a:extLst>
          </p:cNvPr>
          <p:cNvSpPr txBox="1">
            <a:spLocks/>
          </p:cNvSpPr>
          <p:nvPr/>
        </p:nvSpPr>
        <p:spPr>
          <a:xfrm>
            <a:off x="7023351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4E9E4AA-55E1-F498-C64B-47634B8A90BC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temps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 hiver,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sommes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très froid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6475705-EC1E-46DC-2E32-F9C0A4C1E1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98D4DB29-7381-746E-273A-C44955B7E084}"/>
              </a:ext>
            </a:extLst>
          </p:cNvPr>
          <p:cNvSpPr txBox="1">
            <a:spLocks/>
          </p:cNvSpPr>
          <p:nvPr/>
        </p:nvSpPr>
        <p:spPr>
          <a:xfrm>
            <a:off x="3576482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3DA03E1-9C0E-314D-C4A8-80FB8849E253}"/>
              </a:ext>
            </a:extLst>
          </p:cNvPr>
          <p:cNvSpPr txBox="1">
            <a:spLocks/>
          </p:cNvSpPr>
          <p:nvPr/>
        </p:nvSpPr>
        <p:spPr>
          <a:xfrm>
            <a:off x="2495504" y="1754765"/>
            <a:ext cx="870401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AFA4724-440B-6EB5-DC8F-0D44A9EBE704}"/>
              </a:ext>
            </a:extLst>
          </p:cNvPr>
          <p:cNvSpPr txBox="1">
            <a:spLocks/>
          </p:cNvSpPr>
          <p:nvPr/>
        </p:nvSpPr>
        <p:spPr>
          <a:xfrm>
            <a:off x="5749408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3250A57-4A32-8912-6A7E-2C6C5E304174}"/>
              </a:ext>
            </a:extLst>
          </p:cNvPr>
          <p:cNvSpPr txBox="1">
            <a:spLocks/>
          </p:cNvSpPr>
          <p:nvPr/>
        </p:nvSpPr>
        <p:spPr>
          <a:xfrm>
            <a:off x="4750868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DFCA47F-8C9B-4171-69D7-CBE49073D464}"/>
              </a:ext>
            </a:extLst>
          </p:cNvPr>
          <p:cNvSpPr txBox="1">
            <a:spLocks/>
          </p:cNvSpPr>
          <p:nvPr/>
        </p:nvSpPr>
        <p:spPr>
          <a:xfrm>
            <a:off x="7111839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7F904F6-CDAD-E131-4301-F61354B8C259}"/>
              </a:ext>
            </a:extLst>
          </p:cNvPr>
          <p:cNvSpPr txBox="1">
            <a:spLocks/>
          </p:cNvSpPr>
          <p:nvPr/>
        </p:nvSpPr>
        <p:spPr>
          <a:xfrm>
            <a:off x="8241737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3EEE8A3-02AE-35EF-46D6-1ED3FAC385AA}"/>
              </a:ext>
            </a:extLst>
          </p:cNvPr>
          <p:cNvSpPr txBox="1">
            <a:spLocks/>
          </p:cNvSpPr>
          <p:nvPr/>
        </p:nvSpPr>
        <p:spPr>
          <a:xfrm>
            <a:off x="9452748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472B3C4-A758-3F62-D110-EE5DCE026EF0}"/>
              </a:ext>
            </a:extLst>
          </p:cNvPr>
          <p:cNvSpPr txBox="1">
            <a:spLocks/>
          </p:cNvSpPr>
          <p:nvPr/>
        </p:nvSpPr>
        <p:spPr>
          <a:xfrm>
            <a:off x="5530453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741799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D10A4F-232F-317D-815F-CAB3DE101A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E647AC8-229E-57A3-3BE4-FA180D7D56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EC19E3-2EF7-21F3-74BB-F9D7EAD9DA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Attends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-moi devant l’école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11C76C1-45A7-C17D-7DC5-79726121252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(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2A50892-D7B0-018E-A041-C696CF26F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6728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58284-9BA9-2D8E-A7B7-E17DBED06E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D4094F8-9DF6-FA8B-4552-CE460B95FCC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65B255-AB8C-2140-3CCA-D5AD26B2680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Attends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-moi devant l’école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F5A60FE-2B9B-9E20-08B8-3D3D97F0E9D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(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38B465E-22DC-F278-AA69-DE8F42B6A9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06CFCDBB-0144-D60E-F676-07ADD2EE710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15766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D9ECC2-2EE8-D7EE-89AE-FFCD0F07A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F331BF7-1163-A01C-7FDC-5DFA066010C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3B38AF-A4AA-4C5A-30C2-0819013D09A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Attends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-moi devant l’école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E3135DB-4B77-0D78-A46F-CCA15562A32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9B1CC17-20C9-0261-05F8-A0BFF94F4A9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(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A2E186A-6A09-ECD4-65A5-17DE238906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3354362-68D4-E5F3-657B-82B9D7CD3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86494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59398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0E83C0-96E3-0061-62AF-842372C466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4D0454B-6880-A45A-ADA9-024E98E7C24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7518F8-666B-CE03-E8FB-2B9B144A8BE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Attends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-moi devant l’école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FFB5BDD-73F3-1D50-0E8B-3B688E9F623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7F6ED05-DF16-2D14-BF4C-687C3193EAA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(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547058F-375F-484D-56FA-B41B7BD80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D9A1B59-6713-CBD5-E1BA-B2C999FCF4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87005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88911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3343B7-4935-CE99-BFF8-05911DBCE8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9564C31-A23C-2803-0719-17D145305E6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E2C606-1388-440F-ED07-90AA93DC8BD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Attends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-moi devant l’école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F1D7C38-034D-5DF6-35FB-9F45023624B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F7BA21F-AC0A-E3AB-FEFA-2CE52DA20E0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(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735E078-0CA6-4FBB-2A83-7F32360375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2441650-FC82-DFE5-3B59-A9A2BF1CF9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45010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21007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D7D254-11F1-8AE3-B265-E79B6F391E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757DA2F-DCF3-8F1A-AE0F-C3279E0717B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6B5EFE-76E9-482B-275F-4C24A33CDDF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Attends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-moi devant l’école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026EFE0-3014-F8BD-4728-3AEEB65B5A2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ED5A21E-72BF-4755-3BB8-E59791CCB85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(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699F274-5269-3889-2051-6DD82810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7D7553C-4D1C-9C2D-3B65-8EADE630F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21016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54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AF9C82-A193-FBF5-4E8F-C846A9EAF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FABCF64-75C3-AFA3-104D-CC4B676803C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78D961-0AB1-43FE-58C7-D18DC2BE963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rien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44318DA-0E07-ECF8-4169-1B1588D0502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mes amis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26EA120-E785-D0F2-B714-CAE3481158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07725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C048B5-87E3-2DD2-4994-3F692CD19B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E5A0734-7076-1424-B7BD-DA048CCBE8D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1E3E7E-CD02-A18C-BA6F-2977B97E3EA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Attends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-moi devant l’école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16B42FB-E052-40E4-F2DC-CC44AE93C93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9E50FCE-76FC-C2A4-9611-D5E2CAC7C6B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(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F811836-70BB-D116-B3AC-A64A878B61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B9EB753-9C54-DC03-BA66-02E2C3BFF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99306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39868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79EE3-E04C-3177-F08A-902A014A26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5EDE7B9-410B-547C-E7FB-39EE007A9BA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3CD2EE9-8777-0C81-601E-90C6F53BC12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Attends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-moi devant l’école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81C61CB-D5A1-ECAF-7F0D-384A2B56753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8B52ADC-90C0-959D-A3E9-AEB80C678AD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(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A807929-2730-844D-29BA-DC35496D40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8EB6A82-0107-8EA0-8F81-2F4551D7A4F5}"/>
              </a:ext>
            </a:extLst>
          </p:cNvPr>
          <p:cNvSpPr txBox="1">
            <a:spLocks/>
          </p:cNvSpPr>
          <p:nvPr/>
        </p:nvSpPr>
        <p:spPr>
          <a:xfrm>
            <a:off x="342945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42BC37E-D657-84BF-DB5A-43A0EFB68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18927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attends (attendre,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9020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E1DCF2-D8B2-D867-FEB0-5F809D162F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C6051DD-EB52-D29C-CAEC-AE3F7E064A3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CF5DB9-9615-988F-6B63-35C3545136E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Attends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-moi devant l’école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43E29E2-C70A-DBDE-E5AC-7560652A9FF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6773D3B-B4CC-E3A3-F825-7A181D5AAF8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(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80A806D-C391-D6C3-0331-793F31226B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585ADC5-6AA9-D18C-5289-2E24422AFFA1}"/>
              </a:ext>
            </a:extLst>
          </p:cNvPr>
          <p:cNvSpPr txBox="1">
            <a:spLocks/>
          </p:cNvSpPr>
          <p:nvPr/>
        </p:nvSpPr>
        <p:spPr>
          <a:xfrm>
            <a:off x="342945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C4CE8EC-DACC-2F4B-A731-1749B2BB5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02277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attends (attendre,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84842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FD51C5-87DA-2998-864F-78A221397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F010624-352F-A65B-F2EF-8F0AC88E017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72DA6D-A59D-C4FF-AF72-595F807A77A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Attends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-moi devant l’école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B69F5D2-07B5-A25E-1A36-48D14CE5790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113756-36D2-6A0E-19F8-AF992AEB4F0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(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6E0A1C7-8A6F-F123-D21C-396A14E3C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C8D68C6-146A-D68D-7463-E218916A4CE1}"/>
              </a:ext>
            </a:extLst>
          </p:cNvPr>
          <p:cNvSpPr txBox="1">
            <a:spLocks/>
          </p:cNvSpPr>
          <p:nvPr/>
        </p:nvSpPr>
        <p:spPr>
          <a:xfrm>
            <a:off x="342945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25E18C5-D32E-119A-AEE1-641C5E01A8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88808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attends (attendre,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4044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4DD92-9718-CF7C-CDA7-B609558A5C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50E4565-E7BD-0236-5288-C498953018E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AA11B5-ED2F-639B-B6F7-47091A8C591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Attends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-moi devant l’école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F929BA3-EFB7-7216-D29E-72D88C93584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9DE087A-296B-45F4-5455-C048E233B37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(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4C127D5-165F-CE50-CA37-1AAE65DE64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82BC46E-881F-F652-7F97-C692100BA59D}"/>
              </a:ext>
            </a:extLst>
          </p:cNvPr>
          <p:cNvSpPr txBox="1">
            <a:spLocks/>
          </p:cNvSpPr>
          <p:nvPr/>
        </p:nvSpPr>
        <p:spPr>
          <a:xfrm>
            <a:off x="342945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7E1F930-106B-AA82-43E8-B1719AE4C0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894924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attends (attendre,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80203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1F937B-4694-98BF-AA74-D94EDE750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0F0545C-F870-9C77-31AD-4B582C79A2C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2DF177-2788-26F2-C0B8-D23E1C1E58B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Attends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-moi devant l’école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F53B214-ACAA-9E1C-90E7-D6F09158CD3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AEDF8AD-6059-6ECE-AEF5-8370FCC2C6F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(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FF6639C-DF7C-01D2-2083-C8E696185D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5E27DDA-D2DF-BED4-5AB1-4C21B472C67E}"/>
              </a:ext>
            </a:extLst>
          </p:cNvPr>
          <p:cNvSpPr txBox="1">
            <a:spLocks/>
          </p:cNvSpPr>
          <p:nvPr/>
        </p:nvSpPr>
        <p:spPr>
          <a:xfrm>
            <a:off x="342945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F618635-DECF-D1A6-70E5-806D6078A2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311357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attends (attendre,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9DE12CB-4843-6DEF-BADA-D18204BC27C7}"/>
              </a:ext>
            </a:extLst>
          </p:cNvPr>
          <p:cNvSpPr txBox="1">
            <a:spLocks/>
          </p:cNvSpPr>
          <p:nvPr/>
        </p:nvSpPr>
        <p:spPr>
          <a:xfrm>
            <a:off x="6783848" y="1751963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6893D29-A0EE-CE45-0133-8210F547E0AF}"/>
              </a:ext>
            </a:extLst>
          </p:cNvPr>
          <p:cNvSpPr txBox="1">
            <a:spLocks/>
          </p:cNvSpPr>
          <p:nvPr/>
        </p:nvSpPr>
        <p:spPr>
          <a:xfrm>
            <a:off x="3608591" y="17519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B4687D0-6EBE-3D09-EFEA-516EC5EFEDCD}"/>
              </a:ext>
            </a:extLst>
          </p:cNvPr>
          <p:cNvSpPr txBox="1">
            <a:spLocks/>
          </p:cNvSpPr>
          <p:nvPr/>
        </p:nvSpPr>
        <p:spPr>
          <a:xfrm>
            <a:off x="5212983" y="1751963"/>
            <a:ext cx="811071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D8EE52B-A926-37C3-F380-EA0F867A1953}"/>
              </a:ext>
            </a:extLst>
          </p:cNvPr>
          <p:cNvSpPr txBox="1">
            <a:spLocks/>
          </p:cNvSpPr>
          <p:nvPr/>
        </p:nvSpPr>
        <p:spPr>
          <a:xfrm>
            <a:off x="7900061" y="17519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DDB5193-670A-DCCD-116A-E6E8ED49E0A3}"/>
              </a:ext>
            </a:extLst>
          </p:cNvPr>
          <p:cNvSpPr txBox="1">
            <a:spLocks/>
          </p:cNvSpPr>
          <p:nvPr/>
        </p:nvSpPr>
        <p:spPr>
          <a:xfrm>
            <a:off x="8752858" y="17519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14039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AC7AC0-F406-1D0C-7A3C-8BA6BF4A58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B302A65-9EB7-13A0-5928-04246799BCC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A75200-6811-AEA2-B340-90488164963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Attends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-moi devant l’école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E9D2B81-EC6B-D8AC-67FB-1D5292EA4B8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BCF9D08-28A5-8A41-0054-4AFAF14A6C5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2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B8D9DFD-BFF0-3054-629D-9B71E7A57C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05077C6-D87B-0CAB-19AC-B98FBC565A63}"/>
              </a:ext>
            </a:extLst>
          </p:cNvPr>
          <p:cNvSpPr txBox="1">
            <a:spLocks/>
          </p:cNvSpPr>
          <p:nvPr/>
        </p:nvSpPr>
        <p:spPr>
          <a:xfrm>
            <a:off x="342945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A56A4CC-8C74-19C6-5ED6-F07FAC33AE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924871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attends (attendre,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EB1A490-3E7F-EBC3-11D2-59DFC8313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336EC701-BEFC-30F0-2501-ADA3BE175C19}"/>
              </a:ext>
            </a:extLst>
          </p:cNvPr>
          <p:cNvSpPr txBox="1">
            <a:spLocks/>
          </p:cNvSpPr>
          <p:nvPr/>
        </p:nvSpPr>
        <p:spPr>
          <a:xfrm>
            <a:off x="6783848" y="1751963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F25EB45-6159-3779-7405-263AE049F1EB}"/>
              </a:ext>
            </a:extLst>
          </p:cNvPr>
          <p:cNvSpPr txBox="1">
            <a:spLocks/>
          </p:cNvSpPr>
          <p:nvPr/>
        </p:nvSpPr>
        <p:spPr>
          <a:xfrm>
            <a:off x="3608591" y="17519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548DAA2-4333-0A61-0548-F3B6BB7B70C8}"/>
              </a:ext>
            </a:extLst>
          </p:cNvPr>
          <p:cNvSpPr txBox="1">
            <a:spLocks/>
          </p:cNvSpPr>
          <p:nvPr/>
        </p:nvSpPr>
        <p:spPr>
          <a:xfrm>
            <a:off x="5212983" y="1751963"/>
            <a:ext cx="811071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D20912E-2EC5-DC6B-1276-F34513187850}"/>
              </a:ext>
            </a:extLst>
          </p:cNvPr>
          <p:cNvSpPr txBox="1">
            <a:spLocks/>
          </p:cNvSpPr>
          <p:nvPr/>
        </p:nvSpPr>
        <p:spPr>
          <a:xfrm>
            <a:off x="7900061" y="17519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6D429B0-28F9-D024-3621-7E45FB46C39A}"/>
              </a:ext>
            </a:extLst>
          </p:cNvPr>
          <p:cNvSpPr txBox="1">
            <a:spLocks/>
          </p:cNvSpPr>
          <p:nvPr/>
        </p:nvSpPr>
        <p:spPr>
          <a:xfrm>
            <a:off x="8752858" y="17519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63883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DC5459-43D6-FF58-A7E8-E7DF13DB5A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B2C8B95-B402-4B6F-6458-BA46596E432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060135-3464-1B02-E944-455F6174A12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Attends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-moi devant l’école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C9C6C59-0F78-1015-C7BB-6F9DC729BDB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29F0026-A098-4BE6-695C-18B35E3464B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2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1FA8826-54C4-E32B-7236-7C71AD467F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98325A1-E81C-F058-FC53-307CAE3416F8}"/>
              </a:ext>
            </a:extLst>
          </p:cNvPr>
          <p:cNvSpPr txBox="1">
            <a:spLocks/>
          </p:cNvSpPr>
          <p:nvPr/>
        </p:nvSpPr>
        <p:spPr>
          <a:xfrm>
            <a:off x="342945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6B4CE2A-1F27-6AFB-C935-0A15F65D5FF7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attends (attendre,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Attend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ez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-moi devant l’école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D2D70B65-830F-5863-D04D-294F0B3799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E4F64B5E-C292-C951-676A-4D34B89F488B}"/>
              </a:ext>
            </a:extLst>
          </p:cNvPr>
          <p:cNvSpPr txBox="1">
            <a:spLocks/>
          </p:cNvSpPr>
          <p:nvPr/>
        </p:nvSpPr>
        <p:spPr>
          <a:xfrm>
            <a:off x="6783848" y="1751963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8A4D020-2313-2665-1163-883E3DCC1AF2}"/>
              </a:ext>
            </a:extLst>
          </p:cNvPr>
          <p:cNvSpPr txBox="1">
            <a:spLocks/>
          </p:cNvSpPr>
          <p:nvPr/>
        </p:nvSpPr>
        <p:spPr>
          <a:xfrm>
            <a:off x="3608591" y="17519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1FC7B5C-74AF-023C-6BDB-A37FCE4C9E58}"/>
              </a:ext>
            </a:extLst>
          </p:cNvPr>
          <p:cNvSpPr txBox="1">
            <a:spLocks/>
          </p:cNvSpPr>
          <p:nvPr/>
        </p:nvSpPr>
        <p:spPr>
          <a:xfrm>
            <a:off x="5212983" y="1751963"/>
            <a:ext cx="811071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69D6418-D161-5EB6-BC14-9E06D03650AB}"/>
              </a:ext>
            </a:extLst>
          </p:cNvPr>
          <p:cNvSpPr txBox="1">
            <a:spLocks/>
          </p:cNvSpPr>
          <p:nvPr/>
        </p:nvSpPr>
        <p:spPr>
          <a:xfrm>
            <a:off x="7900061" y="17519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F521C6C-212B-3F0D-C240-2323AEFF2359}"/>
              </a:ext>
            </a:extLst>
          </p:cNvPr>
          <p:cNvSpPr txBox="1">
            <a:spLocks/>
          </p:cNvSpPr>
          <p:nvPr/>
        </p:nvSpPr>
        <p:spPr>
          <a:xfrm>
            <a:off x="8752858" y="17519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775754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F2B4F6-902F-C233-CA3C-6895BC9AC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DB1D1DA-D985-7356-72A7-BF330B7AB16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502EBD-986A-391E-B0A9-C46B5B92353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rien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994CAA1-9D8C-97D6-EECD-2C7EB68A54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E5E2E5B-F257-57BE-6FB5-18FF9D16EC6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mes amis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80D529A-4A60-6FDE-6559-990938B8A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880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5D8315-B726-CEF5-AB90-B20C1774AD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6B4452E-3445-AA9D-2AC5-245602D30D1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ADD5A2D-4ABE-C292-8DFB-394459EBC9C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rien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8D5C103-C88F-841C-9356-F0B48D73536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EAF4D42-3438-3A5A-684E-06DBF499066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mes amis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75C817D-EC7C-4941-DEC5-DA3C70E560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BCDD80F-6283-BD3D-93D6-97C3A18FDA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76727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737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1F709-59BE-38A5-19D9-43A2CF0AFD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51C3C41-8084-504D-ADE9-88C4475D7B8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C78DE2-9B11-2837-01A4-16E578738A2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rien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0027D75-CCC7-2B90-4155-C186198DF30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B84C811-EDB9-2857-F271-2C3D8F2493F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mes amis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2815C44-BB27-9D3D-7833-E6DC8BB9D9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93D62C5-CF25-18FC-E964-1BB21EA180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82251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8674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547</TotalTime>
  <Words>3312</Words>
  <Application>Microsoft Office PowerPoint</Application>
  <PresentationFormat>Grand écran</PresentationFormat>
  <Paragraphs>633</Paragraphs>
  <Slides>68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68</vt:i4>
      </vt:variant>
    </vt:vector>
  </HeadingPairs>
  <TitlesOfParts>
    <vt:vector size="73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25</cp:revision>
  <dcterms:created xsi:type="dcterms:W3CDTF">2024-11-28T14:19:02Z</dcterms:created>
  <dcterms:modified xsi:type="dcterms:W3CDTF">2025-06-18T14:52:44Z</dcterms:modified>
</cp:coreProperties>
</file>