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274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275" r:id="rId21"/>
    <p:sldId id="290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288" r:id="rId37"/>
    <p:sldId id="291" r:id="rId38"/>
    <p:sldId id="348" r:id="rId39"/>
    <p:sldId id="349" r:id="rId40"/>
    <p:sldId id="350" r:id="rId41"/>
    <p:sldId id="351" r:id="rId42"/>
    <p:sldId id="352" r:id="rId43"/>
    <p:sldId id="353" r:id="rId44"/>
    <p:sldId id="354" r:id="rId45"/>
    <p:sldId id="355" r:id="rId46"/>
    <p:sldId id="356" r:id="rId47"/>
    <p:sldId id="357" r:id="rId48"/>
    <p:sldId id="358" r:id="rId49"/>
    <p:sldId id="359" r:id="rId50"/>
    <p:sldId id="360" r:id="rId51"/>
    <p:sldId id="361" r:id="rId52"/>
    <p:sldId id="304" r:id="rId53"/>
    <p:sldId id="305" r:id="rId54"/>
    <p:sldId id="362" r:id="rId55"/>
    <p:sldId id="363" r:id="rId56"/>
    <p:sldId id="364" r:id="rId57"/>
    <p:sldId id="365" r:id="rId58"/>
    <p:sldId id="366" r:id="rId59"/>
    <p:sldId id="367" r:id="rId60"/>
    <p:sldId id="368" r:id="rId61"/>
    <p:sldId id="369" r:id="rId62"/>
    <p:sldId id="370" r:id="rId63"/>
    <p:sldId id="371" r:id="rId64"/>
    <p:sldId id="372" r:id="rId65"/>
    <p:sldId id="373" r:id="rId66"/>
    <p:sldId id="374" r:id="rId67"/>
    <p:sldId id="375" r:id="rId68"/>
    <p:sldId id="318" r:id="rId6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P1/S1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P1/S1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7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53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21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1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CA3AA-0B48-CF43-9D45-9FCF760A7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2BB73ED-62EE-EF5E-B222-6224AA7709C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FF0970-EBE0-CFD9-33C6-5428EA76CF7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11E19B5-225D-AC4E-7730-4F6F022BD5E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E9872E4-EAF2-7BB0-1F62-8C540713E7C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410C231-D5F3-857F-05E7-C11D2DC48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6CF51E0-9A05-879A-5CFC-D412E4B4F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16229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857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4ABD8B-52CE-3805-0545-5C2575E04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B1694C5-3101-532F-18F3-7DF637278B5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63B0FA-7A37-5450-1FE8-EFAC7CEDBE1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50D926F-B3D1-BCDC-A0DB-E37D6F76296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29251F-8F15-8DE5-6C82-DE0A63787A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E78403A-00E6-5839-6FBA-2DF6A2260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BDB2C09-28E0-7F00-B29C-DC1B542D2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56261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639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828AB-1AF2-6190-63F7-8D04ACFA56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8A0A973-E726-BE06-3E88-E0FC57E7CE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4FF4C3-2C40-1EC7-B5B2-0F204FC73B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392A069-7895-8711-9745-D7C8FE595FA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9D603E-C1CD-A357-AD05-54078A260F2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2B92629-45B4-5FF2-9684-325373AB17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C80DF13-DAF7-48F6-A008-F4FE2C01C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5976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660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5FBEAA-78E8-AB0C-874C-827EE4BA5D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8CA6E44-E2B6-97C2-CCAF-96053891C0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B588ED-31DF-EBAE-1EAF-03ACE2640D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1F499C0-719C-A5DC-98D1-F4FBCAD17BD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E45BCB3-FF99-E5C5-91DF-1ECC6637B79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6C0B578-9841-9352-6AD1-8A1707650D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4761631-8666-C591-97F3-AFE287B713B5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D010391-0782-647B-69FA-54C5C395A8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08276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321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A4C58-C1E7-B7E1-3148-29BB11B1B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8863AD3-BB0A-246B-65B2-3F8AAE8FED7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D66333-2308-E248-142E-DC380AC989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EADA94C-2AFF-CF48-5948-2D404C03C31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192C98E-4EA0-D6C5-6C44-65349E91DFF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866B08C-CDF0-F6C8-9764-61A2A5568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AE9E674-78F6-796E-485C-8503170A4952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E10F614-E29B-CD1D-523A-707813E46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52832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712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BAD8E-B3E9-991A-3266-36D5C8FF9B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0702371-1AFD-11A7-6C60-5A8B7646210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AB4C90-BDE2-F9E2-19B2-96FC94B9146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15FA5B9-B6DD-9341-2ABC-0F8AF2D523F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47FD767-0D76-AFC8-9544-2329DD2964A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4CA85A-37CE-B8DF-A2F5-E3E9180C2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2595FBC-7F11-318A-A45D-7890B6FD4228}"/>
              </a:ext>
            </a:extLst>
          </p:cNvPr>
          <p:cNvSpPr txBox="1">
            <a:spLocks/>
          </p:cNvSpPr>
          <p:nvPr/>
        </p:nvSpPr>
        <p:spPr>
          <a:xfrm>
            <a:off x="6241024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E75F4663-2242-4016-ECC0-8A6D115EB33D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BFF3111-3B8C-E446-E869-D9DBB88F4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57531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164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CAD2E0-781A-BA94-2CC4-43EC3FC3D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9EB548-914D-5FA1-6799-DF0F9669F84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D9408F-A088-5B06-EDF2-37DB45F6F9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B4BBE6-A7E8-58C7-7815-496CABAE5E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8077BF4-3A5D-C522-CEE2-903C6AC2AF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E87A4BF-4B26-A1F0-5D39-75B491F2B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5EF01C5-76E1-A83D-DFFD-8F1BE5674552}"/>
              </a:ext>
            </a:extLst>
          </p:cNvPr>
          <p:cNvSpPr txBox="1">
            <a:spLocks/>
          </p:cNvSpPr>
          <p:nvPr/>
        </p:nvSpPr>
        <p:spPr>
          <a:xfrm>
            <a:off x="6241024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71554B51-DF1E-6D55-0831-9918FB135E9A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08AE39-3FD0-E962-5EA6-FD557327E1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406418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14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C3AE09-47B5-54FE-86DD-8EBDDFBF2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36459BC-84B9-FAD9-030F-97E56D92186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F82F7F-5839-0A2F-5A0E-82494FF232F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D684F8D-1220-CF86-AFF3-EFA79E33C59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61D49FF-BCC1-BA6C-51B9-D87A75F553D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E963ABD-55C1-7EC2-B791-822931FDB2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C5F5F62-D717-FD18-7D5A-BC5188F940E8}"/>
              </a:ext>
            </a:extLst>
          </p:cNvPr>
          <p:cNvSpPr txBox="1">
            <a:spLocks/>
          </p:cNvSpPr>
          <p:nvPr/>
        </p:nvSpPr>
        <p:spPr>
          <a:xfrm>
            <a:off x="6241024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5A09C7C-C4A2-CD89-651B-AA9CA26AFC24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9CCB7AB-3237-E537-2676-170E945D6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280304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3FBA5E9-DA0A-B122-6888-A08DA34D2255}"/>
              </a:ext>
            </a:extLst>
          </p:cNvPr>
          <p:cNvSpPr txBox="1">
            <a:spLocks/>
          </p:cNvSpPr>
          <p:nvPr/>
        </p:nvSpPr>
        <p:spPr>
          <a:xfrm>
            <a:off x="360106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4077481-5D4A-730A-E7F9-361FFBE50C74}"/>
              </a:ext>
            </a:extLst>
          </p:cNvPr>
          <p:cNvSpPr txBox="1">
            <a:spLocks/>
          </p:cNvSpPr>
          <p:nvPr/>
        </p:nvSpPr>
        <p:spPr>
          <a:xfrm>
            <a:off x="538623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8002D94-4B13-2965-FC76-A00D325948F5}"/>
              </a:ext>
            </a:extLst>
          </p:cNvPr>
          <p:cNvSpPr txBox="1">
            <a:spLocks/>
          </p:cNvSpPr>
          <p:nvPr/>
        </p:nvSpPr>
        <p:spPr>
          <a:xfrm>
            <a:off x="6241023" y="1735206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D3E1168-FC62-4049-C2C9-528172E1475D}"/>
              </a:ext>
            </a:extLst>
          </p:cNvPr>
          <p:cNvSpPr txBox="1">
            <a:spLocks/>
          </p:cNvSpPr>
          <p:nvPr/>
        </p:nvSpPr>
        <p:spPr>
          <a:xfrm>
            <a:off x="8129432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7470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B058EF-534C-E8E4-1986-BE4C104AA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496CF38-B310-269F-C5B5-DBD939BF359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7CF346-05BC-CFF3-793F-3A2B55472D8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3CEF1ED-8469-9B5A-7D45-B09D9888D6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8C72146-B1F0-2A67-A2EF-CCB83B447E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E18EBA8-7092-954F-A87B-BFAD93D71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4E56B2B-704E-5961-A557-6DFC79770089}"/>
              </a:ext>
            </a:extLst>
          </p:cNvPr>
          <p:cNvSpPr txBox="1">
            <a:spLocks/>
          </p:cNvSpPr>
          <p:nvPr/>
        </p:nvSpPr>
        <p:spPr>
          <a:xfrm>
            <a:off x="6241024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509AFE2F-974A-E4B1-6D77-2A7C03AA2F5A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FB6084A-F810-5C4B-176D-9A718BDBD5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930819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BF323CF-8F63-0628-B276-A53A662840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50CD258-2FF3-712C-3247-19C8DD4B4EF2}"/>
              </a:ext>
            </a:extLst>
          </p:cNvPr>
          <p:cNvSpPr txBox="1">
            <a:spLocks/>
          </p:cNvSpPr>
          <p:nvPr/>
        </p:nvSpPr>
        <p:spPr>
          <a:xfrm>
            <a:off x="360106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500A394-3B92-2889-B0F7-36EDCFB80334}"/>
              </a:ext>
            </a:extLst>
          </p:cNvPr>
          <p:cNvSpPr txBox="1">
            <a:spLocks/>
          </p:cNvSpPr>
          <p:nvPr/>
        </p:nvSpPr>
        <p:spPr>
          <a:xfrm>
            <a:off x="538623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9724FD-14E0-EB96-FA1E-5B4725432FBE}"/>
              </a:ext>
            </a:extLst>
          </p:cNvPr>
          <p:cNvSpPr txBox="1">
            <a:spLocks/>
          </p:cNvSpPr>
          <p:nvPr/>
        </p:nvSpPr>
        <p:spPr>
          <a:xfrm>
            <a:off x="6241023" y="1735206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86FB086-A747-E565-D298-C8FCF2C01C3F}"/>
              </a:ext>
            </a:extLst>
          </p:cNvPr>
          <p:cNvSpPr txBox="1">
            <a:spLocks/>
          </p:cNvSpPr>
          <p:nvPr/>
        </p:nvSpPr>
        <p:spPr>
          <a:xfrm>
            <a:off x="8129432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6061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F9C82-A193-FBF5-4E8F-C846A9EAF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ABCF64-75C3-AFA3-104D-CC4B676803C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78D961-0AB1-43FE-58C7-D18DC2BE963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19CCE59-3EB3-492A-2185-EC8524E083B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4318DA-0E07-ECF8-4169-1B1588D0502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26EA120-E785-D0F2-B714-CAE348115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459F984-4699-0129-EC86-EC821F63FDF6}"/>
              </a:ext>
            </a:extLst>
          </p:cNvPr>
          <p:cNvSpPr txBox="1">
            <a:spLocks/>
          </p:cNvSpPr>
          <p:nvPr/>
        </p:nvSpPr>
        <p:spPr>
          <a:xfrm>
            <a:off x="6241024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460DECF-3784-EB8C-7AB7-5EAE364F8B5B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1603FD-0F5D-53B8-A999-A260DD109E2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Comment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aujourd’hui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A021DE2-9A69-D7D9-1465-9B4E3471D6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279C3085-29B7-A65B-FB19-16A2A3565BFD}"/>
              </a:ext>
            </a:extLst>
          </p:cNvPr>
          <p:cNvSpPr txBox="1">
            <a:spLocks/>
          </p:cNvSpPr>
          <p:nvPr/>
        </p:nvSpPr>
        <p:spPr>
          <a:xfrm>
            <a:off x="360106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125382D-033F-AA5E-8DE0-D120B4E98F95}"/>
              </a:ext>
            </a:extLst>
          </p:cNvPr>
          <p:cNvSpPr txBox="1">
            <a:spLocks/>
          </p:cNvSpPr>
          <p:nvPr/>
        </p:nvSpPr>
        <p:spPr>
          <a:xfrm>
            <a:off x="538623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3DA123C-E612-1AD7-F838-8C6659AE4EA6}"/>
              </a:ext>
            </a:extLst>
          </p:cNvPr>
          <p:cNvSpPr txBox="1">
            <a:spLocks/>
          </p:cNvSpPr>
          <p:nvPr/>
        </p:nvSpPr>
        <p:spPr>
          <a:xfrm>
            <a:off x="6241023" y="1735206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DD514AA-2A3A-DF93-C863-20BC3ABF4F0F}"/>
              </a:ext>
            </a:extLst>
          </p:cNvPr>
          <p:cNvSpPr txBox="1">
            <a:spLocks/>
          </p:cNvSpPr>
          <p:nvPr/>
        </p:nvSpPr>
        <p:spPr>
          <a:xfrm>
            <a:off x="8129432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2077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F9D0A-45B2-E6C0-333F-C05958385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D10AF0A-867A-EE4C-8262-2185926211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FBBFE7-5297-6056-A202-B586A0C912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D2C15B-E8D5-504B-E05C-4379322CF23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6109594-03CE-EFE1-9EF8-9CDBD2D7E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418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61998F-DE3A-ADEB-0DD6-D513E8215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94C965D-CA79-5B6C-286F-E3AEFD49A2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A2DB2E-E2F7-E118-94ED-E5E899E475C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9418A2D-B129-35F4-250C-03AB3D25644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3F00BDD-51BA-BEF5-90D7-718FA5EB5E0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B4AD3CB-22F6-5891-A538-A0A91D0A2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17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64336-63CC-6888-6511-585DF721D6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D969572-781C-8BDF-4199-B9A34A97787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6BBB56-F038-4F5B-4E68-68615193D8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15D7479-DB2A-5214-0F94-279456329C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696EF23-FFF5-EA08-8F25-8CE3FC6B04C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ED8F17C-356E-586F-CBA2-F55D6DB7B4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AD209E4-783D-DD78-6C65-B308D9ED1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59733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1074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F75A1-6726-9428-A59F-742D8D84D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3BC8651-14F5-59AB-65DD-492E9038ED3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43EFEC-15C5-9AA2-0136-34C91306A5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467C981-8543-7BA6-05A6-EE376BDB3EE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5D9B4C4-B25A-C8F8-7B78-EE1F0D171DD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0A241BE-619D-57A6-43B3-533FB64BE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EDC622A-B2F6-0BA3-3253-608A195B8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24120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326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43E71-2860-5414-1B77-CE67D8537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9C7442-DFEC-98CB-D1C7-E585CC02F97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04A27C-416A-613B-0FC2-2CA7361CE80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A6190D7-331A-BDA4-08AD-A20FC1F982E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1DC9306-84D9-D658-391B-142514B504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F5A58C7-21BE-D689-9F21-86812DABD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F8700BD-67EA-3733-9971-84E633F14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36381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550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111E4-11FB-0BA6-6656-509566F6F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61C745-8FB0-3A8E-EB08-25C1FCC02BC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FD5282-FCE9-7E08-3F23-2D736699484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E129A36-8369-7C85-2D69-2932D931A07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EFAA258-7881-D966-15E4-F767DD0E25A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8DF1913-9B5A-452D-1612-BF148836E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51AD01-7E3B-EB18-2051-B9E58E605B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24065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066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C00ED9-48B9-50F1-D8EB-39860DED2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66E87B6-0E9C-DEDF-AFCE-AED7DE00AEB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152748-1E3E-E944-8445-969314E55A9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E1EEF8E-0B67-1828-E8C4-815F72238FF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3CB5F6-B9B1-1F39-1862-06A106F72CA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76230FA-C4CC-3FD4-1C6D-7A4DCCBE47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7BA4729-478C-F65B-9803-399210D7C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42345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687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7C7B9C-ED46-4C43-FC07-F9908FAEA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9022A27-A2BE-E97E-C975-D1C00181C07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BF031B-54A9-CD62-67DC-396576BDEE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029CB3C-A901-2F41-401A-917DFF380B3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7A34F7F-BD6C-BD06-5462-A04244E757A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736FB20-86CA-E578-A00F-D20CF1952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655D09E-24DE-43E5-B83A-7D385576976B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15B50BB-BEFE-2C64-535E-E07AA28E2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33882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45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73698-039D-7D4C-5C39-D1CF0D761F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1E317E2-610C-13E2-C27A-0C31636F77F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62ACEA-1B85-B1BD-5340-35AA420521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1BEB879-02B2-D70D-18DD-D958ED5068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820726-CD59-FAA3-A660-D764B3531B2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36FE31D-2C60-5BA5-D610-B073A5B4F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D8F3B86-40F6-FA5F-124C-BA17E8FA9969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E945673-DB27-0398-2536-FB16FBE86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09192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826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528B88-9D6C-5A22-B185-464BB4659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463E88D-09A3-7496-823D-2801170377F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B3C605-D7B6-A75A-6E41-3617913B16C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EBDE7B9-464C-35A8-AD38-E71CFC5EB6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BD78A3F-D6D4-749D-6D4B-E59F86DE9DF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CCDB42D-BC11-68A9-B4CF-BD6EDC5B84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7E807F0-8D3B-4C21-CB74-73514D6A25AD}"/>
              </a:ext>
            </a:extLst>
          </p:cNvPr>
          <p:cNvSpPr txBox="1">
            <a:spLocks/>
          </p:cNvSpPr>
          <p:nvPr/>
        </p:nvSpPr>
        <p:spPr>
          <a:xfrm>
            <a:off x="312627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58C28A5-0BA7-1040-3BBD-B504DDA79619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1E72E9C-8303-F434-4A5E-261C8B696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25562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549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33A09-AC46-9E92-EB7C-B139587A8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706FDA-5932-36B5-74CD-1D449AD74B1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5156A6-ACEF-5254-C7D5-A99BCF781C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E772CD8-3B28-E152-1F16-1C82C5FB92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E468EB4-7EC5-9557-C0E8-F0D19B9C5FB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49EBC19-7098-667F-5481-C90EBD5315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3492FA9-5D0F-10DF-B7C8-03F06D85663F}"/>
              </a:ext>
            </a:extLst>
          </p:cNvPr>
          <p:cNvSpPr txBox="1">
            <a:spLocks/>
          </p:cNvSpPr>
          <p:nvPr/>
        </p:nvSpPr>
        <p:spPr>
          <a:xfrm>
            <a:off x="312627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4E9C5588-2A3A-12A8-D84A-2B9B1319516B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9F57C4D-62D6-7A98-D22E-53634D4F8A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440912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860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4AF448-FAA7-6860-91DD-43E3A94E4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62A65C0-D064-2B3F-EFDF-47490C551AD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F7F3CF-B3A5-5EE6-7D81-E0610A5941E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ABEEC1-A637-01F4-CF5C-42B4C164F51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8334FB0-504F-0DCA-DE8F-244E262FCAB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0F564F0-4F0F-B3A3-29E7-CC4BAD30F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56C3562-F22B-BBB0-F290-74CF16CF5485}"/>
              </a:ext>
            </a:extLst>
          </p:cNvPr>
          <p:cNvSpPr txBox="1">
            <a:spLocks/>
          </p:cNvSpPr>
          <p:nvPr/>
        </p:nvSpPr>
        <p:spPr>
          <a:xfrm>
            <a:off x="312627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449B826D-9ADF-AC1D-1202-BFC038EE66F0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E9851F0-3F1C-2822-CC6A-9B9B2B9D7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882994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6AE8E99-3A5D-5FD9-08B5-BC7E365A1EAD}"/>
              </a:ext>
            </a:extLst>
          </p:cNvPr>
          <p:cNvSpPr txBox="1">
            <a:spLocks/>
          </p:cNvSpPr>
          <p:nvPr/>
        </p:nvSpPr>
        <p:spPr>
          <a:xfrm>
            <a:off x="3330676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2ECFBC5-6E6D-5754-1D1C-C2B1B72A8580}"/>
              </a:ext>
            </a:extLst>
          </p:cNvPr>
          <p:cNvSpPr txBox="1">
            <a:spLocks/>
          </p:cNvSpPr>
          <p:nvPr/>
        </p:nvSpPr>
        <p:spPr>
          <a:xfrm>
            <a:off x="451112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A6DBDFD-9448-C159-4C07-5D291FDBA5A5}"/>
              </a:ext>
            </a:extLst>
          </p:cNvPr>
          <p:cNvSpPr txBox="1">
            <a:spLocks/>
          </p:cNvSpPr>
          <p:nvPr/>
        </p:nvSpPr>
        <p:spPr>
          <a:xfrm>
            <a:off x="6034545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E00A980-2CA3-55D1-9E29-7D0A77F7B224}"/>
              </a:ext>
            </a:extLst>
          </p:cNvPr>
          <p:cNvSpPr txBox="1">
            <a:spLocks/>
          </p:cNvSpPr>
          <p:nvPr/>
        </p:nvSpPr>
        <p:spPr>
          <a:xfrm>
            <a:off x="783446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5F75E10-017A-B6B7-51C6-FCB592646976}"/>
              </a:ext>
            </a:extLst>
          </p:cNvPr>
          <p:cNvSpPr txBox="1">
            <a:spLocks/>
          </p:cNvSpPr>
          <p:nvPr/>
        </p:nvSpPr>
        <p:spPr>
          <a:xfrm>
            <a:off x="8978693" y="17296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3883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49D552-0430-987A-6B6E-1512441FC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0D00383-5F10-A902-40BE-47AA51AA3C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B2B04A-8081-6E2A-EAC9-9DD3B369AEE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4B08429-9FCF-2CBA-4880-4A56757E00F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2E9F90D-7648-B9D1-4E56-ACEE878840E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CE7D89C-4AF7-9254-206B-6B238A26C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38031A6-FA7D-A14F-6834-481E3A9364D9}"/>
              </a:ext>
            </a:extLst>
          </p:cNvPr>
          <p:cNvSpPr txBox="1">
            <a:spLocks/>
          </p:cNvSpPr>
          <p:nvPr/>
        </p:nvSpPr>
        <p:spPr>
          <a:xfrm>
            <a:off x="312627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548FC1D-AB1F-330C-AED2-4A5B2DF9E132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2D804E7-1B03-4ADE-60F1-D7BCDFF10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26453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78067DD-5F73-1B45-42AB-7F01C373B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AE4096FC-D64B-9D5C-1733-1569775718C0}"/>
              </a:ext>
            </a:extLst>
          </p:cNvPr>
          <p:cNvSpPr txBox="1">
            <a:spLocks/>
          </p:cNvSpPr>
          <p:nvPr/>
        </p:nvSpPr>
        <p:spPr>
          <a:xfrm>
            <a:off x="3330676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5F84E12-CB33-259A-060D-2F734C1FD611}"/>
              </a:ext>
            </a:extLst>
          </p:cNvPr>
          <p:cNvSpPr txBox="1">
            <a:spLocks/>
          </p:cNvSpPr>
          <p:nvPr/>
        </p:nvSpPr>
        <p:spPr>
          <a:xfrm>
            <a:off x="451112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006BB51-BF54-1CDA-1F7A-C40612150BFB}"/>
              </a:ext>
            </a:extLst>
          </p:cNvPr>
          <p:cNvSpPr txBox="1">
            <a:spLocks/>
          </p:cNvSpPr>
          <p:nvPr/>
        </p:nvSpPr>
        <p:spPr>
          <a:xfrm>
            <a:off x="6034545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6D0B9BE-3A0B-F2C8-F734-88E53F2D79A5}"/>
              </a:ext>
            </a:extLst>
          </p:cNvPr>
          <p:cNvSpPr txBox="1">
            <a:spLocks/>
          </p:cNvSpPr>
          <p:nvPr/>
        </p:nvSpPr>
        <p:spPr>
          <a:xfrm>
            <a:off x="783446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8B8B7A6-C210-455B-F566-54ACFD5EE91B}"/>
              </a:ext>
            </a:extLst>
          </p:cNvPr>
          <p:cNvSpPr txBox="1">
            <a:spLocks/>
          </p:cNvSpPr>
          <p:nvPr/>
        </p:nvSpPr>
        <p:spPr>
          <a:xfrm>
            <a:off x="8978693" y="17296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22456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98379-DDFF-38FD-F535-49CEE61D9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8551B7D-E0E9-20EE-64E0-A1A4830264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E825A9-67E7-3E83-9EA9-ADBB4AFE25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F8A0D6C-2387-341D-9ED8-02B78EAEE32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55EB0EC-31C5-A5C5-D225-CE8B6A1776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8C8328-555D-16DB-D3E0-86CD0F12FB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35D6E11-60D9-D81B-2E5C-C9F8C1869CB3}"/>
              </a:ext>
            </a:extLst>
          </p:cNvPr>
          <p:cNvSpPr txBox="1">
            <a:spLocks/>
          </p:cNvSpPr>
          <p:nvPr/>
        </p:nvSpPr>
        <p:spPr>
          <a:xfrm>
            <a:off x="312627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F0F15A26-A1CD-599D-6EB9-405F3BE024C2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3AF055B-F3FA-5DDC-1FD1-20149D27D97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Elsa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ne pouv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venir.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19EA495-B9AF-196B-F124-14126CE35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50A16B8C-2F5F-90B4-8A46-EB1016FD7A7A}"/>
              </a:ext>
            </a:extLst>
          </p:cNvPr>
          <p:cNvSpPr txBox="1">
            <a:spLocks/>
          </p:cNvSpPr>
          <p:nvPr/>
        </p:nvSpPr>
        <p:spPr>
          <a:xfrm>
            <a:off x="3330676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2810EEE-97D1-7F0D-33A7-998E00717F56}"/>
              </a:ext>
            </a:extLst>
          </p:cNvPr>
          <p:cNvSpPr txBox="1">
            <a:spLocks/>
          </p:cNvSpPr>
          <p:nvPr/>
        </p:nvSpPr>
        <p:spPr>
          <a:xfrm>
            <a:off x="451112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E8A921C-10D9-2B4F-5E76-4B77E292F2E8}"/>
              </a:ext>
            </a:extLst>
          </p:cNvPr>
          <p:cNvSpPr txBox="1">
            <a:spLocks/>
          </p:cNvSpPr>
          <p:nvPr/>
        </p:nvSpPr>
        <p:spPr>
          <a:xfrm>
            <a:off x="6034545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D5E11FB-75B8-594C-F457-FCBA72B7966F}"/>
              </a:ext>
            </a:extLst>
          </p:cNvPr>
          <p:cNvSpPr txBox="1">
            <a:spLocks/>
          </p:cNvSpPr>
          <p:nvPr/>
        </p:nvSpPr>
        <p:spPr>
          <a:xfrm>
            <a:off x="783446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3653B9F-66C7-8C67-CDF1-974DA5B4FC69}"/>
              </a:ext>
            </a:extLst>
          </p:cNvPr>
          <p:cNvSpPr txBox="1">
            <a:spLocks/>
          </p:cNvSpPr>
          <p:nvPr/>
        </p:nvSpPr>
        <p:spPr>
          <a:xfrm>
            <a:off x="8978693" y="17296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64531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87E7CF-8AB2-5AC8-51F0-1FC749A46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9E4ECD9-85EF-E37B-CB03-A6D838DA3BD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B5C5A8-B843-6A9A-8F3B-ECEBD6AE032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09A0497-05CA-D2C7-0B1D-1C2C5A238B4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E26EB4C-2EE7-33EA-7A3D-0B879D220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302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E1956-9E28-0474-75E2-97BECECE9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BBBA41-CF6A-B205-8AE1-685B4D05CC1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6C2C4A-AA49-318E-45E8-BC6E7AB45A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9B5AC3F-372D-31DF-BA77-6CDA6E66FBF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3111259-4ED2-3E07-86AF-29D05478C5C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F293466-0236-2F90-EAEB-B77D685DC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9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6029299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3A03C-C9F6-B534-B74B-DF26C967A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D998C58-E2BE-7CA3-1FDB-CCF82B6DC32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BDAEE5-67FA-DF99-C8B0-35395E77FB5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ECE0C88-D6D0-B9D6-BB71-5B72122AB25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6C68383-CD0B-B3A1-1E62-6A0B1D11E6B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DA997C-4505-5F40-9CF4-362FB266AF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2DD2451-1763-46BC-8570-3DDD76238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9232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6988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2E46E1-3225-D058-64AC-A127B4C58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8060672-0955-9E88-69C0-390A181A7D3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3F94E8-DE37-9D58-4252-5B7839B898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0DE8D4-379F-1CF3-62DF-BB49B1FD203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4259E27-AE3B-3304-2C1A-653B68DCCFE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3E68A46-5BAF-2D6E-0986-74D873851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A52800A-ADE1-16F2-0716-3ED3C6052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0694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1478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1DD2D6-3F09-E59E-0B91-0007A19F9B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CA1880-1A49-B8DE-B669-DCC62689163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8E0106-6143-9CAD-DBB7-A0811F68BB1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40DCCAD-7DB3-423D-BDDB-B2BFEA4CD70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E718400-FD0C-5265-F836-BDEECC81698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C71FE8A-DD37-C570-D220-4EEF32692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80D1001-E2F2-11F1-0E50-C67720286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09973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312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EE6A6-19D6-B0F2-C575-9A3E77689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3B5046E-41A3-564A-A6CF-8CE2062A4E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841A85-5710-8A47-7DFA-06382355EA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4704242-219B-B58A-F018-C4673B1BDF5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4F5BA95-FAE8-54C1-4C3A-786EDB98C12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0C3E8EA-4167-6EF3-FCA8-C9185D5FD5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A4CC3CF-676C-9189-50DD-B492CC2163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80446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7674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E7F12-5F65-67BA-AEF3-2FDCE55CC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B1FDCB1-9810-AA3A-6B48-8066CBCCDD4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C79111-B577-DC94-9225-AAEAF384927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EB83152-00F5-7100-0A77-5571D6F63F3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5E0B52C-A7A9-F26C-037F-69395D5AC7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6D3CC92-E1FC-CC51-6C05-9FED2352D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A7F0779-68B7-080A-4801-98E7C85D4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2830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6098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3A911-A71C-6AAB-9DCC-F3DB8C390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F5DA76F-D53B-E73C-74CD-1C9F2A67C9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6E36F0-EF37-D433-5032-C80ADA255D1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FFD9837-C2E9-19CE-D194-0A8185B9AD5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5EFFE39-7193-B77A-4CF8-9EB00D13F60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0E4BB4E-5E4B-FED8-F334-ACD6D69CA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5DF6190-E0B0-FC22-05D7-0DBE5628781C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CC97263-D9D2-E257-59A2-046F55C55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60421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7666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BEA35-8396-375F-599C-304468B10E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1993F1-5FD5-812E-AA75-E4F4E778073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BF0878-4AC2-2F8F-C0E2-9DD52D87784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295D246-2A53-45A0-6CB0-0DACE16EC09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6504CA4-16F5-7392-849F-00FF80FB68B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226F8F3-912D-0853-A5FA-00EA14F85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7FB6210-5DDF-4469-FFD3-3959D4480A5B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F7635BA-CEFB-6A09-774C-1F15B30B7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93837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5413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DD452-D804-A379-A876-622338CE9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FD12B90-B8E0-1EE5-F95A-8A6782512F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6D5BCE-1A89-C9F0-D5B4-E4BCEBA319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8523827-FBBB-9622-EB3D-00E14B97D03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A50A162-BDF5-BE8B-7FD6-2EE0AB5FEF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55466AA-A511-4C45-5E1E-C0708A0984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C32F79A-3E88-9306-24F0-8869857CD29F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9CB3698-2999-75D8-A836-475C0AB2C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1618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2803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91E4E-4665-0986-9FAC-BD3F297A3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1A30AB4-35B3-D1DC-D29B-DBBCFB4C705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879C9F-B2FB-7975-E7F3-E8127909A7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BE34C38-123E-B0DC-5E7E-D44664C9F7C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3452114-5D06-8BBB-E46E-D1A838430EB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628685B-C73C-5513-045B-8490792C4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86A00CB-67F1-7585-68E7-E973E6FA4575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02F732D-3F3D-8050-230E-ED26624CF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489419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480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1225B-0CFA-5E14-8517-D48DF4B45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5F193B7-E005-BD4B-654C-AEC52796B0F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1EF557-1058-23FE-803E-6137E97011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9643D53-2FEB-B040-ADD1-F0605AAC396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5661F5F-5159-999A-AD18-4C90E41AE5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3EF6B23-2762-4C61-3217-6423E33719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816538D-60AC-F6AB-1493-8DBA2C2ECF3A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2FB48BA-C233-CEF5-2E31-10D892FFA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984429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1EEBAE6-CD31-26EB-956A-94EAAE783D73}"/>
              </a:ext>
            </a:extLst>
          </p:cNvPr>
          <p:cNvSpPr txBox="1">
            <a:spLocks/>
          </p:cNvSpPr>
          <p:nvPr/>
        </p:nvSpPr>
        <p:spPr>
          <a:xfrm>
            <a:off x="3045540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A5FA9D2-68E3-B15B-0D8F-B57AF065F86C}"/>
              </a:ext>
            </a:extLst>
          </p:cNvPr>
          <p:cNvSpPr txBox="1">
            <a:spLocks/>
          </p:cNvSpPr>
          <p:nvPr/>
        </p:nvSpPr>
        <p:spPr>
          <a:xfrm>
            <a:off x="175808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08F2298-D95F-2947-8B81-EEC332C74F49}"/>
              </a:ext>
            </a:extLst>
          </p:cNvPr>
          <p:cNvSpPr txBox="1">
            <a:spLocks/>
          </p:cNvSpPr>
          <p:nvPr/>
        </p:nvSpPr>
        <p:spPr>
          <a:xfrm>
            <a:off x="5365951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3A31223-C085-C48B-4FA5-F3891533C25C}"/>
              </a:ext>
            </a:extLst>
          </p:cNvPr>
          <p:cNvSpPr txBox="1">
            <a:spLocks/>
          </p:cNvSpPr>
          <p:nvPr/>
        </p:nvSpPr>
        <p:spPr>
          <a:xfrm>
            <a:off x="4455900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8E2A5AD-305C-2E1D-C7BA-0AC9DEB137FF}"/>
              </a:ext>
            </a:extLst>
          </p:cNvPr>
          <p:cNvSpPr txBox="1">
            <a:spLocks/>
          </p:cNvSpPr>
          <p:nvPr/>
        </p:nvSpPr>
        <p:spPr>
          <a:xfrm>
            <a:off x="7111839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2E0C159-CDBB-0A50-39D7-AFEB5DA697AF}"/>
              </a:ext>
            </a:extLst>
          </p:cNvPr>
          <p:cNvSpPr txBox="1">
            <a:spLocks/>
          </p:cNvSpPr>
          <p:nvPr/>
        </p:nvSpPr>
        <p:spPr>
          <a:xfrm>
            <a:off x="892016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6892FBB-6ED9-6A17-AA80-9D8A80B658B7}"/>
              </a:ext>
            </a:extLst>
          </p:cNvPr>
          <p:cNvSpPr txBox="1">
            <a:spLocks/>
          </p:cNvSpPr>
          <p:nvPr/>
        </p:nvSpPr>
        <p:spPr>
          <a:xfrm>
            <a:off x="1003285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141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2D892C-DE22-D025-FC70-AAD6F0B7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B4967D-246F-272C-ED7B-ED05A4895A8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3B5FC4-4FC9-E41D-8EE6-055501C4904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D599E45-79FD-BD35-02F2-33367F08E13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3F21BAF-3D00-F767-9EBC-AA119A6E09B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2EF1D0A-92DD-6711-B333-4B84F01BBB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CBD41BC-7770-DDF2-D85C-5F913FFC3E3E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96EAD6E-5AA8-A600-B49C-F52E01158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27226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A86C9E2-A849-E1FD-A386-B711EC4D19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7788A46-28C1-BFCC-16BB-0D0168644399}"/>
              </a:ext>
            </a:extLst>
          </p:cNvPr>
          <p:cNvSpPr txBox="1">
            <a:spLocks/>
          </p:cNvSpPr>
          <p:nvPr/>
        </p:nvSpPr>
        <p:spPr>
          <a:xfrm>
            <a:off x="3045540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4A6BF3C-E6FA-8B4E-7106-EB6D239EBBD5}"/>
              </a:ext>
            </a:extLst>
          </p:cNvPr>
          <p:cNvSpPr txBox="1">
            <a:spLocks/>
          </p:cNvSpPr>
          <p:nvPr/>
        </p:nvSpPr>
        <p:spPr>
          <a:xfrm>
            <a:off x="175808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287B4A9-AA47-FEFB-211B-4D2DDB9EB02E}"/>
              </a:ext>
            </a:extLst>
          </p:cNvPr>
          <p:cNvSpPr txBox="1">
            <a:spLocks/>
          </p:cNvSpPr>
          <p:nvPr/>
        </p:nvSpPr>
        <p:spPr>
          <a:xfrm>
            <a:off x="5365951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E6757AD-F0D3-2996-C1F3-3F982F44965F}"/>
              </a:ext>
            </a:extLst>
          </p:cNvPr>
          <p:cNvSpPr txBox="1">
            <a:spLocks/>
          </p:cNvSpPr>
          <p:nvPr/>
        </p:nvSpPr>
        <p:spPr>
          <a:xfrm>
            <a:off x="4455900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8ECEE51-F084-C8C2-ED04-0B30E02EFF40}"/>
              </a:ext>
            </a:extLst>
          </p:cNvPr>
          <p:cNvSpPr txBox="1">
            <a:spLocks/>
          </p:cNvSpPr>
          <p:nvPr/>
        </p:nvSpPr>
        <p:spPr>
          <a:xfrm>
            <a:off x="7111839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A466AEF-A2B5-9CE1-5050-49A688546D1D}"/>
              </a:ext>
            </a:extLst>
          </p:cNvPr>
          <p:cNvSpPr txBox="1">
            <a:spLocks/>
          </p:cNvSpPr>
          <p:nvPr/>
        </p:nvSpPr>
        <p:spPr>
          <a:xfrm>
            <a:off x="892016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477AF6C-CB29-5F1C-98B2-6ECCADAAC5CA}"/>
              </a:ext>
            </a:extLst>
          </p:cNvPr>
          <p:cNvSpPr txBox="1">
            <a:spLocks/>
          </p:cNvSpPr>
          <p:nvPr/>
        </p:nvSpPr>
        <p:spPr>
          <a:xfrm>
            <a:off x="1003285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14228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4C3C8E-C5B7-876C-6FE0-3E10AD856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5039A5B-C4FD-CF4A-D9FA-8C9A3B8540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6B4935-9D26-4A28-BE66-7120E89766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1A17A0A-325D-8FC7-2A9E-6DADC4E7F39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0CECF29-4376-ECD9-63CC-7381DA32FCE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1B65976-F3D8-085E-82EA-66AF76FCD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AFB7390-9345-8B9A-CE6B-07EAE064EC5C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EC7013-F138-4B35-4B4C-17602AE81666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 donn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notre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sandwich au chien!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2F61AB1-8A2B-F285-D0A3-EFA72CFD8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66E8C88E-B7F4-063D-6F19-6A098B0E07B5}"/>
              </a:ext>
            </a:extLst>
          </p:cNvPr>
          <p:cNvSpPr txBox="1">
            <a:spLocks/>
          </p:cNvSpPr>
          <p:nvPr/>
        </p:nvSpPr>
        <p:spPr>
          <a:xfrm>
            <a:off x="3045540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D94A028-4CCF-2475-4009-B7D6C6D12516}"/>
              </a:ext>
            </a:extLst>
          </p:cNvPr>
          <p:cNvSpPr txBox="1">
            <a:spLocks/>
          </p:cNvSpPr>
          <p:nvPr/>
        </p:nvSpPr>
        <p:spPr>
          <a:xfrm>
            <a:off x="175808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A134255-7D47-2BEF-BEB2-7288081F7A6D}"/>
              </a:ext>
            </a:extLst>
          </p:cNvPr>
          <p:cNvSpPr txBox="1">
            <a:spLocks/>
          </p:cNvSpPr>
          <p:nvPr/>
        </p:nvSpPr>
        <p:spPr>
          <a:xfrm>
            <a:off x="5365951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2F40AC0-3EAE-3AAE-C2F0-8638C8ECFF4B}"/>
              </a:ext>
            </a:extLst>
          </p:cNvPr>
          <p:cNvSpPr txBox="1">
            <a:spLocks/>
          </p:cNvSpPr>
          <p:nvPr/>
        </p:nvSpPr>
        <p:spPr>
          <a:xfrm>
            <a:off x="4455900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1B6A93D-EDD2-9BD0-4A04-F108785DEB02}"/>
              </a:ext>
            </a:extLst>
          </p:cNvPr>
          <p:cNvSpPr txBox="1">
            <a:spLocks/>
          </p:cNvSpPr>
          <p:nvPr/>
        </p:nvSpPr>
        <p:spPr>
          <a:xfrm>
            <a:off x="7111839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988A488-EA36-3853-F89E-590A553D45DF}"/>
              </a:ext>
            </a:extLst>
          </p:cNvPr>
          <p:cNvSpPr txBox="1">
            <a:spLocks/>
          </p:cNvSpPr>
          <p:nvPr/>
        </p:nvSpPr>
        <p:spPr>
          <a:xfrm>
            <a:off x="892016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06D2EEE-70AD-C4B4-564C-42F254466D61}"/>
              </a:ext>
            </a:extLst>
          </p:cNvPr>
          <p:cNvSpPr txBox="1">
            <a:spLocks/>
          </p:cNvSpPr>
          <p:nvPr/>
        </p:nvSpPr>
        <p:spPr>
          <a:xfrm>
            <a:off x="1003285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92016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EF828-9022-164A-5F91-750C54A14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2BE5B12-053C-22E8-DA9E-9868FE94C87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98A731-BAC7-A3ED-22F5-99C13791AD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F893F71-0994-1D53-0B90-FC6D0498D33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D256514-6B98-E1E5-6DF5-77841BF109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5612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E90DF6-34BE-4ACE-C5C5-5F009CEE4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84DF47-CFCE-1355-0AE7-AAFFD98EC4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8C673C-00BD-1E3A-77FF-52D3A95CD1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7C7A152-4F10-1C3F-BCA5-262AA5E87A8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A7229E6-ECE5-484C-174C-E7192553662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DB47B97-CE4A-1557-D1DD-F3C1DDE9B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250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F0AA2-B7EE-78F6-2B92-EB81B6AF5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2D26FF5-26DB-473E-F78B-3BE16AF14DE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8D6701-4D01-9309-ECD2-CBC4B6DE4EE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F0D73C2-1652-B11B-CC30-8CCEBB9738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A2803C-598C-68AA-4F41-D6AB063F200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692DEB1-9EC9-A496-3C88-0975238E6B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87A03A3-2990-AFA0-8CD6-B91C0C488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34884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9350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C6DB3-6836-2D15-B4C8-F7E8E525D5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B6F79A-E75C-A283-C3CA-3EF1678C258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C3E6D0-A9E0-AC33-EEAF-6349DF67C62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9A9AD26-6901-9207-50AF-1ABF5BC8B09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4DE986D-A3F1-F07F-B2A8-3F0C27AC4FD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3705019-5789-D530-63E1-E25D893D6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F1B86B8-E9EA-C324-2C3E-8DE829BBB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79641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1936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0ECB5-D43E-9A38-4C8F-0D0041142B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C272781-06E2-8972-DC4F-635553DB40D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914747-3879-DA99-B8B7-FE157C5D549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BEAE857-6765-AC3E-EE97-4F760EFEC8E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D0A8116-0322-1C63-61AC-5D984F53720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963D64C-19EA-AFD1-B309-1E986870F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691DAEB-7042-A07B-740E-DC2FA139CA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65912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1140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02C04-F21C-E85F-93EA-EF70C3455F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CCF0A26-68C5-8C7F-1E33-D5E789C9CC2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A7D301-5D8F-FD1E-077E-C3C7451A6B1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54F9444-38FF-2EA7-C432-9CAEBFB79F7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32FF31A-80EC-9A42-3996-0DB8F85CE47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F35B1DA-EAD5-D278-67AD-CC8B1CE3B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A3A203B-5961-377D-1459-8981166AB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13759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40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7FAB2-5706-5377-3C42-456EB6911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51F2DF9-7337-D651-09DA-E93ABD8A28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3D4E86-E3E4-DFEE-BAE2-27D2579B6A1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7DF1351-76D0-4517-2881-F5299F97B35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69CD1EB-48B6-38C6-79FF-A15D25FCF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7895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B86B0-364D-082B-3342-DC5491859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5C8D59F-B79E-B289-6587-7F57936CEE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083503-B02D-E20F-45F6-F0BBB19E461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65402E8-3713-D669-908B-5812F74F20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4DE9196-09AD-8A66-107A-755685420DC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D4A9A1C-FCB3-8963-564A-A2366102E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9005B28-B554-6275-02BB-724189D99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00097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6707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F67973-212D-6BB9-8C82-69E6AD55F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4FE6F28-0649-F64C-7A24-4EC8ABC81CA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DF94BC-AC71-8355-4DA5-82D97D66CFF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890E31E-A32A-1E42-BB7C-6CB2F391837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04C1298-A030-0F94-CCA3-21AF046E244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C182330-5218-232B-10EB-001D1520A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3496C85-075A-D605-0738-A54468DD9C3E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2CBE789-9DA2-8FF1-3582-00441FCC6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97531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5438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36F75-DF56-3369-6315-9C9DEA97D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02A15F-75A6-CED4-B550-E273792B71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746FD1-B2E7-FCD6-0B37-FD1F703CC5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3EE7DFD-86C8-9539-D87F-4584AD78AA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303ADA3-286B-CBCB-AF31-415199BDE9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7BBA969-5B02-4B67-7D6B-633626BE1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1C3CE0D-AA2E-9A80-5771-9D5DB905E190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83E2B1E-743B-1796-D579-70117621F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76389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7972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701FD0-7CF6-1C3E-9955-289C43361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E57321D-BF00-3453-A580-3087786E9B1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5CE4A4-4390-2246-8444-B6DFF4E4697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89CCCFC-F1A8-C55E-63EB-25E967BD931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ADA0205-C158-F847-5843-1E169B8D3E5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43F2587-3635-3275-64DF-28FE289B35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82490E4-63CA-AA92-BBC3-3158BCBA07F9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0D0D9C4-4F02-0E5C-3993-FDF242F96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25271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70A600C-5413-941C-A9C2-89E35D73023F}"/>
              </a:ext>
            </a:extLst>
          </p:cNvPr>
          <p:cNvSpPr txBox="1">
            <a:spLocks/>
          </p:cNvSpPr>
          <p:nvPr/>
        </p:nvSpPr>
        <p:spPr>
          <a:xfrm>
            <a:off x="3613630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654408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28C5D3-1AE9-973F-D8E0-32D481D34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C5E0822-D2C2-6C7F-B344-82B5F54C56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A63341-0173-EBDE-D434-D7316F6ABDA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835D186-4D0E-8DC7-4CEF-F1EFA9FC10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464232A-E58A-5AD1-EEAF-AFE47CF5B63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E33EA91-650B-8E09-D551-22551817CB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3CD81F8-1E9C-64E3-D03E-259D1EE94B67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170CBD0-178B-8D99-E997-4575EE8A6D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5750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3F2F7E1D-E884-A3C4-D16D-B04B95BA1D4A}"/>
              </a:ext>
            </a:extLst>
          </p:cNvPr>
          <p:cNvSpPr txBox="1">
            <a:spLocks/>
          </p:cNvSpPr>
          <p:nvPr/>
        </p:nvSpPr>
        <p:spPr>
          <a:xfrm>
            <a:off x="3613630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696927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B8043F-26AB-5520-3B64-902F48C58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627494F-9C85-3247-7BA8-C44914879D3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3C61D6-21C1-6E1C-5A64-C2A3B7E902D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43D2B04-A34D-B560-87EF-C8119DAE488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956EB37-270F-790B-2A02-D92A9B83CFE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80CA61A-9342-1778-5CF3-F1D828625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102C38F-C79F-EDC5-45F0-E9AB5E256BC2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66B5296-7576-EA3C-438B-9A86A83DA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342173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687193A-C45F-EF78-0ECA-9A2CCFFD3310}"/>
              </a:ext>
            </a:extLst>
          </p:cNvPr>
          <p:cNvSpPr txBox="1">
            <a:spLocks/>
          </p:cNvSpPr>
          <p:nvPr/>
        </p:nvSpPr>
        <p:spPr>
          <a:xfrm>
            <a:off x="6783848" y="175802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F963A62-54D1-8AD7-03A5-0689A8C6DCDF}"/>
              </a:ext>
            </a:extLst>
          </p:cNvPr>
          <p:cNvSpPr txBox="1">
            <a:spLocks/>
          </p:cNvSpPr>
          <p:nvPr/>
        </p:nvSpPr>
        <p:spPr>
          <a:xfrm>
            <a:off x="2763016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C052929-D0F8-FE50-326A-7D74C3C72730}"/>
              </a:ext>
            </a:extLst>
          </p:cNvPr>
          <p:cNvSpPr txBox="1">
            <a:spLocks/>
          </p:cNvSpPr>
          <p:nvPr/>
        </p:nvSpPr>
        <p:spPr>
          <a:xfrm>
            <a:off x="4288750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F9DDC2D-75AB-AF71-5044-AC0144B09EB9}"/>
              </a:ext>
            </a:extLst>
          </p:cNvPr>
          <p:cNvSpPr txBox="1">
            <a:spLocks/>
          </p:cNvSpPr>
          <p:nvPr/>
        </p:nvSpPr>
        <p:spPr>
          <a:xfrm>
            <a:off x="9286412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E005BCB-CFB4-81B6-8770-AE942D7D3091}"/>
              </a:ext>
            </a:extLst>
          </p:cNvPr>
          <p:cNvSpPr txBox="1">
            <a:spLocks/>
          </p:cNvSpPr>
          <p:nvPr/>
        </p:nvSpPr>
        <p:spPr>
          <a:xfrm>
            <a:off x="3613630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89413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B6508-0A98-04E4-99B5-585AA532C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681E24-6FAF-AAE0-CCB8-61717B54A80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40E659-450C-58DB-BDBB-4809F0F24E6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5AAB232-9FFC-A1D4-2140-FA7740A6AFE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32DD057-8F3C-C19C-1374-EC6DF135ABC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DEC187E-5F4E-521A-9130-6AD19E2CF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B760D63-7CC8-9738-D43D-B19B9714F542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5517E14-F985-C008-2A50-C9416C751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704362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02C8B77-1C8C-3A94-A9D3-8664E3B90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47CD8CAB-4425-8DA3-3F1B-754277893986}"/>
              </a:ext>
            </a:extLst>
          </p:cNvPr>
          <p:cNvSpPr txBox="1">
            <a:spLocks/>
          </p:cNvSpPr>
          <p:nvPr/>
        </p:nvSpPr>
        <p:spPr>
          <a:xfrm>
            <a:off x="6783848" y="175802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82B9E86-93EC-E48C-1645-5DE03490AB76}"/>
              </a:ext>
            </a:extLst>
          </p:cNvPr>
          <p:cNvSpPr txBox="1">
            <a:spLocks/>
          </p:cNvSpPr>
          <p:nvPr/>
        </p:nvSpPr>
        <p:spPr>
          <a:xfrm>
            <a:off x="2763016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74A2F20-B2AE-4DD0-D6B5-9B12D8620972}"/>
              </a:ext>
            </a:extLst>
          </p:cNvPr>
          <p:cNvSpPr txBox="1">
            <a:spLocks/>
          </p:cNvSpPr>
          <p:nvPr/>
        </p:nvSpPr>
        <p:spPr>
          <a:xfrm>
            <a:off x="4288750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8EAE648-06FA-8630-38ED-919C110A5693}"/>
              </a:ext>
            </a:extLst>
          </p:cNvPr>
          <p:cNvSpPr txBox="1">
            <a:spLocks/>
          </p:cNvSpPr>
          <p:nvPr/>
        </p:nvSpPr>
        <p:spPr>
          <a:xfrm>
            <a:off x="9286412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F3C4C99-657B-0DFA-D59E-FFFFC0ADE64E}"/>
              </a:ext>
            </a:extLst>
          </p:cNvPr>
          <p:cNvSpPr txBox="1">
            <a:spLocks/>
          </p:cNvSpPr>
          <p:nvPr/>
        </p:nvSpPr>
        <p:spPr>
          <a:xfrm>
            <a:off x="3613630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93546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10A4F-232F-317D-815F-CAB3DE101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E647AC8-229E-57A3-3BE4-FA180D7D56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EC19E3-2EF7-21F3-74BB-F9D7EAD9DA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7680D84-0272-67AF-A8C2-0E2EEE56B1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11C76C1-45A7-C17D-7DC5-79726121252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2A50892-D7B0-018E-A041-C696CF26F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43757D4-014D-0E2C-1231-EA2F31D786C7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4EE392A-DB50-41F7-85F3-9D949FE121CE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Louis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arriver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demain.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C0F4FF7-7CA5-8B7A-E87F-86F33FF2F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41E8E814-CBD4-896F-244D-630E8C9D2BCB}"/>
              </a:ext>
            </a:extLst>
          </p:cNvPr>
          <p:cNvSpPr txBox="1">
            <a:spLocks/>
          </p:cNvSpPr>
          <p:nvPr/>
        </p:nvSpPr>
        <p:spPr>
          <a:xfrm>
            <a:off x="6783848" y="175802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F971913-2E27-0DFD-B751-780E0EF7C3D4}"/>
              </a:ext>
            </a:extLst>
          </p:cNvPr>
          <p:cNvSpPr txBox="1">
            <a:spLocks/>
          </p:cNvSpPr>
          <p:nvPr/>
        </p:nvSpPr>
        <p:spPr>
          <a:xfrm>
            <a:off x="2763016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BA894A4-BF79-FD13-AD60-0D5C027E89A8}"/>
              </a:ext>
            </a:extLst>
          </p:cNvPr>
          <p:cNvSpPr txBox="1">
            <a:spLocks/>
          </p:cNvSpPr>
          <p:nvPr/>
        </p:nvSpPr>
        <p:spPr>
          <a:xfrm>
            <a:off x="4288750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0ECD6E0-B4FE-6369-D28D-7B1A8A8F23A1}"/>
              </a:ext>
            </a:extLst>
          </p:cNvPr>
          <p:cNvSpPr txBox="1">
            <a:spLocks/>
          </p:cNvSpPr>
          <p:nvPr/>
        </p:nvSpPr>
        <p:spPr>
          <a:xfrm>
            <a:off x="9286412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E0573C2-3D07-901B-A61D-E9B49CEB8A23}"/>
              </a:ext>
            </a:extLst>
          </p:cNvPr>
          <p:cNvSpPr txBox="1">
            <a:spLocks/>
          </p:cNvSpPr>
          <p:nvPr/>
        </p:nvSpPr>
        <p:spPr>
          <a:xfrm>
            <a:off x="3613630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667280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788A0-2F88-B04D-8FAB-94517BA959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6B1E5F3-4108-BD09-D9FF-2786DB6971E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78C5B1-49A9-26F2-356C-4716130993D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21FD263-4155-47DE-01BE-AF7BBAE9667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13CBD64-E5ED-D85E-119A-E8FC3BFCDB9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C40E6EF-D6F4-766C-EF74-0891E7F56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81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60958B-CFCB-C785-BF38-AA55CC081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69BC754-8789-6B5A-332D-29669248A3E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FD51C6-B83F-BE36-4E63-0B2C0235853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5EBBE49-38CA-14AB-521F-A83E4B8F4A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F6FD90A-87BD-1B2E-0F1F-19CB3B8422D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B6BB22C-A5EE-3387-9C14-D2E411570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3772AB7-449A-627A-C5B3-2251F8B97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62418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211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AF7C2-B66A-F4F7-795E-12EDC9281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B0822FF-0366-DAAA-28BD-D5455A4B8C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4F9339-C8C9-2952-18D9-974DC6DC0DE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3106379-F341-3AE6-6BAF-6DFDE9C2109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B49A89-BD8D-15DB-97ED-5D7575588D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4D38D79-7A6D-D3DA-B94F-B6ACF8C8D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B12A17B-6139-357C-645E-DEC2FB908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43548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9386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467</TotalTime>
  <Words>3299</Words>
  <Application>Microsoft Office PowerPoint</Application>
  <PresentationFormat>Grand écran</PresentationFormat>
  <Paragraphs>635</Paragraphs>
  <Slides>68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68</vt:i4>
      </vt:variant>
    </vt:vector>
  </HeadingPairs>
  <TitlesOfParts>
    <vt:vector size="73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23</cp:revision>
  <dcterms:created xsi:type="dcterms:W3CDTF">2024-11-28T14:19:02Z</dcterms:created>
  <dcterms:modified xsi:type="dcterms:W3CDTF">2025-06-18T13:42:24Z</dcterms:modified>
</cp:coreProperties>
</file>