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1115" r:id="rId7"/>
    <p:sldId id="1143" r:id="rId8"/>
    <p:sldId id="1144" r:id="rId9"/>
    <p:sldId id="1145" r:id="rId10"/>
    <p:sldId id="1146" r:id="rId11"/>
    <p:sldId id="1147" r:id="rId12"/>
    <p:sldId id="1148" r:id="rId13"/>
    <p:sldId id="1149" r:id="rId14"/>
    <p:sldId id="1150" r:id="rId15"/>
    <p:sldId id="1151" r:id="rId16"/>
    <p:sldId id="275" r:id="rId17"/>
    <p:sldId id="290" r:id="rId18"/>
    <p:sldId id="1124" r:id="rId19"/>
    <p:sldId id="1152" r:id="rId20"/>
    <p:sldId id="1153" r:id="rId21"/>
    <p:sldId id="1154" r:id="rId22"/>
    <p:sldId id="1155" r:id="rId23"/>
    <p:sldId id="1156" r:id="rId24"/>
    <p:sldId id="1157" r:id="rId25"/>
    <p:sldId id="1158" r:id="rId26"/>
    <p:sldId id="1159" r:id="rId27"/>
    <p:sldId id="1160" r:id="rId28"/>
    <p:sldId id="288" r:id="rId29"/>
    <p:sldId id="291" r:id="rId30"/>
    <p:sldId id="1133" r:id="rId31"/>
    <p:sldId id="1161" r:id="rId32"/>
    <p:sldId id="1162" r:id="rId33"/>
    <p:sldId id="1163" r:id="rId34"/>
    <p:sldId id="1164" r:id="rId35"/>
    <p:sldId id="1165" r:id="rId36"/>
    <p:sldId id="1166" r:id="rId37"/>
    <p:sldId id="1167" r:id="rId38"/>
    <p:sldId id="1168" r:id="rId39"/>
    <p:sldId id="1169" r:id="rId40"/>
    <p:sldId id="304" r:id="rId41"/>
    <p:sldId id="305" r:id="rId42"/>
    <p:sldId id="1142" r:id="rId43"/>
    <p:sldId id="1170" r:id="rId44"/>
    <p:sldId id="1171" r:id="rId45"/>
    <p:sldId id="1172" r:id="rId46"/>
    <p:sldId id="1173" r:id="rId47"/>
    <p:sldId id="1174" r:id="rId48"/>
    <p:sldId id="1175" r:id="rId49"/>
    <p:sldId id="1176" r:id="rId50"/>
    <p:sldId id="1177" r:id="rId51"/>
    <p:sldId id="1178" r:id="rId52"/>
    <p:sldId id="318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P3/S7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P3/S7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29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1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7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7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D67F4-21EF-F4DD-3FA0-CD4C4A86B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FB1685-9541-6626-A71A-D0AF6B7F43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D8C827-5787-F0DF-31D9-8090C05675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-je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9FC698B-CF9A-5845-702F-7B2866BA483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2D0739F-A57B-85D8-1621-088913D4A3F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635815E-4F16-DB42-C18E-5BC225747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7FFA9FD-B3F2-1FBA-AD57-ECC957770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80347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674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901F6-7BBB-F30D-FA57-B275B6050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4711EB-5E26-41A8-B343-BC440A10D64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6838C1-3A98-1759-2930-0F71288CD63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-je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5DC7753-9D52-E9F4-F994-EA1B34E941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D6AA4B3-D926-45BF-D044-CD52157E6B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F65B34-24A5-28FD-4972-0460D6328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989CA1F-778B-79FE-565B-15796AAA3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0343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3169658C-4225-8CBC-1F10-5067D427C82B}"/>
              </a:ext>
            </a:extLst>
          </p:cNvPr>
          <p:cNvSpPr txBox="1">
            <a:spLocks/>
          </p:cNvSpPr>
          <p:nvPr/>
        </p:nvSpPr>
        <p:spPr>
          <a:xfrm>
            <a:off x="1797045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8F52C8B-65A0-5874-3F6E-58E38E6F9B4D}"/>
              </a:ext>
            </a:extLst>
          </p:cNvPr>
          <p:cNvSpPr txBox="1">
            <a:spLocks/>
          </p:cNvSpPr>
          <p:nvPr/>
        </p:nvSpPr>
        <p:spPr>
          <a:xfrm>
            <a:off x="40920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E09AE98-556A-EA59-8371-561F6BEC0535}"/>
              </a:ext>
            </a:extLst>
          </p:cNvPr>
          <p:cNvSpPr txBox="1">
            <a:spLocks/>
          </p:cNvSpPr>
          <p:nvPr/>
        </p:nvSpPr>
        <p:spPr>
          <a:xfrm>
            <a:off x="624040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5271165-3C78-2323-A420-4B836FD5CA8B}"/>
              </a:ext>
            </a:extLst>
          </p:cNvPr>
          <p:cNvSpPr txBox="1">
            <a:spLocks/>
          </p:cNvSpPr>
          <p:nvPr/>
        </p:nvSpPr>
        <p:spPr>
          <a:xfrm>
            <a:off x="71067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B3FA6CF-D911-4C98-CAA5-C89C516FB776}"/>
              </a:ext>
            </a:extLst>
          </p:cNvPr>
          <p:cNvSpPr txBox="1">
            <a:spLocks/>
          </p:cNvSpPr>
          <p:nvPr/>
        </p:nvSpPr>
        <p:spPr>
          <a:xfrm>
            <a:off x="346402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EE6CC3B-97C5-A51C-94F4-518395730FA8}"/>
              </a:ext>
            </a:extLst>
          </p:cNvPr>
          <p:cNvSpPr txBox="1">
            <a:spLocks/>
          </p:cNvSpPr>
          <p:nvPr/>
        </p:nvSpPr>
        <p:spPr>
          <a:xfrm>
            <a:off x="51552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1A09B39-38B9-5099-51DD-3452DA2A0DD0}"/>
              </a:ext>
            </a:extLst>
          </p:cNvPr>
          <p:cNvSpPr txBox="1">
            <a:spLocks/>
          </p:cNvSpPr>
          <p:nvPr/>
        </p:nvSpPr>
        <p:spPr>
          <a:xfrm>
            <a:off x="818212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B013530-6E92-3AC2-3B92-FF451D356F82}"/>
              </a:ext>
            </a:extLst>
          </p:cNvPr>
          <p:cNvSpPr txBox="1">
            <a:spLocks/>
          </p:cNvSpPr>
          <p:nvPr/>
        </p:nvSpPr>
        <p:spPr>
          <a:xfrm>
            <a:off x="100328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1153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72DD0-6ABE-5915-AA6B-20853C598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BD8D172-347D-A187-A0BA-FF1040015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3671CB-2B39-38F0-065E-79AE5436E89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-je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BD87435-7C4F-D824-4D96-3B4B994519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262C31-7257-159A-777B-A3BB9D48678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23057BB-4ABD-34E5-6991-D4DDAC98B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1762D7A-DA9F-6830-94BE-F69CC3298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80964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3802F9D-1843-98E2-EAFA-C3A88E368BFD}"/>
              </a:ext>
            </a:extLst>
          </p:cNvPr>
          <p:cNvSpPr txBox="1">
            <a:spLocks/>
          </p:cNvSpPr>
          <p:nvPr/>
        </p:nvSpPr>
        <p:spPr>
          <a:xfrm>
            <a:off x="1797045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E2738BE-A82B-B4DE-C31B-1B4AC36866B1}"/>
              </a:ext>
            </a:extLst>
          </p:cNvPr>
          <p:cNvSpPr txBox="1">
            <a:spLocks/>
          </p:cNvSpPr>
          <p:nvPr/>
        </p:nvSpPr>
        <p:spPr>
          <a:xfrm>
            <a:off x="40920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BAC5667-FFA1-4CE9-B2E9-0EE0176C5D45}"/>
              </a:ext>
            </a:extLst>
          </p:cNvPr>
          <p:cNvSpPr txBox="1">
            <a:spLocks/>
          </p:cNvSpPr>
          <p:nvPr/>
        </p:nvSpPr>
        <p:spPr>
          <a:xfrm>
            <a:off x="624040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19B1295-3887-D7B1-D205-E239A520B981}"/>
              </a:ext>
            </a:extLst>
          </p:cNvPr>
          <p:cNvSpPr txBox="1">
            <a:spLocks/>
          </p:cNvSpPr>
          <p:nvPr/>
        </p:nvSpPr>
        <p:spPr>
          <a:xfrm>
            <a:off x="71067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4136B11-5E65-2223-8C6F-F81D18C70943}"/>
              </a:ext>
            </a:extLst>
          </p:cNvPr>
          <p:cNvSpPr txBox="1">
            <a:spLocks/>
          </p:cNvSpPr>
          <p:nvPr/>
        </p:nvSpPr>
        <p:spPr>
          <a:xfrm>
            <a:off x="346402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7E236F3-5FA4-C43A-40E5-C50FF3CB5FE9}"/>
              </a:ext>
            </a:extLst>
          </p:cNvPr>
          <p:cNvSpPr txBox="1">
            <a:spLocks/>
          </p:cNvSpPr>
          <p:nvPr/>
        </p:nvSpPr>
        <p:spPr>
          <a:xfrm>
            <a:off x="51552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E8262FD-4068-ABC7-EB6C-D331F5607370}"/>
              </a:ext>
            </a:extLst>
          </p:cNvPr>
          <p:cNvSpPr txBox="1">
            <a:spLocks/>
          </p:cNvSpPr>
          <p:nvPr/>
        </p:nvSpPr>
        <p:spPr>
          <a:xfrm>
            <a:off x="818212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063AEB2-6C09-220F-0B13-67C386E1E2E1}"/>
              </a:ext>
            </a:extLst>
          </p:cNvPr>
          <p:cNvSpPr txBox="1">
            <a:spLocks/>
          </p:cNvSpPr>
          <p:nvPr/>
        </p:nvSpPr>
        <p:spPr>
          <a:xfrm>
            <a:off x="100328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2799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F5C47-E63E-8872-5C53-EFFBA9EF9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480CE6-44BB-20AF-E4B3-ED03999E8E5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5A279D-8587-AA56-3B89-26019C9F0A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93FA577-405D-2950-F819-49FE4D84FF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947B58-7FFF-2E21-4A9C-C9625562293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EBC53F5-284F-BF0B-5FDC-3003CDC99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F091B2-7356-5BF6-9B86-4F846C234804}"/>
              </a:ext>
            </a:extLst>
          </p:cNvPr>
          <p:cNvSpPr txBox="1">
            <a:spLocks/>
          </p:cNvSpPr>
          <p:nvPr/>
        </p:nvSpPr>
        <p:spPr>
          <a:xfrm>
            <a:off x="1745209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40C9D9-54CC-3D8E-973C-ADDF79086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57484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36936814-EEE4-2611-E0D7-C5FDDC3E440B}"/>
              </a:ext>
            </a:extLst>
          </p:cNvPr>
          <p:cNvSpPr txBox="1">
            <a:spLocks/>
          </p:cNvSpPr>
          <p:nvPr/>
        </p:nvSpPr>
        <p:spPr>
          <a:xfrm>
            <a:off x="1797045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7569CA8-DE02-9674-CEFF-00E0DBC944A2}"/>
              </a:ext>
            </a:extLst>
          </p:cNvPr>
          <p:cNvSpPr txBox="1">
            <a:spLocks/>
          </p:cNvSpPr>
          <p:nvPr/>
        </p:nvSpPr>
        <p:spPr>
          <a:xfrm>
            <a:off x="3359366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1989506-E776-05CB-FE94-35A086D3184C}"/>
              </a:ext>
            </a:extLst>
          </p:cNvPr>
          <p:cNvSpPr txBox="1">
            <a:spLocks/>
          </p:cNvSpPr>
          <p:nvPr/>
        </p:nvSpPr>
        <p:spPr>
          <a:xfrm>
            <a:off x="5138921" y="2557250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BFA1DE4-40E4-2E13-0504-4A7C69ABEEB6}"/>
              </a:ext>
            </a:extLst>
          </p:cNvPr>
          <p:cNvSpPr txBox="1">
            <a:spLocks/>
          </p:cNvSpPr>
          <p:nvPr/>
        </p:nvSpPr>
        <p:spPr>
          <a:xfrm>
            <a:off x="40920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FC46FC2-BDAE-3ADF-4D46-BA9FF242F936}"/>
              </a:ext>
            </a:extLst>
          </p:cNvPr>
          <p:cNvSpPr txBox="1">
            <a:spLocks/>
          </p:cNvSpPr>
          <p:nvPr/>
        </p:nvSpPr>
        <p:spPr>
          <a:xfrm>
            <a:off x="624040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DEF4A8A-871B-BEC0-A066-57ADDA897B81}"/>
              </a:ext>
            </a:extLst>
          </p:cNvPr>
          <p:cNvSpPr txBox="1">
            <a:spLocks/>
          </p:cNvSpPr>
          <p:nvPr/>
        </p:nvSpPr>
        <p:spPr>
          <a:xfrm>
            <a:off x="71067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10171FE-99DB-5BE1-424C-18CDC1BCB75F}"/>
              </a:ext>
            </a:extLst>
          </p:cNvPr>
          <p:cNvSpPr txBox="1">
            <a:spLocks/>
          </p:cNvSpPr>
          <p:nvPr/>
        </p:nvSpPr>
        <p:spPr>
          <a:xfrm>
            <a:off x="346402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8BA2455-E859-23DD-B554-40BFFE12D60B}"/>
              </a:ext>
            </a:extLst>
          </p:cNvPr>
          <p:cNvSpPr txBox="1">
            <a:spLocks/>
          </p:cNvSpPr>
          <p:nvPr/>
        </p:nvSpPr>
        <p:spPr>
          <a:xfrm>
            <a:off x="51552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03C264F-FE40-9553-771A-08E22CEC90C6}"/>
              </a:ext>
            </a:extLst>
          </p:cNvPr>
          <p:cNvSpPr txBox="1">
            <a:spLocks/>
          </p:cNvSpPr>
          <p:nvPr/>
        </p:nvSpPr>
        <p:spPr>
          <a:xfrm>
            <a:off x="818212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49B445D-12F7-9FEC-F79B-C8B8C33B1E9C}"/>
              </a:ext>
            </a:extLst>
          </p:cNvPr>
          <p:cNvSpPr txBox="1">
            <a:spLocks/>
          </p:cNvSpPr>
          <p:nvPr/>
        </p:nvSpPr>
        <p:spPr>
          <a:xfrm>
            <a:off x="100328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289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72CA2-7FF9-4278-CF6C-C4CC995325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82A238-81EC-05D3-B825-0A7F5BEA336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B36F5D-4D31-EF4B-66A7-27B5817D43B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747868-7965-A2D2-941C-71B42033A5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41F198-4FEC-BDEC-1DA5-39252C4423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7D7993-8A4A-43B9-0D06-A5B8A2CA9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320877A-3F88-D3C6-4168-FA3857300CC6}"/>
              </a:ext>
            </a:extLst>
          </p:cNvPr>
          <p:cNvSpPr txBox="1">
            <a:spLocks/>
          </p:cNvSpPr>
          <p:nvPr/>
        </p:nvSpPr>
        <p:spPr>
          <a:xfrm>
            <a:off x="1745209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5CD424-BF58-E01C-FC61-4EDF26C9E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44069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0D964AB-4568-E200-555A-7F4AE7BFC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4048B001-8DFB-F7A8-6F40-8AA168BB12B5}"/>
              </a:ext>
            </a:extLst>
          </p:cNvPr>
          <p:cNvSpPr txBox="1">
            <a:spLocks/>
          </p:cNvSpPr>
          <p:nvPr/>
        </p:nvSpPr>
        <p:spPr>
          <a:xfrm>
            <a:off x="1797045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90DA142-4334-2B22-304F-7A8DBE20DFA9}"/>
              </a:ext>
            </a:extLst>
          </p:cNvPr>
          <p:cNvSpPr txBox="1">
            <a:spLocks/>
          </p:cNvSpPr>
          <p:nvPr/>
        </p:nvSpPr>
        <p:spPr>
          <a:xfrm>
            <a:off x="3359366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D1FFF4B-0FE3-B57E-1D7F-DB50C092CD1E}"/>
              </a:ext>
            </a:extLst>
          </p:cNvPr>
          <p:cNvSpPr txBox="1">
            <a:spLocks/>
          </p:cNvSpPr>
          <p:nvPr/>
        </p:nvSpPr>
        <p:spPr>
          <a:xfrm>
            <a:off x="5138921" y="2557250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352FA93-76F0-9AE2-5829-62BDA90482AC}"/>
              </a:ext>
            </a:extLst>
          </p:cNvPr>
          <p:cNvSpPr txBox="1">
            <a:spLocks/>
          </p:cNvSpPr>
          <p:nvPr/>
        </p:nvSpPr>
        <p:spPr>
          <a:xfrm>
            <a:off x="40920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E376DD1-320D-2BCA-42AE-5869251C5234}"/>
              </a:ext>
            </a:extLst>
          </p:cNvPr>
          <p:cNvSpPr txBox="1">
            <a:spLocks/>
          </p:cNvSpPr>
          <p:nvPr/>
        </p:nvSpPr>
        <p:spPr>
          <a:xfrm>
            <a:off x="624040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6B1196F-4463-7E54-187C-2B4CBAD443A5}"/>
              </a:ext>
            </a:extLst>
          </p:cNvPr>
          <p:cNvSpPr txBox="1">
            <a:spLocks/>
          </p:cNvSpPr>
          <p:nvPr/>
        </p:nvSpPr>
        <p:spPr>
          <a:xfrm>
            <a:off x="71067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9029A95-F2DE-064B-78C5-86FBD97C66E6}"/>
              </a:ext>
            </a:extLst>
          </p:cNvPr>
          <p:cNvSpPr txBox="1">
            <a:spLocks/>
          </p:cNvSpPr>
          <p:nvPr/>
        </p:nvSpPr>
        <p:spPr>
          <a:xfrm>
            <a:off x="346402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00E57AE-F7D4-36D1-5FBE-3E51DDC55D4A}"/>
              </a:ext>
            </a:extLst>
          </p:cNvPr>
          <p:cNvSpPr txBox="1">
            <a:spLocks/>
          </p:cNvSpPr>
          <p:nvPr/>
        </p:nvSpPr>
        <p:spPr>
          <a:xfrm>
            <a:off x="51552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C4F410D-FFDB-45BC-2E64-07D13B630473}"/>
              </a:ext>
            </a:extLst>
          </p:cNvPr>
          <p:cNvSpPr txBox="1">
            <a:spLocks/>
          </p:cNvSpPr>
          <p:nvPr/>
        </p:nvSpPr>
        <p:spPr>
          <a:xfrm>
            <a:off x="818212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A5D1AC1-958A-35FC-C714-B32102EDD3CE}"/>
              </a:ext>
            </a:extLst>
          </p:cNvPr>
          <p:cNvSpPr txBox="1">
            <a:spLocks/>
          </p:cNvSpPr>
          <p:nvPr/>
        </p:nvSpPr>
        <p:spPr>
          <a:xfrm>
            <a:off x="100328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3098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8BF6A-6071-313A-BB9D-25F8F97B3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30E137-13AB-37E4-2685-467ADD0BA6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ABD8F5-2535-A837-3B64-F9DAF79885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2C418F-79AB-0448-4DDC-FB0BD42F724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FEE610-8D5F-1D5B-5AF2-9993214818E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10143D-7F38-90A8-193B-11ADB9596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D3EA98F-7CEE-A450-987A-056AF6A8D7DD}"/>
              </a:ext>
            </a:extLst>
          </p:cNvPr>
          <p:cNvSpPr txBox="1">
            <a:spLocks/>
          </p:cNvSpPr>
          <p:nvPr/>
        </p:nvSpPr>
        <p:spPr>
          <a:xfrm>
            <a:off x="1745209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F236559-B9E9-A3C7-5E6F-8AEF7C50EEB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Interrogerez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élèves du fond pour commencer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FAB7ACA-A3CA-2431-213A-F6F833DA1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79F3A3E8-F03D-5DAD-D689-DCF55793AE2A}"/>
              </a:ext>
            </a:extLst>
          </p:cNvPr>
          <p:cNvSpPr txBox="1">
            <a:spLocks/>
          </p:cNvSpPr>
          <p:nvPr/>
        </p:nvSpPr>
        <p:spPr>
          <a:xfrm>
            <a:off x="1797045" y="170756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AEBEDD5-AC39-31AD-69BB-4A2B131C9700}"/>
              </a:ext>
            </a:extLst>
          </p:cNvPr>
          <p:cNvSpPr txBox="1">
            <a:spLocks/>
          </p:cNvSpPr>
          <p:nvPr/>
        </p:nvSpPr>
        <p:spPr>
          <a:xfrm>
            <a:off x="3359366" y="25572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80C2291-D579-BE5B-99C7-BE94E6F11B28}"/>
              </a:ext>
            </a:extLst>
          </p:cNvPr>
          <p:cNvSpPr txBox="1">
            <a:spLocks/>
          </p:cNvSpPr>
          <p:nvPr/>
        </p:nvSpPr>
        <p:spPr>
          <a:xfrm>
            <a:off x="5138921" y="2557250"/>
            <a:ext cx="208826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F54E0F7-A852-6C45-0D9A-00D84770F101}"/>
              </a:ext>
            </a:extLst>
          </p:cNvPr>
          <p:cNvSpPr txBox="1">
            <a:spLocks/>
          </p:cNvSpPr>
          <p:nvPr/>
        </p:nvSpPr>
        <p:spPr>
          <a:xfrm>
            <a:off x="4092060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209D941-F714-D1AA-8162-52B79E217A93}"/>
              </a:ext>
            </a:extLst>
          </p:cNvPr>
          <p:cNvSpPr txBox="1">
            <a:spLocks/>
          </p:cNvSpPr>
          <p:nvPr/>
        </p:nvSpPr>
        <p:spPr>
          <a:xfrm>
            <a:off x="624040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41A75F9-0902-8A59-6AC8-99712F7BF05F}"/>
              </a:ext>
            </a:extLst>
          </p:cNvPr>
          <p:cNvSpPr txBox="1">
            <a:spLocks/>
          </p:cNvSpPr>
          <p:nvPr/>
        </p:nvSpPr>
        <p:spPr>
          <a:xfrm>
            <a:off x="71067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FE942AF-3EF6-E38A-E2A2-FC38249B0329}"/>
              </a:ext>
            </a:extLst>
          </p:cNvPr>
          <p:cNvSpPr txBox="1">
            <a:spLocks/>
          </p:cNvSpPr>
          <p:nvPr/>
        </p:nvSpPr>
        <p:spPr>
          <a:xfrm>
            <a:off x="3464026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436AAB4-FD0E-DFA6-55AA-FA53BD1AF83F}"/>
              </a:ext>
            </a:extLst>
          </p:cNvPr>
          <p:cNvSpPr txBox="1">
            <a:spLocks/>
          </p:cNvSpPr>
          <p:nvPr/>
        </p:nvSpPr>
        <p:spPr>
          <a:xfrm>
            <a:off x="5155244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C8E28C8-89DF-D234-AC9B-E44656D9757F}"/>
              </a:ext>
            </a:extLst>
          </p:cNvPr>
          <p:cNvSpPr txBox="1">
            <a:spLocks/>
          </p:cNvSpPr>
          <p:nvPr/>
        </p:nvSpPr>
        <p:spPr>
          <a:xfrm>
            <a:off x="818212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F723C4A-E464-94A2-1B1D-1504314008C0}"/>
              </a:ext>
            </a:extLst>
          </p:cNvPr>
          <p:cNvSpPr txBox="1">
            <a:spLocks/>
          </p:cNvSpPr>
          <p:nvPr/>
        </p:nvSpPr>
        <p:spPr>
          <a:xfrm>
            <a:off x="10032848" y="1707562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758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A98C6-8F97-9E73-4FAB-A53257C48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246AD14-027F-C966-B002-F15657DAC3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51E609-A2E9-CDCC-F680-40AD8C3053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repose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0F2063-18D7-7962-ED27-485655DBEC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8D3AE93-7C04-6E5B-4D7F-397DBDFF5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43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4A549-FCA4-39E1-9FF7-D6D5DBCC8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CF26B5-E13C-F941-D952-4F6D3D4BC2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BA7370-D622-28B5-D0CE-B94F3868D58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repose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EB6619-F673-9DA8-7286-0698419C4B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970F177-9F11-6EF0-E755-6C52E3E3AC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50B3C5-E55B-49E6-5944-DACFA6875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31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234C84-BC6B-8DE2-A744-616EEBD46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DD4C43-FAFF-73C0-F935-D0FA308ACB0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840C7D-B554-B848-6D2B-D91B3CBC3E8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repose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9439D7-F891-52B9-732A-238C9C7F0F3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48424B3-6543-A9E5-8408-F3A286F897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5C5F4C7-5012-E819-CF94-6C1DA6CE6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2FBD7E6-3AB8-10B8-4A36-AB6F105D2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48566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280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9B4F9-CB2B-C2A1-97AA-DF7686128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C1BEF1-DE23-8881-1309-81CE5A850E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460272-5CE6-7DCC-3B05-A94312B8F33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repose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28BBB1-741A-786D-1E36-B86854399CE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11F63FF-C48F-FA66-DCAC-9D43014FE1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5895533-A647-914A-68E2-408B76610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55C4823-EDFB-CC05-AC58-7269DCA0B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817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52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B52B8-6E39-E8A2-DA27-659A255A6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99FDD7-0AC1-D08F-3300-EED898B2CE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363908-881B-262D-339E-AB5EA5FD55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repose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532007-F93B-58FF-F21B-11F84B7917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2FF0EE3-4B8D-D5C5-051F-7841BEF0AE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7DC979-26A7-3AE1-A5FE-8854419A3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1F43741-869C-68CD-F226-EF380261F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7260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294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71A73-1E64-BD0D-DA1E-2B71E137E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0E2CBD-0C19-8C44-A633-9A46992A07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47A9E2-31B2-8460-148C-34A5FE16C5D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repose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73ADF9-27B5-AF88-F3DC-F23ED4841D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8FCBF4-367F-08CE-3908-6A858BB984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238962-BD0C-9D85-EA48-CA6CFAFEA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2EDA80-562A-A5C6-CDA2-00683D248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5526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6FC23C7-E46D-6E80-B2E1-AB4AF38F14FC}"/>
              </a:ext>
            </a:extLst>
          </p:cNvPr>
          <p:cNvSpPr txBox="1">
            <a:spLocks/>
          </p:cNvSpPr>
          <p:nvPr/>
        </p:nvSpPr>
        <p:spPr>
          <a:xfrm>
            <a:off x="147788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256C9D3-B031-10B1-DB55-3D20E9E974E2}"/>
              </a:ext>
            </a:extLst>
          </p:cNvPr>
          <p:cNvSpPr txBox="1">
            <a:spLocks/>
          </p:cNvSpPr>
          <p:nvPr/>
        </p:nvSpPr>
        <p:spPr>
          <a:xfrm>
            <a:off x="833744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7637A3D-86B5-4505-B6F0-121EBA166A02}"/>
              </a:ext>
            </a:extLst>
          </p:cNvPr>
          <p:cNvSpPr txBox="1">
            <a:spLocks/>
          </p:cNvSpPr>
          <p:nvPr/>
        </p:nvSpPr>
        <p:spPr>
          <a:xfrm>
            <a:off x="974729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4745685-A0DF-03C6-92D4-2F0C47B64D99}"/>
              </a:ext>
            </a:extLst>
          </p:cNvPr>
          <p:cNvSpPr txBox="1">
            <a:spLocks/>
          </p:cNvSpPr>
          <p:nvPr/>
        </p:nvSpPr>
        <p:spPr>
          <a:xfrm>
            <a:off x="2409771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22B0FE2-CD3F-486F-CECD-A8D66D8A77A9}"/>
              </a:ext>
            </a:extLst>
          </p:cNvPr>
          <p:cNvSpPr txBox="1">
            <a:spLocks/>
          </p:cNvSpPr>
          <p:nvPr/>
        </p:nvSpPr>
        <p:spPr>
          <a:xfrm>
            <a:off x="345014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7815925-6F75-4468-6801-15451BE70719}"/>
              </a:ext>
            </a:extLst>
          </p:cNvPr>
          <p:cNvSpPr txBox="1">
            <a:spLocks/>
          </p:cNvSpPr>
          <p:nvPr/>
        </p:nvSpPr>
        <p:spPr>
          <a:xfrm>
            <a:off x="4211052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58A8326-E0B3-A5F0-DD48-D874A3D5F9D6}"/>
              </a:ext>
            </a:extLst>
          </p:cNvPr>
          <p:cNvSpPr txBox="1">
            <a:spLocks/>
          </p:cNvSpPr>
          <p:nvPr/>
        </p:nvSpPr>
        <p:spPr>
          <a:xfrm>
            <a:off x="5352524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B698BF9-DDF4-74FB-AB41-687AD445E98F}"/>
              </a:ext>
            </a:extLst>
          </p:cNvPr>
          <p:cNvSpPr txBox="1">
            <a:spLocks/>
          </p:cNvSpPr>
          <p:nvPr/>
        </p:nvSpPr>
        <p:spPr>
          <a:xfrm>
            <a:off x="7154751" y="15613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74CF0470-EA9D-B94D-15A5-A2CBAFBABDB6}"/>
              </a:ext>
            </a:extLst>
          </p:cNvPr>
          <p:cNvCxnSpPr>
            <a:cxnSpLocks/>
          </p:cNvCxnSpPr>
          <p:nvPr/>
        </p:nvCxnSpPr>
        <p:spPr>
          <a:xfrm>
            <a:off x="6691059" y="2020561"/>
            <a:ext cx="165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508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BD225-35ED-48FE-DA9F-899C19101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E1C95A-2EC8-C9A5-CCA3-46D89FE5B9D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7A7283-4CB9-BA66-9D9A-95340F1BFA0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repose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91DFF7-4B90-D216-2C8B-8755BE37D20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18A3D49-2833-94BB-2B8F-33691430343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C6297D-F75D-CDAC-8344-7FC69B8CB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128C0D0-CBBA-3AF8-58F6-544A8B9D9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46695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EE33181-184C-1F07-FE13-1ED6B21AD44B}"/>
              </a:ext>
            </a:extLst>
          </p:cNvPr>
          <p:cNvSpPr txBox="1">
            <a:spLocks/>
          </p:cNvSpPr>
          <p:nvPr/>
        </p:nvSpPr>
        <p:spPr>
          <a:xfrm>
            <a:off x="147788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76EED83-6727-8C1F-BA72-548383243DFC}"/>
              </a:ext>
            </a:extLst>
          </p:cNvPr>
          <p:cNvSpPr txBox="1">
            <a:spLocks/>
          </p:cNvSpPr>
          <p:nvPr/>
        </p:nvSpPr>
        <p:spPr>
          <a:xfrm>
            <a:off x="833744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443BDE9-6D6F-AB52-4414-522399C42459}"/>
              </a:ext>
            </a:extLst>
          </p:cNvPr>
          <p:cNvSpPr txBox="1">
            <a:spLocks/>
          </p:cNvSpPr>
          <p:nvPr/>
        </p:nvSpPr>
        <p:spPr>
          <a:xfrm>
            <a:off x="974729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125FF77-DE45-F9B8-1E42-2E3E89D7EE19}"/>
              </a:ext>
            </a:extLst>
          </p:cNvPr>
          <p:cNvSpPr txBox="1">
            <a:spLocks/>
          </p:cNvSpPr>
          <p:nvPr/>
        </p:nvSpPr>
        <p:spPr>
          <a:xfrm>
            <a:off x="2409771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356C264-D2AD-9E7D-0BF8-2861DA27D916}"/>
              </a:ext>
            </a:extLst>
          </p:cNvPr>
          <p:cNvSpPr txBox="1">
            <a:spLocks/>
          </p:cNvSpPr>
          <p:nvPr/>
        </p:nvSpPr>
        <p:spPr>
          <a:xfrm>
            <a:off x="345014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E20DF63-ADF2-CB03-6162-3624ADEE4C5D}"/>
              </a:ext>
            </a:extLst>
          </p:cNvPr>
          <p:cNvSpPr txBox="1">
            <a:spLocks/>
          </p:cNvSpPr>
          <p:nvPr/>
        </p:nvSpPr>
        <p:spPr>
          <a:xfrm>
            <a:off x="4211052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7EEB706-E192-0E8C-7468-798203B4182C}"/>
              </a:ext>
            </a:extLst>
          </p:cNvPr>
          <p:cNvSpPr txBox="1">
            <a:spLocks/>
          </p:cNvSpPr>
          <p:nvPr/>
        </p:nvSpPr>
        <p:spPr>
          <a:xfrm>
            <a:off x="5352524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AA7BA7D-DEA6-2C13-B364-29AB0BCE4A08}"/>
              </a:ext>
            </a:extLst>
          </p:cNvPr>
          <p:cNvSpPr txBox="1">
            <a:spLocks/>
          </p:cNvSpPr>
          <p:nvPr/>
        </p:nvSpPr>
        <p:spPr>
          <a:xfrm>
            <a:off x="7154751" y="15613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13D8BAF-34C4-C0DE-997D-845A27A2CA45}"/>
              </a:ext>
            </a:extLst>
          </p:cNvPr>
          <p:cNvCxnSpPr>
            <a:cxnSpLocks/>
          </p:cNvCxnSpPr>
          <p:nvPr/>
        </p:nvCxnSpPr>
        <p:spPr>
          <a:xfrm>
            <a:off x="6691059" y="2020561"/>
            <a:ext cx="165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707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B94125-20BA-A67C-2BEE-472292F41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EF1DAA-E016-9963-9CFD-414C2BB3562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8E9271-25D1-785B-57BD-FD8B5402C9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repose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7A59FA6-C9D7-A47F-0ED1-C5A8176377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EEC056-8F71-A47D-FC33-02B3E9C401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7AD726A-5062-8AEF-6555-EFF6038FC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B4DAD81-789D-AA30-A889-F56719F596C5}"/>
              </a:ext>
            </a:extLst>
          </p:cNvPr>
          <p:cNvSpPr txBox="1">
            <a:spLocks/>
          </p:cNvSpPr>
          <p:nvPr/>
        </p:nvSpPr>
        <p:spPr>
          <a:xfrm>
            <a:off x="4989323" y="2597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AE75E72-A077-28CA-9B88-700C9ACC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87937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F7F1F96-589A-100E-F3DB-A5AECF1A099B}"/>
              </a:ext>
            </a:extLst>
          </p:cNvPr>
          <p:cNvSpPr txBox="1">
            <a:spLocks/>
          </p:cNvSpPr>
          <p:nvPr/>
        </p:nvSpPr>
        <p:spPr>
          <a:xfrm>
            <a:off x="147788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4EE4CD0-6EBD-6FBA-3D1F-3C3DA2DC8B2F}"/>
              </a:ext>
            </a:extLst>
          </p:cNvPr>
          <p:cNvSpPr txBox="1">
            <a:spLocks/>
          </p:cNvSpPr>
          <p:nvPr/>
        </p:nvSpPr>
        <p:spPr>
          <a:xfrm>
            <a:off x="2381177" y="2597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02D0300-7C0B-1280-AF68-36E3D08ED274}"/>
              </a:ext>
            </a:extLst>
          </p:cNvPr>
          <p:cNvSpPr txBox="1">
            <a:spLocks/>
          </p:cNvSpPr>
          <p:nvPr/>
        </p:nvSpPr>
        <p:spPr>
          <a:xfrm>
            <a:off x="833744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ABC83BD-E094-93D6-6DD6-83442708E32A}"/>
              </a:ext>
            </a:extLst>
          </p:cNvPr>
          <p:cNvSpPr txBox="1">
            <a:spLocks/>
          </p:cNvSpPr>
          <p:nvPr/>
        </p:nvSpPr>
        <p:spPr>
          <a:xfrm>
            <a:off x="974729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80F3B32-D8AB-9D73-9DAD-E3EAC89689B4}"/>
              </a:ext>
            </a:extLst>
          </p:cNvPr>
          <p:cNvSpPr txBox="1">
            <a:spLocks/>
          </p:cNvSpPr>
          <p:nvPr/>
        </p:nvSpPr>
        <p:spPr>
          <a:xfrm>
            <a:off x="2409771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8836B44-E099-29EB-E00E-1A4BC14A94CB}"/>
              </a:ext>
            </a:extLst>
          </p:cNvPr>
          <p:cNvSpPr txBox="1">
            <a:spLocks/>
          </p:cNvSpPr>
          <p:nvPr/>
        </p:nvSpPr>
        <p:spPr>
          <a:xfrm>
            <a:off x="345014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C23BC6E-92A5-C731-95E3-75772C5C2BC6}"/>
              </a:ext>
            </a:extLst>
          </p:cNvPr>
          <p:cNvSpPr txBox="1">
            <a:spLocks/>
          </p:cNvSpPr>
          <p:nvPr/>
        </p:nvSpPr>
        <p:spPr>
          <a:xfrm>
            <a:off x="4211052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BB7E704-79EC-4E6C-1057-13CDB56DF2B3}"/>
              </a:ext>
            </a:extLst>
          </p:cNvPr>
          <p:cNvSpPr txBox="1">
            <a:spLocks/>
          </p:cNvSpPr>
          <p:nvPr/>
        </p:nvSpPr>
        <p:spPr>
          <a:xfrm>
            <a:off x="5352524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E69A493-64F0-0F4E-A5B1-330D738FADF7}"/>
              </a:ext>
            </a:extLst>
          </p:cNvPr>
          <p:cNvSpPr txBox="1">
            <a:spLocks/>
          </p:cNvSpPr>
          <p:nvPr/>
        </p:nvSpPr>
        <p:spPr>
          <a:xfrm>
            <a:off x="7154751" y="15613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31F25429-EC53-24DE-D2CD-578A18FD5160}"/>
              </a:ext>
            </a:extLst>
          </p:cNvPr>
          <p:cNvCxnSpPr>
            <a:cxnSpLocks/>
          </p:cNvCxnSpPr>
          <p:nvPr/>
        </p:nvCxnSpPr>
        <p:spPr>
          <a:xfrm>
            <a:off x="6691059" y="2020561"/>
            <a:ext cx="165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813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B1E1F-D4CF-A725-220D-063497619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C19FED-09F7-9068-7738-E9E3FA4D43D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C02CC9-B0F5-702B-931E-568C5FB6F3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repose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1ABBA9-7298-11AA-F7DB-93D35C6277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DA9E542-2303-8239-DCBE-F9C45DB40D1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05A2A8-ADA7-A18F-4FE0-613059663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37CE132-EECE-BA74-2A48-30302FD65CFC}"/>
              </a:ext>
            </a:extLst>
          </p:cNvPr>
          <p:cNvSpPr txBox="1">
            <a:spLocks/>
          </p:cNvSpPr>
          <p:nvPr/>
        </p:nvSpPr>
        <p:spPr>
          <a:xfrm>
            <a:off x="4989323" y="2597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CACE48A-CA10-5BE8-E6CD-F1FF8EE56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29955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83C6EB8-8408-E0A2-9DA5-FD42F8143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5736D3B7-D50E-C78B-3D15-9E1E33D762FB}"/>
              </a:ext>
            </a:extLst>
          </p:cNvPr>
          <p:cNvSpPr txBox="1">
            <a:spLocks/>
          </p:cNvSpPr>
          <p:nvPr/>
        </p:nvSpPr>
        <p:spPr>
          <a:xfrm>
            <a:off x="147788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95CC342-C5FE-98A6-E57E-9C3B901167EC}"/>
              </a:ext>
            </a:extLst>
          </p:cNvPr>
          <p:cNvSpPr txBox="1">
            <a:spLocks/>
          </p:cNvSpPr>
          <p:nvPr/>
        </p:nvSpPr>
        <p:spPr>
          <a:xfrm>
            <a:off x="2381177" y="2597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9AB4F41-E274-D68B-5826-416AFD8BA71E}"/>
              </a:ext>
            </a:extLst>
          </p:cNvPr>
          <p:cNvSpPr txBox="1">
            <a:spLocks/>
          </p:cNvSpPr>
          <p:nvPr/>
        </p:nvSpPr>
        <p:spPr>
          <a:xfrm>
            <a:off x="833744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60F8044-9634-3437-BC4E-F8665F0D9289}"/>
              </a:ext>
            </a:extLst>
          </p:cNvPr>
          <p:cNvSpPr txBox="1">
            <a:spLocks/>
          </p:cNvSpPr>
          <p:nvPr/>
        </p:nvSpPr>
        <p:spPr>
          <a:xfrm>
            <a:off x="974729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52AA52C-9DD7-DD79-26EA-CBAA442A4B80}"/>
              </a:ext>
            </a:extLst>
          </p:cNvPr>
          <p:cNvSpPr txBox="1">
            <a:spLocks/>
          </p:cNvSpPr>
          <p:nvPr/>
        </p:nvSpPr>
        <p:spPr>
          <a:xfrm>
            <a:off x="2409771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DD1E39E-97D8-1B9E-BB99-3CB58501F011}"/>
              </a:ext>
            </a:extLst>
          </p:cNvPr>
          <p:cNvSpPr txBox="1">
            <a:spLocks/>
          </p:cNvSpPr>
          <p:nvPr/>
        </p:nvSpPr>
        <p:spPr>
          <a:xfrm>
            <a:off x="345014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9A65804-4ABE-9887-B1C7-E2FC3A313160}"/>
              </a:ext>
            </a:extLst>
          </p:cNvPr>
          <p:cNvSpPr txBox="1">
            <a:spLocks/>
          </p:cNvSpPr>
          <p:nvPr/>
        </p:nvSpPr>
        <p:spPr>
          <a:xfrm>
            <a:off x="4211052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EE85238-6637-F992-BAD3-4A8163716905}"/>
              </a:ext>
            </a:extLst>
          </p:cNvPr>
          <p:cNvSpPr txBox="1">
            <a:spLocks/>
          </p:cNvSpPr>
          <p:nvPr/>
        </p:nvSpPr>
        <p:spPr>
          <a:xfrm>
            <a:off x="5352524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721FDAF-87A8-2F2F-77F5-426CEE3608C9}"/>
              </a:ext>
            </a:extLst>
          </p:cNvPr>
          <p:cNvSpPr txBox="1">
            <a:spLocks/>
          </p:cNvSpPr>
          <p:nvPr/>
        </p:nvSpPr>
        <p:spPr>
          <a:xfrm>
            <a:off x="7154751" y="15613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4152F66-C2BB-FBDE-CB49-3FE7A3214648}"/>
              </a:ext>
            </a:extLst>
          </p:cNvPr>
          <p:cNvCxnSpPr>
            <a:cxnSpLocks/>
          </p:cNvCxnSpPr>
          <p:nvPr/>
        </p:nvCxnSpPr>
        <p:spPr>
          <a:xfrm>
            <a:off x="6691059" y="2020561"/>
            <a:ext cx="165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875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FAB32-7128-9DC9-099A-82B4A775F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6D8A2C-9C3E-ECE0-BFB7-EC8D4BF4BA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7B52E0-B2D2-AD59-55A7-55A659C4501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chat gris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repose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près de la cheminée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31AE32-F9DE-9811-37CA-095CBA87F36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E6663F0-668C-15DB-25A7-5D7AA15613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tu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9BF65E6-9DDF-F9C4-4F8A-27789CD300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1E6C515-8895-DDC7-1EF2-86EE6CDDF055}"/>
              </a:ext>
            </a:extLst>
          </p:cNvPr>
          <p:cNvSpPr txBox="1">
            <a:spLocks/>
          </p:cNvSpPr>
          <p:nvPr/>
        </p:nvSpPr>
        <p:spPr>
          <a:xfrm>
            <a:off x="4989323" y="2597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CBC3EC2-E72E-0FD5-20A5-609F13583C1E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reposes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près de la cheminée.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991E722-E34A-3C0D-F345-3A472497E3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ECAA089-F8AA-9505-A05C-8D59C1E46A74}"/>
              </a:ext>
            </a:extLst>
          </p:cNvPr>
          <p:cNvSpPr txBox="1">
            <a:spLocks/>
          </p:cNvSpPr>
          <p:nvPr/>
        </p:nvSpPr>
        <p:spPr>
          <a:xfrm>
            <a:off x="147788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1EB795D-0D9E-8F87-E770-64590FA22A2B}"/>
              </a:ext>
            </a:extLst>
          </p:cNvPr>
          <p:cNvSpPr txBox="1">
            <a:spLocks/>
          </p:cNvSpPr>
          <p:nvPr/>
        </p:nvSpPr>
        <p:spPr>
          <a:xfrm>
            <a:off x="2381177" y="25977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B42330E-6E56-8A2C-0DF8-011ED5242481}"/>
              </a:ext>
            </a:extLst>
          </p:cNvPr>
          <p:cNvSpPr txBox="1">
            <a:spLocks/>
          </p:cNvSpPr>
          <p:nvPr/>
        </p:nvSpPr>
        <p:spPr>
          <a:xfrm>
            <a:off x="833744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A08162C-6A58-BEAC-8F38-8F1AF18D8E85}"/>
              </a:ext>
            </a:extLst>
          </p:cNvPr>
          <p:cNvSpPr txBox="1">
            <a:spLocks/>
          </p:cNvSpPr>
          <p:nvPr/>
        </p:nvSpPr>
        <p:spPr>
          <a:xfrm>
            <a:off x="9747299" y="1706574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5278815-DBD4-184C-5AF2-1BB3116EAB52}"/>
              </a:ext>
            </a:extLst>
          </p:cNvPr>
          <p:cNvSpPr txBox="1">
            <a:spLocks/>
          </p:cNvSpPr>
          <p:nvPr/>
        </p:nvSpPr>
        <p:spPr>
          <a:xfrm>
            <a:off x="2409771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3597589-6D66-B1D0-FAF0-A32D687C2837}"/>
              </a:ext>
            </a:extLst>
          </p:cNvPr>
          <p:cNvSpPr txBox="1">
            <a:spLocks/>
          </p:cNvSpPr>
          <p:nvPr/>
        </p:nvSpPr>
        <p:spPr>
          <a:xfrm>
            <a:off x="3450149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F5F3880-BE9B-2D61-DD92-A96DED3F1425}"/>
              </a:ext>
            </a:extLst>
          </p:cNvPr>
          <p:cNvSpPr txBox="1">
            <a:spLocks/>
          </p:cNvSpPr>
          <p:nvPr/>
        </p:nvSpPr>
        <p:spPr>
          <a:xfrm>
            <a:off x="4211052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F16B9B9-1372-72DF-1502-4F4C99EE1B02}"/>
              </a:ext>
            </a:extLst>
          </p:cNvPr>
          <p:cNvSpPr txBox="1">
            <a:spLocks/>
          </p:cNvSpPr>
          <p:nvPr/>
        </p:nvSpPr>
        <p:spPr>
          <a:xfrm>
            <a:off x="5352524" y="1706574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231CAB4-EEF7-C18F-CF98-A7F394EB0E23}"/>
              </a:ext>
            </a:extLst>
          </p:cNvPr>
          <p:cNvSpPr txBox="1">
            <a:spLocks/>
          </p:cNvSpPr>
          <p:nvPr/>
        </p:nvSpPr>
        <p:spPr>
          <a:xfrm>
            <a:off x="7154751" y="156139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FDDEC9F9-563A-7E7A-FC4D-18CB872B1BC2}"/>
              </a:ext>
            </a:extLst>
          </p:cNvPr>
          <p:cNvCxnSpPr>
            <a:cxnSpLocks/>
          </p:cNvCxnSpPr>
          <p:nvPr/>
        </p:nvCxnSpPr>
        <p:spPr>
          <a:xfrm>
            <a:off x="6691059" y="2020561"/>
            <a:ext cx="165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221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2F783E-1C45-370D-3F5A-014F71050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00DE77-BF3D-9D15-A652-B340B85401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5A0C45-5802-9E63-3D26-B493542C204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 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DE9308-7D72-620C-9DB2-BBFB74AED36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B9CB02-14C4-462F-CA4F-5D1EB283A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444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3BE4E-15C8-04E6-BB88-3E7C5A7A5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FC157E-2E84-B822-CE1F-6222D4D30A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0CDF99-9A30-16E5-8B90-541A6E3AD0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 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1F563C-777B-5E12-798C-512C19182B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8671179-BE11-886C-0194-3F4D37549EC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444B7F-82CE-4A44-153E-C2FA195E2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867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7EAF0-19FF-AFC5-4097-6977F3149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E024BF4-6443-0D91-0AB3-4619FFA33C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A3D90E-E849-851F-C188-0D7E510636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 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10D4C5-C922-87B7-1349-8B97B5E8B93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DCBA608-4F7C-F905-747A-5967F5D331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FD06D53-9E53-2B5A-0D43-77F9A4ABC8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07E8C2-225B-8D4A-7017-94312F38F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77584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2038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789629-8932-557C-C77F-9CFE2E87C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D29089-A8C2-7074-DF83-C1352E5591E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313992-AD7A-02CD-94BD-0185D351ADA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 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D3FED2C-ED49-C255-6A59-5BF364338C6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D1FA7A0-6791-D708-5996-5FB5E71BCDF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FD04B5-F1AE-4C54-DB28-BC5F5F1BC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92CEC27-8401-BBE0-9978-25734C27D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5767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5731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109CD-A92D-82D7-5EAC-41C2CDE57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FC5F9F-7F36-B2FD-644C-D0D283B03C7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0989C0-FC2B-BC41-3C03-0F87E07B183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 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10F46D7-9C73-4204-908B-84C828AF15A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8F7A7EC-72D2-4409-9C09-8FDF0DA8FB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A6CE27E-BC6D-660A-7C92-ABAC5C5BA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7E345F-5F33-0C1F-BF66-45A208987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76760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085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E1E19-068D-17FF-A46C-EE67DB41A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B6D364-1B2A-3D53-DD2F-0A458DB469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93C161-EA0B-373C-8940-BC07D661F49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 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69BF64-7E6D-C085-2E4C-C300639EEC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07C467-F749-480D-5BC9-CFF0610991C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6EEEA5-6842-FC08-9D76-03DCC2B31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B9FE12B-892D-CF7F-541F-A6F944135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20898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A967A25A-E065-D1E5-93CA-F579ABB28BFA}"/>
              </a:ext>
            </a:extLst>
          </p:cNvPr>
          <p:cNvSpPr txBox="1">
            <a:spLocks/>
          </p:cNvSpPr>
          <p:nvPr/>
        </p:nvSpPr>
        <p:spPr>
          <a:xfrm>
            <a:off x="1831851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2A338BF-C09A-8069-5B50-82D74458D974}"/>
              </a:ext>
            </a:extLst>
          </p:cNvPr>
          <p:cNvSpPr txBox="1">
            <a:spLocks/>
          </p:cNvSpPr>
          <p:nvPr/>
        </p:nvSpPr>
        <p:spPr>
          <a:xfrm>
            <a:off x="3167898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C5440F3-3025-A22B-78E4-AC3E7CC9835F}"/>
              </a:ext>
            </a:extLst>
          </p:cNvPr>
          <p:cNvSpPr txBox="1">
            <a:spLocks/>
          </p:cNvSpPr>
          <p:nvPr/>
        </p:nvSpPr>
        <p:spPr>
          <a:xfrm>
            <a:off x="4845910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5C7B082-6987-9E13-5677-9C5A79A8A8D9}"/>
              </a:ext>
            </a:extLst>
          </p:cNvPr>
          <p:cNvSpPr txBox="1">
            <a:spLocks/>
          </p:cNvSpPr>
          <p:nvPr/>
        </p:nvSpPr>
        <p:spPr>
          <a:xfrm>
            <a:off x="6326437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3F486C1-651C-9453-6462-1B3275B6E29B}"/>
              </a:ext>
            </a:extLst>
          </p:cNvPr>
          <p:cNvSpPr txBox="1">
            <a:spLocks/>
          </p:cNvSpPr>
          <p:nvPr/>
        </p:nvSpPr>
        <p:spPr>
          <a:xfrm>
            <a:off x="780604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A4797D9-9FFD-5C17-2516-AC481E6FBC82}"/>
              </a:ext>
            </a:extLst>
          </p:cNvPr>
          <p:cNvSpPr txBox="1">
            <a:spLocks/>
          </p:cNvSpPr>
          <p:nvPr/>
        </p:nvSpPr>
        <p:spPr>
          <a:xfrm>
            <a:off x="9216811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5C5F671-5A59-6B14-6963-8F45BD344114}"/>
              </a:ext>
            </a:extLst>
          </p:cNvPr>
          <p:cNvSpPr txBox="1">
            <a:spLocks/>
          </p:cNvSpPr>
          <p:nvPr/>
        </p:nvSpPr>
        <p:spPr>
          <a:xfrm>
            <a:off x="1019335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27409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B20EC-313D-BECE-C2DA-F9DC59CA4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2DAD2F-2935-9776-03EC-6C74EC15C1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944622-0D64-66DD-1A1C-A80CFBC080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montré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 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DF7C995-2743-C29B-DC53-E2507034AE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6E6372B-03FD-B900-5C2F-72CE09DC89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A1C7120-6A00-7A9D-AEE2-F43353E667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747998-C559-9D4A-7D34-4A54C837E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59095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871132D6-A07A-1F6D-C366-3C2A58C67495}"/>
              </a:ext>
            </a:extLst>
          </p:cNvPr>
          <p:cNvSpPr txBox="1">
            <a:spLocks/>
          </p:cNvSpPr>
          <p:nvPr/>
        </p:nvSpPr>
        <p:spPr>
          <a:xfrm>
            <a:off x="1831851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942494F-5F10-05EA-52C5-85619FD61D93}"/>
              </a:ext>
            </a:extLst>
          </p:cNvPr>
          <p:cNvSpPr txBox="1">
            <a:spLocks/>
          </p:cNvSpPr>
          <p:nvPr/>
        </p:nvSpPr>
        <p:spPr>
          <a:xfrm>
            <a:off x="3167898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7E031B2-6844-F0BE-56D9-B31F4849A515}"/>
              </a:ext>
            </a:extLst>
          </p:cNvPr>
          <p:cNvSpPr txBox="1">
            <a:spLocks/>
          </p:cNvSpPr>
          <p:nvPr/>
        </p:nvSpPr>
        <p:spPr>
          <a:xfrm>
            <a:off x="4845910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DD402F7-1546-C87E-5AC3-8CAB5CAACC3B}"/>
              </a:ext>
            </a:extLst>
          </p:cNvPr>
          <p:cNvSpPr txBox="1">
            <a:spLocks/>
          </p:cNvSpPr>
          <p:nvPr/>
        </p:nvSpPr>
        <p:spPr>
          <a:xfrm>
            <a:off x="6326437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34ADB78-8937-0B64-1309-C034DDC480D1}"/>
              </a:ext>
            </a:extLst>
          </p:cNvPr>
          <p:cNvSpPr txBox="1">
            <a:spLocks/>
          </p:cNvSpPr>
          <p:nvPr/>
        </p:nvSpPr>
        <p:spPr>
          <a:xfrm>
            <a:off x="780604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DA4D0BF-0EEF-8491-970F-D8F47C4C72C4}"/>
              </a:ext>
            </a:extLst>
          </p:cNvPr>
          <p:cNvSpPr txBox="1">
            <a:spLocks/>
          </p:cNvSpPr>
          <p:nvPr/>
        </p:nvSpPr>
        <p:spPr>
          <a:xfrm>
            <a:off x="9216811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AB5C000-9AFE-A6CD-4F78-3618A8A949B3}"/>
              </a:ext>
            </a:extLst>
          </p:cNvPr>
          <p:cNvSpPr txBox="1">
            <a:spLocks/>
          </p:cNvSpPr>
          <p:nvPr/>
        </p:nvSpPr>
        <p:spPr>
          <a:xfrm>
            <a:off x="1019335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55819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7C0F97-7F80-73A8-770B-667EB4609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35F8AE-4507-954F-BF8B-1A31FF5553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C731B9-CD4F-5C8D-B484-382863078D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montré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7CEF4E7-93CF-2335-808F-835F017D1D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6B29B52-40C3-A284-8267-022F117C45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0C97EF0-6CCF-77AC-958A-06E5A29E6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C83BF71-4342-4BFC-562B-8BA06BFE6F3D}"/>
              </a:ext>
            </a:extLst>
          </p:cNvPr>
          <p:cNvSpPr txBox="1">
            <a:spLocks/>
          </p:cNvSpPr>
          <p:nvPr/>
        </p:nvSpPr>
        <p:spPr>
          <a:xfrm>
            <a:off x="4697938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5E8F13E-7B93-3FB4-3FF8-BDF2409A3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2588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ECFEDAE-365C-38FF-55CD-E4CBFC0D9E9C}"/>
              </a:ext>
            </a:extLst>
          </p:cNvPr>
          <p:cNvSpPr txBox="1">
            <a:spLocks/>
          </p:cNvSpPr>
          <p:nvPr/>
        </p:nvSpPr>
        <p:spPr>
          <a:xfrm>
            <a:off x="1831851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0C9B1F3-F23A-94D6-3950-6D44A8C59553}"/>
              </a:ext>
            </a:extLst>
          </p:cNvPr>
          <p:cNvSpPr txBox="1">
            <a:spLocks/>
          </p:cNvSpPr>
          <p:nvPr/>
        </p:nvSpPr>
        <p:spPr>
          <a:xfrm>
            <a:off x="3167898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D1F2310-6AAB-4CF3-2E53-7BCB1E4B3E5A}"/>
              </a:ext>
            </a:extLst>
          </p:cNvPr>
          <p:cNvSpPr txBox="1">
            <a:spLocks/>
          </p:cNvSpPr>
          <p:nvPr/>
        </p:nvSpPr>
        <p:spPr>
          <a:xfrm>
            <a:off x="3070719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11A3048-852E-C92C-EB8B-871BC464EA1D}"/>
              </a:ext>
            </a:extLst>
          </p:cNvPr>
          <p:cNvSpPr txBox="1">
            <a:spLocks/>
          </p:cNvSpPr>
          <p:nvPr/>
        </p:nvSpPr>
        <p:spPr>
          <a:xfrm>
            <a:off x="4845910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A10C9E6-1339-2700-B6C8-5D3EE7F9160B}"/>
              </a:ext>
            </a:extLst>
          </p:cNvPr>
          <p:cNvSpPr txBox="1">
            <a:spLocks/>
          </p:cNvSpPr>
          <p:nvPr/>
        </p:nvSpPr>
        <p:spPr>
          <a:xfrm>
            <a:off x="6326437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FF28133-B94C-5F85-D4E0-9F2598A36CC9}"/>
              </a:ext>
            </a:extLst>
          </p:cNvPr>
          <p:cNvSpPr txBox="1">
            <a:spLocks/>
          </p:cNvSpPr>
          <p:nvPr/>
        </p:nvSpPr>
        <p:spPr>
          <a:xfrm>
            <a:off x="780604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CB1C75C-BFE6-3A33-086D-3B6B2E92D695}"/>
              </a:ext>
            </a:extLst>
          </p:cNvPr>
          <p:cNvSpPr txBox="1">
            <a:spLocks/>
          </p:cNvSpPr>
          <p:nvPr/>
        </p:nvSpPr>
        <p:spPr>
          <a:xfrm>
            <a:off x="9216811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6068A22-02F1-8295-7710-57358DB03253}"/>
              </a:ext>
            </a:extLst>
          </p:cNvPr>
          <p:cNvSpPr txBox="1">
            <a:spLocks/>
          </p:cNvSpPr>
          <p:nvPr/>
        </p:nvSpPr>
        <p:spPr>
          <a:xfrm>
            <a:off x="1691563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D28DF44-973E-3754-005C-949459F99C18}"/>
              </a:ext>
            </a:extLst>
          </p:cNvPr>
          <p:cNvSpPr txBox="1">
            <a:spLocks/>
          </p:cNvSpPr>
          <p:nvPr/>
        </p:nvSpPr>
        <p:spPr>
          <a:xfrm>
            <a:off x="6681446" y="2649868"/>
            <a:ext cx="214039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627A6EE-0618-C96A-70E6-D50373DC09CA}"/>
              </a:ext>
            </a:extLst>
          </p:cNvPr>
          <p:cNvSpPr txBox="1">
            <a:spLocks/>
          </p:cNvSpPr>
          <p:nvPr/>
        </p:nvSpPr>
        <p:spPr>
          <a:xfrm>
            <a:off x="9123155" y="2649868"/>
            <a:ext cx="214039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8F9DD28-D71A-ACFF-B22E-660346006505}"/>
              </a:ext>
            </a:extLst>
          </p:cNvPr>
          <p:cNvSpPr txBox="1">
            <a:spLocks/>
          </p:cNvSpPr>
          <p:nvPr/>
        </p:nvSpPr>
        <p:spPr>
          <a:xfrm>
            <a:off x="1019335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6541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A2E4C-00F7-A4B9-72DC-062D366DC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838596B-6A14-F366-0E63-1FAFCB1909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8AA4F3-D553-685A-CF18-9C01B8D8D4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montré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EDB2DC-8995-C058-F3A7-0FCD72C45C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C4F79CE-9424-A29F-E2DE-599AA94A161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0D270D-31F2-2BFC-29C5-4464D2876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D577C5E-EA42-4D2D-3F3A-3EA0EAC8C770}"/>
              </a:ext>
            </a:extLst>
          </p:cNvPr>
          <p:cNvSpPr txBox="1">
            <a:spLocks/>
          </p:cNvSpPr>
          <p:nvPr/>
        </p:nvSpPr>
        <p:spPr>
          <a:xfrm>
            <a:off x="4697938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52E1348-9F32-8D9A-8573-9693C8483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65917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68CD26F-9673-9EFB-BFBE-8969A1D74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FEF9550B-58BF-2F5A-B1A2-06A6D094010A}"/>
              </a:ext>
            </a:extLst>
          </p:cNvPr>
          <p:cNvSpPr txBox="1">
            <a:spLocks/>
          </p:cNvSpPr>
          <p:nvPr/>
        </p:nvSpPr>
        <p:spPr>
          <a:xfrm>
            <a:off x="1831851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151A021-EAAB-4FCA-C178-A433B53BBBE1}"/>
              </a:ext>
            </a:extLst>
          </p:cNvPr>
          <p:cNvSpPr txBox="1">
            <a:spLocks/>
          </p:cNvSpPr>
          <p:nvPr/>
        </p:nvSpPr>
        <p:spPr>
          <a:xfrm>
            <a:off x="3167898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D1AAA02-3AA7-7DF0-D7A2-4DB5A6962B2C}"/>
              </a:ext>
            </a:extLst>
          </p:cNvPr>
          <p:cNvSpPr txBox="1">
            <a:spLocks/>
          </p:cNvSpPr>
          <p:nvPr/>
        </p:nvSpPr>
        <p:spPr>
          <a:xfrm>
            <a:off x="3070719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C21A6DC-299A-30A6-0458-6DDE7417DAB7}"/>
              </a:ext>
            </a:extLst>
          </p:cNvPr>
          <p:cNvSpPr txBox="1">
            <a:spLocks/>
          </p:cNvSpPr>
          <p:nvPr/>
        </p:nvSpPr>
        <p:spPr>
          <a:xfrm>
            <a:off x="4845910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BB354FB-7DDD-07F3-0653-6E3B6BB5CE30}"/>
              </a:ext>
            </a:extLst>
          </p:cNvPr>
          <p:cNvSpPr txBox="1">
            <a:spLocks/>
          </p:cNvSpPr>
          <p:nvPr/>
        </p:nvSpPr>
        <p:spPr>
          <a:xfrm>
            <a:off x="6326437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02123CA-0743-A91F-5BDF-317D51E55695}"/>
              </a:ext>
            </a:extLst>
          </p:cNvPr>
          <p:cNvSpPr txBox="1">
            <a:spLocks/>
          </p:cNvSpPr>
          <p:nvPr/>
        </p:nvSpPr>
        <p:spPr>
          <a:xfrm>
            <a:off x="780604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177B18E-8818-DF16-AF8F-990A8C75350C}"/>
              </a:ext>
            </a:extLst>
          </p:cNvPr>
          <p:cNvSpPr txBox="1">
            <a:spLocks/>
          </p:cNvSpPr>
          <p:nvPr/>
        </p:nvSpPr>
        <p:spPr>
          <a:xfrm>
            <a:off x="9216811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D1EC77B-B2EB-126C-F05D-EB8E6C514241}"/>
              </a:ext>
            </a:extLst>
          </p:cNvPr>
          <p:cNvSpPr txBox="1">
            <a:spLocks/>
          </p:cNvSpPr>
          <p:nvPr/>
        </p:nvSpPr>
        <p:spPr>
          <a:xfrm>
            <a:off x="1691563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5CA801D-35BB-24C0-AF75-95461F4C001C}"/>
              </a:ext>
            </a:extLst>
          </p:cNvPr>
          <p:cNvSpPr txBox="1">
            <a:spLocks/>
          </p:cNvSpPr>
          <p:nvPr/>
        </p:nvSpPr>
        <p:spPr>
          <a:xfrm>
            <a:off x="6681446" y="2649868"/>
            <a:ext cx="214039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7636804-32B1-B694-1C01-2ED72214CAAA}"/>
              </a:ext>
            </a:extLst>
          </p:cNvPr>
          <p:cNvSpPr txBox="1">
            <a:spLocks/>
          </p:cNvSpPr>
          <p:nvPr/>
        </p:nvSpPr>
        <p:spPr>
          <a:xfrm>
            <a:off x="9123155" y="2649868"/>
            <a:ext cx="214039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0FE9BCAC-1612-75C8-33CC-4DB3A269F63B}"/>
              </a:ext>
            </a:extLst>
          </p:cNvPr>
          <p:cNvSpPr txBox="1">
            <a:spLocks/>
          </p:cNvSpPr>
          <p:nvPr/>
        </p:nvSpPr>
        <p:spPr>
          <a:xfrm>
            <a:off x="1019335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51028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0F874-FFDD-8111-2EB3-8B3C94EC5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DDB11F-1C16-B946-2C17-849EAAD390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4732C5-3E08-1652-3DAA-07457AC63B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montré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vos dessins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au jury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0F15CCA-3342-991B-9E04-6326D584015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2B115E-B674-7794-9BAA-AFE0A4F223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50975E-DD76-EE82-FC0A-EFDC00951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2223B38-347F-F3B8-64A3-3CBE155C6EB0}"/>
              </a:ext>
            </a:extLst>
          </p:cNvPr>
          <p:cNvSpPr txBox="1">
            <a:spLocks/>
          </p:cNvSpPr>
          <p:nvPr/>
        </p:nvSpPr>
        <p:spPr>
          <a:xfrm>
            <a:off x="4697938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B2BE749-421B-6776-6229-F0C22F38CE6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montré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dessins au jury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3AA85EA-B9A4-76E2-714F-DA37667A0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A1459B5-FDF1-8DC8-ECA8-AD175CD2392F}"/>
              </a:ext>
            </a:extLst>
          </p:cNvPr>
          <p:cNvSpPr txBox="1">
            <a:spLocks/>
          </p:cNvSpPr>
          <p:nvPr/>
        </p:nvSpPr>
        <p:spPr>
          <a:xfrm>
            <a:off x="1831851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3F5A620-22CA-E092-3424-FC00D6C8FA89}"/>
              </a:ext>
            </a:extLst>
          </p:cNvPr>
          <p:cNvSpPr txBox="1">
            <a:spLocks/>
          </p:cNvSpPr>
          <p:nvPr/>
        </p:nvSpPr>
        <p:spPr>
          <a:xfrm>
            <a:off x="3167898" y="173791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11776AA-0F73-7A26-7E28-AF92F804BEE6}"/>
              </a:ext>
            </a:extLst>
          </p:cNvPr>
          <p:cNvSpPr txBox="1">
            <a:spLocks/>
          </p:cNvSpPr>
          <p:nvPr/>
        </p:nvSpPr>
        <p:spPr>
          <a:xfrm>
            <a:off x="3070719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68D162E-F518-F5A6-EBA4-615DE4289A00}"/>
              </a:ext>
            </a:extLst>
          </p:cNvPr>
          <p:cNvSpPr txBox="1">
            <a:spLocks/>
          </p:cNvSpPr>
          <p:nvPr/>
        </p:nvSpPr>
        <p:spPr>
          <a:xfrm>
            <a:off x="4845910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825CE35-3D93-DDFF-441E-125B9FD4AEBB}"/>
              </a:ext>
            </a:extLst>
          </p:cNvPr>
          <p:cNvSpPr txBox="1">
            <a:spLocks/>
          </p:cNvSpPr>
          <p:nvPr/>
        </p:nvSpPr>
        <p:spPr>
          <a:xfrm>
            <a:off x="6326437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967987A-1924-3909-D214-CEA4B559335E}"/>
              </a:ext>
            </a:extLst>
          </p:cNvPr>
          <p:cNvSpPr txBox="1">
            <a:spLocks/>
          </p:cNvSpPr>
          <p:nvPr/>
        </p:nvSpPr>
        <p:spPr>
          <a:xfrm>
            <a:off x="780604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189B59B-64D5-14B4-3957-80AD1474B9C9}"/>
              </a:ext>
            </a:extLst>
          </p:cNvPr>
          <p:cNvSpPr txBox="1">
            <a:spLocks/>
          </p:cNvSpPr>
          <p:nvPr/>
        </p:nvSpPr>
        <p:spPr>
          <a:xfrm>
            <a:off x="9216811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6DB4CC6-B63A-A53E-A08F-64834A0B1F47}"/>
              </a:ext>
            </a:extLst>
          </p:cNvPr>
          <p:cNvSpPr txBox="1">
            <a:spLocks/>
          </p:cNvSpPr>
          <p:nvPr/>
        </p:nvSpPr>
        <p:spPr>
          <a:xfrm>
            <a:off x="1691563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A963DF5-A8FF-7F6A-572D-9AF8EC4267D1}"/>
              </a:ext>
            </a:extLst>
          </p:cNvPr>
          <p:cNvSpPr txBox="1">
            <a:spLocks/>
          </p:cNvSpPr>
          <p:nvPr/>
        </p:nvSpPr>
        <p:spPr>
          <a:xfrm>
            <a:off x="6681446" y="2649868"/>
            <a:ext cx="214039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B732D39-EA72-0719-F0B7-B2394ED27B9B}"/>
              </a:ext>
            </a:extLst>
          </p:cNvPr>
          <p:cNvSpPr txBox="1">
            <a:spLocks/>
          </p:cNvSpPr>
          <p:nvPr/>
        </p:nvSpPr>
        <p:spPr>
          <a:xfrm>
            <a:off x="9123155" y="2649868"/>
            <a:ext cx="214039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F717F02-2141-868D-57B8-2BAC6FA767FE}"/>
              </a:ext>
            </a:extLst>
          </p:cNvPr>
          <p:cNvSpPr txBox="1">
            <a:spLocks/>
          </p:cNvSpPr>
          <p:nvPr/>
        </p:nvSpPr>
        <p:spPr>
          <a:xfrm>
            <a:off x="10193353" y="1737916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046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3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lang="fr-FR" sz="2400" b="1" u="sng" dirty="0">
              <a:solidFill>
                <a:schemeClr val="tx1"/>
              </a:solidFill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3856368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60D67-0691-0DF0-9CAA-5C12AD204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166E7E-8A32-B8FA-F334-02C520ED42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C152E4-EA7C-39E8-2AD9-1268F5F44B6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offrira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 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72185C-951B-FDEA-EC2A-6646A7BA1B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6454ED9-A4CF-140F-B4C5-3EB6AC07B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313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52873-4220-F196-CB6D-D68CB2F37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70F94B-7226-414F-8799-D245D402CA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4643B2-BB8C-DBF0-749B-CA2D322B5E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offrira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 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19E8F7-F978-6430-24C9-C8E134C5448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D756D8-FF38-0A13-8966-9E3C2829C5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491B97B-168E-64BE-B470-6303B2DD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930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949CB5-CCC4-AA91-DA60-75FE435B9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516952-38AD-7C84-DB77-EF461574F0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CE4343-2DE4-3774-1BB1-CBB49B55DE5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offrira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 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C0813C4-E6CA-C0E6-181E-5C6D24E9B9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6126814-9BCD-40F2-04B3-BF0E89F459F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2FEC49D-6E16-75BD-00AD-7928AD804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8C3F634-575E-517D-D720-A7219CD68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21246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2508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2A092-E50B-8D1A-4397-1AADFCA60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73BE66-FAA4-A3D4-35A4-82107BD5E6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D38559-D5B7-57F0-2FA7-5A54CEE5A1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offrira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 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BB8F10-D0A2-6DE0-7426-21C85618C8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6D7275-B4B9-AE70-ECAD-BAA7EFA0EB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30B4C2F-D723-7F25-E6E1-3E0CBA2AC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3B128F-C7A3-2724-E923-4EA043060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43424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4598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A1C202-E167-7770-8583-EA81AEA82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B6B910-E7C2-5DB9-DC87-494FC9B15A1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008B39-BDC9-FFA7-5A07-18800817AA0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offrira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 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77FE7E-D3F3-EC80-FA50-F6318F4C5F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3A7DE3B-2C7C-90FB-D84E-107CBC0071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BF0142-BDC3-4F37-B877-14C78155E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C1075B8-8914-FD5B-8C6B-87BC5EAD2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89884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4982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0E0C0-3D33-CC17-FD04-450A41A28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2BD714-5A23-1BF5-A64D-7AAA4DB0CB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B3633B-1BCE-0EB2-35C9-35C1F42101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offrira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 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B8F6E6F-8F95-10A8-808D-285F9A44881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4E7639-27A1-7975-D94B-D148EAE6E45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FAD58AD-13AD-99B3-D087-B6A224B9F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86FC86-576C-B7D6-1890-A0D8C5DB6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427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B21AC5D-5D01-BFA1-24B1-129B0FC33F9B}"/>
              </a:ext>
            </a:extLst>
          </p:cNvPr>
          <p:cNvSpPr txBox="1">
            <a:spLocks/>
          </p:cNvSpPr>
          <p:nvPr/>
        </p:nvSpPr>
        <p:spPr>
          <a:xfrm>
            <a:off x="6232264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808D896-8C90-58CD-6E26-EA1AA902DAC2}"/>
              </a:ext>
            </a:extLst>
          </p:cNvPr>
          <p:cNvSpPr txBox="1">
            <a:spLocks/>
          </p:cNvSpPr>
          <p:nvPr/>
        </p:nvSpPr>
        <p:spPr>
          <a:xfrm>
            <a:off x="7363595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99F75CD-50CC-85BE-4CA8-86AE3C719EFF}"/>
              </a:ext>
            </a:extLst>
          </p:cNvPr>
          <p:cNvSpPr txBox="1">
            <a:spLocks/>
          </p:cNvSpPr>
          <p:nvPr/>
        </p:nvSpPr>
        <p:spPr>
          <a:xfrm>
            <a:off x="221673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1313B77-911B-C894-E6FB-5BC720CB7D83}"/>
              </a:ext>
            </a:extLst>
          </p:cNvPr>
          <p:cNvSpPr txBox="1">
            <a:spLocks/>
          </p:cNvSpPr>
          <p:nvPr/>
        </p:nvSpPr>
        <p:spPr>
          <a:xfrm>
            <a:off x="8078301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854DFAC-51EF-B8B8-049B-3508CEC6ED3A}"/>
              </a:ext>
            </a:extLst>
          </p:cNvPr>
          <p:cNvSpPr txBox="1">
            <a:spLocks/>
          </p:cNvSpPr>
          <p:nvPr/>
        </p:nvSpPr>
        <p:spPr>
          <a:xfrm>
            <a:off x="3611876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CFF248E-6A43-4FDB-CACB-F61E9487B184}"/>
              </a:ext>
            </a:extLst>
          </p:cNvPr>
          <p:cNvSpPr txBox="1">
            <a:spLocks/>
          </p:cNvSpPr>
          <p:nvPr/>
        </p:nvSpPr>
        <p:spPr>
          <a:xfrm>
            <a:off x="485894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45105101-0768-C35E-443D-CEF547260CD4}"/>
              </a:ext>
            </a:extLst>
          </p:cNvPr>
          <p:cNvSpPr txBox="1">
            <a:spLocks/>
          </p:cNvSpPr>
          <p:nvPr/>
        </p:nvSpPr>
        <p:spPr>
          <a:xfrm>
            <a:off x="9339286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43639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C7FB3-E1D2-986D-0897-30B079DC6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F24FBA-ACAA-43DA-DF1B-02F37ABA13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D6BEA5-A535-7769-2B0B-DB3F73886C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offrira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 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76B8B20-1D6F-7739-6BBB-C09C741B37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2B694E-553F-07C1-587C-179B8FFCCF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C72024-98C3-1BDC-CBE2-D166E102E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0DA3C6-2E82-B816-BCEF-42E1BF8CA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9234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23A3578-6FA9-2A77-A452-B8F1643C8CCD}"/>
              </a:ext>
            </a:extLst>
          </p:cNvPr>
          <p:cNvSpPr txBox="1">
            <a:spLocks/>
          </p:cNvSpPr>
          <p:nvPr/>
        </p:nvSpPr>
        <p:spPr>
          <a:xfrm>
            <a:off x="6232264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C944825-E717-0EA3-87A0-737CF43F2306}"/>
              </a:ext>
            </a:extLst>
          </p:cNvPr>
          <p:cNvSpPr txBox="1">
            <a:spLocks/>
          </p:cNvSpPr>
          <p:nvPr/>
        </p:nvSpPr>
        <p:spPr>
          <a:xfrm>
            <a:off x="7363595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05226D9-1418-4B01-51CF-286DFC878FCE}"/>
              </a:ext>
            </a:extLst>
          </p:cNvPr>
          <p:cNvSpPr txBox="1">
            <a:spLocks/>
          </p:cNvSpPr>
          <p:nvPr/>
        </p:nvSpPr>
        <p:spPr>
          <a:xfrm>
            <a:off x="221673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4D4BB05-E7D5-A3C8-42E6-72FD064A1BCD}"/>
              </a:ext>
            </a:extLst>
          </p:cNvPr>
          <p:cNvSpPr txBox="1">
            <a:spLocks/>
          </p:cNvSpPr>
          <p:nvPr/>
        </p:nvSpPr>
        <p:spPr>
          <a:xfrm>
            <a:off x="8078301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4798D46-F787-ED27-1263-F03F6251C256}"/>
              </a:ext>
            </a:extLst>
          </p:cNvPr>
          <p:cNvSpPr txBox="1">
            <a:spLocks/>
          </p:cNvSpPr>
          <p:nvPr/>
        </p:nvSpPr>
        <p:spPr>
          <a:xfrm>
            <a:off x="3611876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9629BC1-E891-724B-3887-55AA040C0445}"/>
              </a:ext>
            </a:extLst>
          </p:cNvPr>
          <p:cNvSpPr txBox="1">
            <a:spLocks/>
          </p:cNvSpPr>
          <p:nvPr/>
        </p:nvSpPr>
        <p:spPr>
          <a:xfrm>
            <a:off x="485894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D5D6311A-F924-C84A-B130-855584E1620C}"/>
              </a:ext>
            </a:extLst>
          </p:cNvPr>
          <p:cNvSpPr txBox="1">
            <a:spLocks/>
          </p:cNvSpPr>
          <p:nvPr/>
        </p:nvSpPr>
        <p:spPr>
          <a:xfrm>
            <a:off x="9339286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06742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C66D98-3885-5801-1890-0C9DEFB6A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D02CFA-6917-A8BF-7CAA-ADB6B5166B9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050343-CCE9-A1CB-D0B4-E480813279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offrira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18A6A0D-20CF-9128-D874-6FA70D8636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C45348-DE4C-6201-864F-69E64681A5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ABDFAF-1013-3E3D-CA09-BA7A986A3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3DF2FB4-1640-CBB6-8312-BF1CAF200773}"/>
              </a:ext>
            </a:extLst>
          </p:cNvPr>
          <p:cNvSpPr txBox="1">
            <a:spLocks/>
          </p:cNvSpPr>
          <p:nvPr/>
        </p:nvSpPr>
        <p:spPr>
          <a:xfrm>
            <a:off x="3479798" y="26465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92F217-E79B-B384-92D4-D0C97ABAD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69835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DEDB06AB-EAB0-B3CE-976A-6BC7E47399AA}"/>
              </a:ext>
            </a:extLst>
          </p:cNvPr>
          <p:cNvSpPr txBox="1">
            <a:spLocks/>
          </p:cNvSpPr>
          <p:nvPr/>
        </p:nvSpPr>
        <p:spPr>
          <a:xfrm>
            <a:off x="2074967" y="26465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15BFEB9-D3A3-77BB-2FB3-9108A045B13F}"/>
              </a:ext>
            </a:extLst>
          </p:cNvPr>
          <p:cNvSpPr txBox="1">
            <a:spLocks/>
          </p:cNvSpPr>
          <p:nvPr/>
        </p:nvSpPr>
        <p:spPr>
          <a:xfrm>
            <a:off x="6232264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EC70BF9-1BC8-A526-5F8D-99E5F86864C4}"/>
              </a:ext>
            </a:extLst>
          </p:cNvPr>
          <p:cNvSpPr txBox="1">
            <a:spLocks/>
          </p:cNvSpPr>
          <p:nvPr/>
        </p:nvSpPr>
        <p:spPr>
          <a:xfrm>
            <a:off x="7363595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0C63BDC-3585-0739-E394-8CB017022C87}"/>
              </a:ext>
            </a:extLst>
          </p:cNvPr>
          <p:cNvSpPr txBox="1">
            <a:spLocks/>
          </p:cNvSpPr>
          <p:nvPr/>
        </p:nvSpPr>
        <p:spPr>
          <a:xfrm>
            <a:off x="221673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FCD59F2-DBD2-4574-CB55-0E2E4C34567B}"/>
              </a:ext>
            </a:extLst>
          </p:cNvPr>
          <p:cNvSpPr txBox="1">
            <a:spLocks/>
          </p:cNvSpPr>
          <p:nvPr/>
        </p:nvSpPr>
        <p:spPr>
          <a:xfrm>
            <a:off x="8078301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A06B892-7B46-5780-AC1B-214045708683}"/>
              </a:ext>
            </a:extLst>
          </p:cNvPr>
          <p:cNvSpPr txBox="1">
            <a:spLocks/>
          </p:cNvSpPr>
          <p:nvPr/>
        </p:nvSpPr>
        <p:spPr>
          <a:xfrm>
            <a:off x="5270222" y="2646568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B208A6F-A52E-3113-7234-CE407372FE8E}"/>
              </a:ext>
            </a:extLst>
          </p:cNvPr>
          <p:cNvSpPr txBox="1">
            <a:spLocks/>
          </p:cNvSpPr>
          <p:nvPr/>
        </p:nvSpPr>
        <p:spPr>
          <a:xfrm>
            <a:off x="8165821" y="2646568"/>
            <a:ext cx="215805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12DE4BD-907C-933B-074D-A5F621FC38AA}"/>
              </a:ext>
            </a:extLst>
          </p:cNvPr>
          <p:cNvSpPr txBox="1">
            <a:spLocks/>
          </p:cNvSpPr>
          <p:nvPr/>
        </p:nvSpPr>
        <p:spPr>
          <a:xfrm>
            <a:off x="3611876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31E5028-A125-1140-27FE-CA940A7B1DE2}"/>
              </a:ext>
            </a:extLst>
          </p:cNvPr>
          <p:cNvSpPr txBox="1">
            <a:spLocks/>
          </p:cNvSpPr>
          <p:nvPr/>
        </p:nvSpPr>
        <p:spPr>
          <a:xfrm>
            <a:off x="485894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6A87D15-5A9D-6ED3-7BB2-FC4FA697C018}"/>
              </a:ext>
            </a:extLst>
          </p:cNvPr>
          <p:cNvSpPr txBox="1">
            <a:spLocks/>
          </p:cNvSpPr>
          <p:nvPr/>
        </p:nvSpPr>
        <p:spPr>
          <a:xfrm>
            <a:off x="9339286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032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E721B-09FE-407F-DDF9-A0645AD9B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CE4FEC-EC6D-CA22-519B-2E5A68D56C1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4730FB-43EF-C11C-4BC0-3AD32770294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offrira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EB1ABCE-064F-2F3C-EE40-C71D76BC966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6F1210-CEBF-D7F0-5F42-B77E1B0F1BC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B0339C-0A8C-7EC5-4C7D-2F2AC276D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D4FAD2B-A5DD-9900-1F4D-B5C61B30268B}"/>
              </a:ext>
            </a:extLst>
          </p:cNvPr>
          <p:cNvSpPr txBox="1">
            <a:spLocks/>
          </p:cNvSpPr>
          <p:nvPr/>
        </p:nvSpPr>
        <p:spPr>
          <a:xfrm>
            <a:off x="3479798" y="26465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F281C84-3FF6-68A9-F39E-8FA5EC538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53002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C76DBF8-38CD-79B6-420E-3E21C886B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8" name="Sous-titre 2">
            <a:extLst>
              <a:ext uri="{FF2B5EF4-FFF2-40B4-BE49-F238E27FC236}">
                <a16:creationId xmlns:a16="http://schemas.microsoft.com/office/drawing/2014/main" id="{83C300D3-EC3E-1ED7-E6CE-2A62A3245A22}"/>
              </a:ext>
            </a:extLst>
          </p:cNvPr>
          <p:cNvSpPr txBox="1">
            <a:spLocks/>
          </p:cNvSpPr>
          <p:nvPr/>
        </p:nvSpPr>
        <p:spPr>
          <a:xfrm>
            <a:off x="2074967" y="26465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5F03D76-A212-12E3-4623-73D9A21EBEAD}"/>
              </a:ext>
            </a:extLst>
          </p:cNvPr>
          <p:cNvSpPr txBox="1">
            <a:spLocks/>
          </p:cNvSpPr>
          <p:nvPr/>
        </p:nvSpPr>
        <p:spPr>
          <a:xfrm>
            <a:off x="6232264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2D08E6F-5FE5-925F-7328-7F0D77469ACE}"/>
              </a:ext>
            </a:extLst>
          </p:cNvPr>
          <p:cNvSpPr txBox="1">
            <a:spLocks/>
          </p:cNvSpPr>
          <p:nvPr/>
        </p:nvSpPr>
        <p:spPr>
          <a:xfrm>
            <a:off x="7363595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6984D37-963A-DE45-1146-3BDD1CD16E90}"/>
              </a:ext>
            </a:extLst>
          </p:cNvPr>
          <p:cNvSpPr txBox="1">
            <a:spLocks/>
          </p:cNvSpPr>
          <p:nvPr/>
        </p:nvSpPr>
        <p:spPr>
          <a:xfrm>
            <a:off x="221673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8271E11-207C-6879-43F1-B5F1ABECC254}"/>
              </a:ext>
            </a:extLst>
          </p:cNvPr>
          <p:cNvSpPr txBox="1">
            <a:spLocks/>
          </p:cNvSpPr>
          <p:nvPr/>
        </p:nvSpPr>
        <p:spPr>
          <a:xfrm>
            <a:off x="8078301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6301E69-A0D5-B769-7AF5-9F5575A8F5A6}"/>
              </a:ext>
            </a:extLst>
          </p:cNvPr>
          <p:cNvSpPr txBox="1">
            <a:spLocks/>
          </p:cNvSpPr>
          <p:nvPr/>
        </p:nvSpPr>
        <p:spPr>
          <a:xfrm>
            <a:off x="5270222" y="2646568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5842888-B947-9F3D-B027-2D69AB6BD211}"/>
              </a:ext>
            </a:extLst>
          </p:cNvPr>
          <p:cNvSpPr txBox="1">
            <a:spLocks/>
          </p:cNvSpPr>
          <p:nvPr/>
        </p:nvSpPr>
        <p:spPr>
          <a:xfrm>
            <a:off x="8165821" y="2646568"/>
            <a:ext cx="215805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455AD357-F8E0-FB7E-6583-A7CC810DCE0E}"/>
              </a:ext>
            </a:extLst>
          </p:cNvPr>
          <p:cNvSpPr txBox="1">
            <a:spLocks/>
          </p:cNvSpPr>
          <p:nvPr/>
        </p:nvSpPr>
        <p:spPr>
          <a:xfrm>
            <a:off x="3611876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3B8851A-90EA-3D6E-5E37-213EF045EAB7}"/>
              </a:ext>
            </a:extLst>
          </p:cNvPr>
          <p:cNvSpPr txBox="1">
            <a:spLocks/>
          </p:cNvSpPr>
          <p:nvPr/>
        </p:nvSpPr>
        <p:spPr>
          <a:xfrm>
            <a:off x="485894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B6E8690-28FA-A6C0-34C8-AB2F6DE0CA1B}"/>
              </a:ext>
            </a:extLst>
          </p:cNvPr>
          <p:cNvSpPr txBox="1">
            <a:spLocks/>
          </p:cNvSpPr>
          <p:nvPr/>
        </p:nvSpPr>
        <p:spPr>
          <a:xfrm>
            <a:off x="9339286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2540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3AFF9-1DB6-BC15-0B2E-A7D071B85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05EA4B-2E5B-6C59-E90B-28B07DE2DD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50DAA0-330E-6F7A-3873-C544DB4990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offrira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cadeau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cousine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4857B63-2004-8AFB-A8D7-183BA523DB7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2940E6D-726C-BD53-5A1A-DDCA01643F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F063A00-3477-B94A-D635-1EF2D2811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C1167A3-A3ED-4A33-58D7-BBA2F08BE222}"/>
              </a:ext>
            </a:extLst>
          </p:cNvPr>
          <p:cNvSpPr txBox="1">
            <a:spLocks/>
          </p:cNvSpPr>
          <p:nvPr/>
        </p:nvSpPr>
        <p:spPr>
          <a:xfrm>
            <a:off x="3479798" y="26465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E9BB954-A1C2-1322-3775-FDAAA39ACF55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offriront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cadeau à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leur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cousine.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29AAF34-88FC-28C9-55BB-29608DAA6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8" name="Sous-titre 2">
            <a:extLst>
              <a:ext uri="{FF2B5EF4-FFF2-40B4-BE49-F238E27FC236}">
                <a16:creationId xmlns:a16="http://schemas.microsoft.com/office/drawing/2014/main" id="{694650E6-1A84-F974-6EAA-4F0030BE2747}"/>
              </a:ext>
            </a:extLst>
          </p:cNvPr>
          <p:cNvSpPr txBox="1">
            <a:spLocks/>
          </p:cNvSpPr>
          <p:nvPr/>
        </p:nvSpPr>
        <p:spPr>
          <a:xfrm>
            <a:off x="2074967" y="26465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01D5D88-5A3F-E856-33C2-26FD7D133FC1}"/>
              </a:ext>
            </a:extLst>
          </p:cNvPr>
          <p:cNvSpPr txBox="1">
            <a:spLocks/>
          </p:cNvSpPr>
          <p:nvPr/>
        </p:nvSpPr>
        <p:spPr>
          <a:xfrm>
            <a:off x="6232264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6180C2D-64B2-8220-97AB-3121CBA19B82}"/>
              </a:ext>
            </a:extLst>
          </p:cNvPr>
          <p:cNvSpPr txBox="1">
            <a:spLocks/>
          </p:cNvSpPr>
          <p:nvPr/>
        </p:nvSpPr>
        <p:spPr>
          <a:xfrm>
            <a:off x="7363595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ED887CA-D700-D0BC-4873-2B8343CC3881}"/>
              </a:ext>
            </a:extLst>
          </p:cNvPr>
          <p:cNvSpPr txBox="1">
            <a:spLocks/>
          </p:cNvSpPr>
          <p:nvPr/>
        </p:nvSpPr>
        <p:spPr>
          <a:xfrm>
            <a:off x="221673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6AC06EF-5F4B-82DC-0A7C-5F94B971FE60}"/>
              </a:ext>
            </a:extLst>
          </p:cNvPr>
          <p:cNvSpPr txBox="1">
            <a:spLocks/>
          </p:cNvSpPr>
          <p:nvPr/>
        </p:nvSpPr>
        <p:spPr>
          <a:xfrm>
            <a:off x="8078301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A5FC7EF-1B57-1E02-17D2-9E9E743D9F2F}"/>
              </a:ext>
            </a:extLst>
          </p:cNvPr>
          <p:cNvSpPr txBox="1">
            <a:spLocks/>
          </p:cNvSpPr>
          <p:nvPr/>
        </p:nvSpPr>
        <p:spPr>
          <a:xfrm>
            <a:off x="5270222" y="2646568"/>
            <a:ext cx="1998727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D628853-0C5E-3A53-4775-99BDA9F588B5}"/>
              </a:ext>
            </a:extLst>
          </p:cNvPr>
          <p:cNvSpPr txBox="1">
            <a:spLocks/>
          </p:cNvSpPr>
          <p:nvPr/>
        </p:nvSpPr>
        <p:spPr>
          <a:xfrm>
            <a:off x="8165821" y="2646568"/>
            <a:ext cx="215805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7967B4E-362D-D6D8-AF8D-707A21E83A5A}"/>
              </a:ext>
            </a:extLst>
          </p:cNvPr>
          <p:cNvSpPr txBox="1">
            <a:spLocks/>
          </p:cNvSpPr>
          <p:nvPr/>
        </p:nvSpPr>
        <p:spPr>
          <a:xfrm>
            <a:off x="3611876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4C6496AB-0B72-D8FF-FFA6-AF5ED603D9C0}"/>
              </a:ext>
            </a:extLst>
          </p:cNvPr>
          <p:cNvSpPr txBox="1">
            <a:spLocks/>
          </p:cNvSpPr>
          <p:nvPr/>
        </p:nvSpPr>
        <p:spPr>
          <a:xfrm>
            <a:off x="4858941" y="167304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509822BD-F275-6423-3A8E-983D001B9ADF}"/>
              </a:ext>
            </a:extLst>
          </p:cNvPr>
          <p:cNvSpPr txBox="1">
            <a:spLocks/>
          </p:cNvSpPr>
          <p:nvPr/>
        </p:nvSpPr>
        <p:spPr>
          <a:xfrm>
            <a:off x="9339286" y="167304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99350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06945-240B-AAE2-4B25-F5EE76511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01DD1E-CB8C-2DEC-BADB-24A41A7BEC5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B39C8F-382A-B6AD-023C-E6A1766D13D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-je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33E573-2290-2C67-F8F0-098269083F4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AC5D7AD-08FD-329C-AAD9-25D08DF2D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61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2EFE9-A278-0397-049B-46ED94738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04EB8B-7852-74EA-C401-2AFEE98897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FC56F1-370E-451B-0EA0-CD56C40C0B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-je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05457A-EAD9-5CA2-DF37-B1C8DA75BD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CB7CA4-B82D-72F0-1DB4-924896B7D5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C514B3-77E2-D766-013B-6B944A818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95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70E25-CC16-E8D5-0EC8-B64FA9AFE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BCF6FF-21BC-842A-8470-CA73D1C4A3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64B254-6610-B88C-EA55-84C6B1BBEC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-je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8B5F93-C3C2-4AD0-BAAF-19159D762F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D68798-700C-F78E-3015-BA71D7119B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112FD7-2392-68E8-B4B0-3690EF6B3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F7174E-0AE0-331F-4823-EB2217040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50547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99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63D2F7-84C8-B134-5A94-2FB4CABCE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8D38E9-E066-02D2-92BE-F0E8672F450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F6BCBD-7030-B4FA-F897-DDAEE39CB0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Interrogerai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-je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élèves du fond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pour commencer ?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925657E-A29A-9CEF-D1C0-F6D6AE8312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8C27084-3DD6-3ED4-0FAE-376589D0FF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7E0EFD2-700D-AAC0-E902-2A0CC8749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DD1BA28-5CD0-CBF5-2F81-638825350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06801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0366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1257</TotalTime>
  <Words>1794</Words>
  <Application>Microsoft Office PowerPoint</Application>
  <PresentationFormat>Grand écran</PresentationFormat>
  <Paragraphs>492</Paragraphs>
  <Slides>52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7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55</cp:revision>
  <dcterms:created xsi:type="dcterms:W3CDTF">2024-11-28T14:19:02Z</dcterms:created>
  <dcterms:modified xsi:type="dcterms:W3CDTF">2025-07-03T13:21:23Z</dcterms:modified>
</cp:coreProperties>
</file>