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1079" r:id="rId7"/>
    <p:sldId id="1107" r:id="rId8"/>
    <p:sldId id="1108" r:id="rId9"/>
    <p:sldId id="1109" r:id="rId10"/>
    <p:sldId id="1110" r:id="rId11"/>
    <p:sldId id="1111" r:id="rId12"/>
    <p:sldId id="1112" r:id="rId13"/>
    <p:sldId id="1113" r:id="rId14"/>
    <p:sldId id="1114" r:id="rId15"/>
    <p:sldId id="1115" r:id="rId16"/>
    <p:sldId id="275" r:id="rId17"/>
    <p:sldId id="290" r:id="rId18"/>
    <p:sldId id="1088" r:id="rId19"/>
    <p:sldId id="1116" r:id="rId20"/>
    <p:sldId id="1117" r:id="rId21"/>
    <p:sldId id="1118" r:id="rId22"/>
    <p:sldId id="1119" r:id="rId23"/>
    <p:sldId id="1120" r:id="rId24"/>
    <p:sldId id="1121" r:id="rId25"/>
    <p:sldId id="1122" r:id="rId26"/>
    <p:sldId id="1123" r:id="rId27"/>
    <p:sldId id="1124" r:id="rId28"/>
    <p:sldId id="288" r:id="rId29"/>
    <p:sldId id="291" r:id="rId30"/>
    <p:sldId id="1097" r:id="rId31"/>
    <p:sldId id="1125" r:id="rId32"/>
    <p:sldId id="1126" r:id="rId33"/>
    <p:sldId id="1127" r:id="rId34"/>
    <p:sldId id="1128" r:id="rId35"/>
    <p:sldId id="1129" r:id="rId36"/>
    <p:sldId id="1130" r:id="rId37"/>
    <p:sldId id="1131" r:id="rId38"/>
    <p:sldId id="1132" r:id="rId39"/>
    <p:sldId id="1133" r:id="rId40"/>
    <p:sldId id="304" r:id="rId41"/>
    <p:sldId id="305" r:id="rId42"/>
    <p:sldId id="1106" r:id="rId43"/>
    <p:sldId id="1134" r:id="rId44"/>
    <p:sldId id="1135" r:id="rId45"/>
    <p:sldId id="1136" r:id="rId46"/>
    <p:sldId id="1137" r:id="rId47"/>
    <p:sldId id="1138" r:id="rId48"/>
    <p:sldId id="1139" r:id="rId49"/>
    <p:sldId id="1140" r:id="rId50"/>
    <p:sldId id="1141" r:id="rId51"/>
    <p:sldId id="1142" r:id="rId52"/>
    <p:sldId id="318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P3/S6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P3/S6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29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1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7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6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35A74-BA1F-F5A4-264C-3862BAF1D0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2619B66-2AC7-1648-7995-0711B4732CC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DA3A8F-C4BD-35E3-08DC-AC5949C6B7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téléphoné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A8DFE9-2C4C-8B68-391F-7DB8526FCD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17F092E-BBE5-BB5E-AED2-52C55F46018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E9569EE-473D-1A80-3519-31B469800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EB741F-FE1D-B197-666E-50D966410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34181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972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09CDF-98D3-076D-5442-F93D79874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7F7AC5-EDD4-3ECC-23AD-B92B704EF07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70EFFA-12C5-9C3D-40A7-8F5D084CD99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téléphoné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21035F-D3D2-355D-6348-257A4F4C38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F16588F-3E15-8F8D-693D-DBD1E70960F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DABF9A-E347-A02B-3AD9-0E5757C94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BE1B94-7A9B-9441-46D0-0FC6DA522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81632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B69F3283-0C5C-4950-FD16-CD9E17159D65}"/>
              </a:ext>
            </a:extLst>
          </p:cNvPr>
          <p:cNvSpPr txBox="1">
            <a:spLocks/>
          </p:cNvSpPr>
          <p:nvPr/>
        </p:nvSpPr>
        <p:spPr>
          <a:xfrm>
            <a:off x="1266104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4605028-74B3-47D5-09B0-A53BF9AB2242}"/>
              </a:ext>
            </a:extLst>
          </p:cNvPr>
          <p:cNvSpPr txBox="1">
            <a:spLocks/>
          </p:cNvSpPr>
          <p:nvPr/>
        </p:nvSpPr>
        <p:spPr>
          <a:xfrm>
            <a:off x="2102713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84E3D02-C8E5-5429-DF0D-22883B1BCEEE}"/>
              </a:ext>
            </a:extLst>
          </p:cNvPr>
          <p:cNvSpPr txBox="1">
            <a:spLocks/>
          </p:cNvSpPr>
          <p:nvPr/>
        </p:nvSpPr>
        <p:spPr>
          <a:xfrm>
            <a:off x="420021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90CB7F0-2306-637C-CA12-17A84B0FFC83}"/>
              </a:ext>
            </a:extLst>
          </p:cNvPr>
          <p:cNvSpPr txBox="1">
            <a:spLocks/>
          </p:cNvSpPr>
          <p:nvPr/>
        </p:nvSpPr>
        <p:spPr>
          <a:xfrm>
            <a:off x="69581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8E4B74C-2E4D-B639-4B35-697BE23030C4}"/>
              </a:ext>
            </a:extLst>
          </p:cNvPr>
          <p:cNvSpPr txBox="1">
            <a:spLocks/>
          </p:cNvSpPr>
          <p:nvPr/>
        </p:nvSpPr>
        <p:spPr>
          <a:xfrm>
            <a:off x="8247287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1A5475E-3E4B-5254-B085-BEDB4ED5E39B}"/>
              </a:ext>
            </a:extLst>
          </p:cNvPr>
          <p:cNvSpPr txBox="1">
            <a:spLocks/>
          </p:cNvSpPr>
          <p:nvPr/>
        </p:nvSpPr>
        <p:spPr>
          <a:xfrm>
            <a:off x="3178891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D75C76B-18C1-B785-C910-24E4495577FA}"/>
              </a:ext>
            </a:extLst>
          </p:cNvPr>
          <p:cNvSpPr txBox="1">
            <a:spLocks/>
          </p:cNvSpPr>
          <p:nvPr/>
        </p:nvSpPr>
        <p:spPr>
          <a:xfrm>
            <a:off x="550920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2BCCD44-88DE-E912-E804-CCD220227B72}"/>
              </a:ext>
            </a:extLst>
          </p:cNvPr>
          <p:cNvSpPr txBox="1">
            <a:spLocks/>
          </p:cNvSpPr>
          <p:nvPr/>
        </p:nvSpPr>
        <p:spPr>
          <a:xfrm>
            <a:off x="95291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FE1FF4A-38EC-3C5C-FA2D-4D8593922BE6}"/>
              </a:ext>
            </a:extLst>
          </p:cNvPr>
          <p:cNvSpPr txBox="1">
            <a:spLocks/>
          </p:cNvSpPr>
          <p:nvPr/>
        </p:nvSpPr>
        <p:spPr>
          <a:xfrm>
            <a:off x="1014100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AC1E622-BB0D-3092-F3BA-818FA05AD326}"/>
              </a:ext>
            </a:extLst>
          </p:cNvPr>
          <p:cNvSpPr txBox="1">
            <a:spLocks/>
          </p:cNvSpPr>
          <p:nvPr/>
        </p:nvSpPr>
        <p:spPr>
          <a:xfrm>
            <a:off x="1085404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181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A91C8-6D1C-014C-6032-2682F9083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821D907-DAAF-FB03-EAD4-C77B622D77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AC0CFC-4041-934C-4531-D1C59148276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téléphoné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E0C4AB4-9E5E-1B73-31AB-7296067058E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43EC3C8-8EF4-52DB-533C-CA7D9605BE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E8BC6DA-9395-BF4E-CE5A-406917028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0A9563A-635F-E72A-4067-9377EB045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43012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5383AAC3-3E41-CE8B-9100-3FA76696E063}"/>
              </a:ext>
            </a:extLst>
          </p:cNvPr>
          <p:cNvSpPr txBox="1">
            <a:spLocks/>
          </p:cNvSpPr>
          <p:nvPr/>
        </p:nvSpPr>
        <p:spPr>
          <a:xfrm>
            <a:off x="1266104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291E8B0-4074-057C-700C-1C4DF84A4412}"/>
              </a:ext>
            </a:extLst>
          </p:cNvPr>
          <p:cNvSpPr txBox="1">
            <a:spLocks/>
          </p:cNvSpPr>
          <p:nvPr/>
        </p:nvSpPr>
        <p:spPr>
          <a:xfrm>
            <a:off x="2102713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E9A6FE2-06B0-4BE3-75BA-CE435436FA8D}"/>
              </a:ext>
            </a:extLst>
          </p:cNvPr>
          <p:cNvSpPr txBox="1">
            <a:spLocks/>
          </p:cNvSpPr>
          <p:nvPr/>
        </p:nvSpPr>
        <p:spPr>
          <a:xfrm>
            <a:off x="420021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FF59CA1-64E6-5E37-ABEF-B359F1C63ACD}"/>
              </a:ext>
            </a:extLst>
          </p:cNvPr>
          <p:cNvSpPr txBox="1">
            <a:spLocks/>
          </p:cNvSpPr>
          <p:nvPr/>
        </p:nvSpPr>
        <p:spPr>
          <a:xfrm>
            <a:off x="69581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2C2BCC4-972B-2716-733E-4CF5C904675C}"/>
              </a:ext>
            </a:extLst>
          </p:cNvPr>
          <p:cNvSpPr txBox="1">
            <a:spLocks/>
          </p:cNvSpPr>
          <p:nvPr/>
        </p:nvSpPr>
        <p:spPr>
          <a:xfrm>
            <a:off x="8247287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CB71918-952A-4727-B439-BAB393ED234F}"/>
              </a:ext>
            </a:extLst>
          </p:cNvPr>
          <p:cNvSpPr txBox="1">
            <a:spLocks/>
          </p:cNvSpPr>
          <p:nvPr/>
        </p:nvSpPr>
        <p:spPr>
          <a:xfrm>
            <a:off x="3178891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7E60B1E-2635-F3C4-128D-68217F54BB2D}"/>
              </a:ext>
            </a:extLst>
          </p:cNvPr>
          <p:cNvSpPr txBox="1">
            <a:spLocks/>
          </p:cNvSpPr>
          <p:nvPr/>
        </p:nvSpPr>
        <p:spPr>
          <a:xfrm>
            <a:off x="550920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6D4BCC7-0545-8852-B6DA-EEDFAAE797D9}"/>
              </a:ext>
            </a:extLst>
          </p:cNvPr>
          <p:cNvSpPr txBox="1">
            <a:spLocks/>
          </p:cNvSpPr>
          <p:nvPr/>
        </p:nvSpPr>
        <p:spPr>
          <a:xfrm>
            <a:off x="95291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EA0070A-31B2-60CD-ED47-5C52B0A2EBF5}"/>
              </a:ext>
            </a:extLst>
          </p:cNvPr>
          <p:cNvSpPr txBox="1">
            <a:spLocks/>
          </p:cNvSpPr>
          <p:nvPr/>
        </p:nvSpPr>
        <p:spPr>
          <a:xfrm>
            <a:off x="1014100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B6517EE-BCBC-8620-652D-7F77A9DBA8A6}"/>
              </a:ext>
            </a:extLst>
          </p:cNvPr>
          <p:cNvSpPr txBox="1">
            <a:spLocks/>
          </p:cNvSpPr>
          <p:nvPr/>
        </p:nvSpPr>
        <p:spPr>
          <a:xfrm>
            <a:off x="1085404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672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F1348-FE82-D227-EB42-5B79C12E6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531CC0-DD29-B925-A251-39EFF6A0AB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F7A8B3-A477-C840-F690-55CEBFA248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téléphoné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7448EA7-6227-AC24-7429-FF8420E8D9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57537E-06BC-2B7E-34EE-8911FA6617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8D7AE6F-872B-60FB-4C81-5506DE5B0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827747F-B962-AE3E-A398-BDA874F7CEE5}"/>
              </a:ext>
            </a:extLst>
          </p:cNvPr>
          <p:cNvSpPr txBox="1">
            <a:spLocks/>
          </p:cNvSpPr>
          <p:nvPr/>
        </p:nvSpPr>
        <p:spPr>
          <a:xfrm>
            <a:off x="5117683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29047D-F867-4E61-612F-6681B304D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7391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D340F58A-0D7A-CF70-A459-E25AB9140F91}"/>
              </a:ext>
            </a:extLst>
          </p:cNvPr>
          <p:cNvSpPr txBox="1">
            <a:spLocks/>
          </p:cNvSpPr>
          <p:nvPr/>
        </p:nvSpPr>
        <p:spPr>
          <a:xfrm>
            <a:off x="1266104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78254DE-FDE9-2852-42BB-0FA6AEEAA874}"/>
              </a:ext>
            </a:extLst>
          </p:cNvPr>
          <p:cNvSpPr txBox="1">
            <a:spLocks/>
          </p:cNvSpPr>
          <p:nvPr/>
        </p:nvSpPr>
        <p:spPr>
          <a:xfrm>
            <a:off x="2779262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E5972E8-636A-2C6A-0E31-74ED240CD355}"/>
              </a:ext>
            </a:extLst>
          </p:cNvPr>
          <p:cNvSpPr txBox="1">
            <a:spLocks/>
          </p:cNvSpPr>
          <p:nvPr/>
        </p:nvSpPr>
        <p:spPr>
          <a:xfrm>
            <a:off x="2102713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B303AC9-604F-C886-7D6A-6D7DA6825008}"/>
              </a:ext>
            </a:extLst>
          </p:cNvPr>
          <p:cNvSpPr txBox="1">
            <a:spLocks/>
          </p:cNvSpPr>
          <p:nvPr/>
        </p:nvSpPr>
        <p:spPr>
          <a:xfrm>
            <a:off x="8334413" y="2557250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B2F4830-9CB9-7F3E-4FDA-63570477567D}"/>
              </a:ext>
            </a:extLst>
          </p:cNvPr>
          <p:cNvSpPr txBox="1">
            <a:spLocks/>
          </p:cNvSpPr>
          <p:nvPr/>
        </p:nvSpPr>
        <p:spPr>
          <a:xfrm>
            <a:off x="420021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843F04D-193B-5B59-2F61-73A4ACF8D160}"/>
              </a:ext>
            </a:extLst>
          </p:cNvPr>
          <p:cNvSpPr txBox="1">
            <a:spLocks/>
          </p:cNvSpPr>
          <p:nvPr/>
        </p:nvSpPr>
        <p:spPr>
          <a:xfrm>
            <a:off x="69581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C4AFD0E-29DA-3C27-B66A-976B852405D5}"/>
              </a:ext>
            </a:extLst>
          </p:cNvPr>
          <p:cNvSpPr txBox="1">
            <a:spLocks/>
          </p:cNvSpPr>
          <p:nvPr/>
        </p:nvSpPr>
        <p:spPr>
          <a:xfrm>
            <a:off x="8247287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4AAA032-4E8B-1C24-5634-3174DA6C0E28}"/>
              </a:ext>
            </a:extLst>
          </p:cNvPr>
          <p:cNvSpPr txBox="1">
            <a:spLocks/>
          </p:cNvSpPr>
          <p:nvPr/>
        </p:nvSpPr>
        <p:spPr>
          <a:xfrm>
            <a:off x="3178891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5643CBB-1656-7387-8EDB-98BA41AA41B9}"/>
              </a:ext>
            </a:extLst>
          </p:cNvPr>
          <p:cNvSpPr txBox="1">
            <a:spLocks/>
          </p:cNvSpPr>
          <p:nvPr/>
        </p:nvSpPr>
        <p:spPr>
          <a:xfrm>
            <a:off x="550920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8140ADE-6B8D-4F88-2152-7C567E11F45C}"/>
              </a:ext>
            </a:extLst>
          </p:cNvPr>
          <p:cNvSpPr txBox="1">
            <a:spLocks/>
          </p:cNvSpPr>
          <p:nvPr/>
        </p:nvSpPr>
        <p:spPr>
          <a:xfrm>
            <a:off x="95291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3BB5215-D6B5-6FB9-DDDA-CA53D3853A31}"/>
              </a:ext>
            </a:extLst>
          </p:cNvPr>
          <p:cNvSpPr txBox="1">
            <a:spLocks/>
          </p:cNvSpPr>
          <p:nvPr/>
        </p:nvSpPr>
        <p:spPr>
          <a:xfrm>
            <a:off x="1014100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D8E5CEA-C430-BC35-3A15-F6676FC48499}"/>
              </a:ext>
            </a:extLst>
          </p:cNvPr>
          <p:cNvSpPr txBox="1">
            <a:spLocks/>
          </p:cNvSpPr>
          <p:nvPr/>
        </p:nvSpPr>
        <p:spPr>
          <a:xfrm>
            <a:off x="1085404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1928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DC1D5-5C26-FD6D-101F-84205F12F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20C07E9-350D-0307-FC3F-361812EB4F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91F3A2-678F-0BE0-D562-B4BA05DEE45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téléphoné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3FDEEB-289E-D38B-1634-CF87BED0BBB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8947EE2-7198-9C77-E984-590A6234C4C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Marie et Léa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C6722E1-BB71-7712-0E4A-195F31F75E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5CCEC83-FBB5-F63D-EE16-696D8C041B45}"/>
              </a:ext>
            </a:extLst>
          </p:cNvPr>
          <p:cNvSpPr txBox="1">
            <a:spLocks/>
          </p:cNvSpPr>
          <p:nvPr/>
        </p:nvSpPr>
        <p:spPr>
          <a:xfrm>
            <a:off x="5117683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5C76EB-B0B1-66CA-BA4A-5F541C170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2114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4BF0165-EE2C-63C5-1894-24C093556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71A11677-43C5-E22D-DF99-E71CF6E1538A}"/>
              </a:ext>
            </a:extLst>
          </p:cNvPr>
          <p:cNvSpPr txBox="1">
            <a:spLocks/>
          </p:cNvSpPr>
          <p:nvPr/>
        </p:nvSpPr>
        <p:spPr>
          <a:xfrm>
            <a:off x="1266104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94ABE22-64D4-9EC8-073A-049C9132720F}"/>
              </a:ext>
            </a:extLst>
          </p:cNvPr>
          <p:cNvSpPr txBox="1">
            <a:spLocks/>
          </p:cNvSpPr>
          <p:nvPr/>
        </p:nvSpPr>
        <p:spPr>
          <a:xfrm>
            <a:off x="2779262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E8F787C-16BE-0A5F-A870-4E3CAE018C75}"/>
              </a:ext>
            </a:extLst>
          </p:cNvPr>
          <p:cNvSpPr txBox="1">
            <a:spLocks/>
          </p:cNvSpPr>
          <p:nvPr/>
        </p:nvSpPr>
        <p:spPr>
          <a:xfrm>
            <a:off x="2102713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1C7952B-BBFF-3FC9-CEF9-9C6164A24347}"/>
              </a:ext>
            </a:extLst>
          </p:cNvPr>
          <p:cNvSpPr txBox="1">
            <a:spLocks/>
          </p:cNvSpPr>
          <p:nvPr/>
        </p:nvSpPr>
        <p:spPr>
          <a:xfrm>
            <a:off x="8334413" y="2557250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F366EFD-E0F1-AF7E-ED88-155349F91695}"/>
              </a:ext>
            </a:extLst>
          </p:cNvPr>
          <p:cNvSpPr txBox="1">
            <a:spLocks/>
          </p:cNvSpPr>
          <p:nvPr/>
        </p:nvSpPr>
        <p:spPr>
          <a:xfrm>
            <a:off x="420021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88A9197-9EB0-DE88-C23D-7AA54D18A56F}"/>
              </a:ext>
            </a:extLst>
          </p:cNvPr>
          <p:cNvSpPr txBox="1">
            <a:spLocks/>
          </p:cNvSpPr>
          <p:nvPr/>
        </p:nvSpPr>
        <p:spPr>
          <a:xfrm>
            <a:off x="69581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BC7326A-4D1C-3AC0-1922-6ADB02E8C92C}"/>
              </a:ext>
            </a:extLst>
          </p:cNvPr>
          <p:cNvSpPr txBox="1">
            <a:spLocks/>
          </p:cNvSpPr>
          <p:nvPr/>
        </p:nvSpPr>
        <p:spPr>
          <a:xfrm>
            <a:off x="8247287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82E5E93-4E44-409E-A644-39693445E2E7}"/>
              </a:ext>
            </a:extLst>
          </p:cNvPr>
          <p:cNvSpPr txBox="1">
            <a:spLocks/>
          </p:cNvSpPr>
          <p:nvPr/>
        </p:nvSpPr>
        <p:spPr>
          <a:xfrm>
            <a:off x="3178891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71553B6-FC7F-5EE1-42E1-3D3EB10BE07A}"/>
              </a:ext>
            </a:extLst>
          </p:cNvPr>
          <p:cNvSpPr txBox="1">
            <a:spLocks/>
          </p:cNvSpPr>
          <p:nvPr/>
        </p:nvSpPr>
        <p:spPr>
          <a:xfrm>
            <a:off x="550920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12DB616-D00B-F183-5DB0-2DA2D76E05C7}"/>
              </a:ext>
            </a:extLst>
          </p:cNvPr>
          <p:cNvSpPr txBox="1">
            <a:spLocks/>
          </p:cNvSpPr>
          <p:nvPr/>
        </p:nvSpPr>
        <p:spPr>
          <a:xfrm>
            <a:off x="95291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FB8517D-A93A-A419-A8B8-0B987DFA042E}"/>
              </a:ext>
            </a:extLst>
          </p:cNvPr>
          <p:cNvSpPr txBox="1">
            <a:spLocks/>
          </p:cNvSpPr>
          <p:nvPr/>
        </p:nvSpPr>
        <p:spPr>
          <a:xfrm>
            <a:off x="1014100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6DC4D7C8-9EE6-2A51-C13B-51FD17A9813F}"/>
              </a:ext>
            </a:extLst>
          </p:cNvPr>
          <p:cNvSpPr txBox="1">
            <a:spLocks/>
          </p:cNvSpPr>
          <p:nvPr/>
        </p:nvSpPr>
        <p:spPr>
          <a:xfrm>
            <a:off x="1085404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3680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06945-240B-AAE2-4B25-F5EE76511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01DD1E-CB8C-2DEC-BADB-24A41A7BEC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B39C8F-382A-B6AD-023C-E6A1766D13D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téléphoné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9572FCB-CD4B-093C-583D-CBE0E4DD742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33E573-2290-2C67-F8F0-098269083F4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Marie et Léa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AC5D7AD-08FD-329C-AAD9-25D08DF2D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2A6756C-7AE5-95E3-3B9E-F7DD2FF3B7AE}"/>
              </a:ext>
            </a:extLst>
          </p:cNvPr>
          <p:cNvSpPr txBox="1">
            <a:spLocks/>
          </p:cNvSpPr>
          <p:nvPr/>
        </p:nvSpPr>
        <p:spPr>
          <a:xfrm>
            <a:off x="5117683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F52085-B0F5-71FE-EE44-669660C80967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Hier,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Marie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Léa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téléphoné au directeur de l’école.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7238ADF-1378-805F-53F3-06C03516E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7C5D00C8-54EF-3956-E9DD-092CC990F561}"/>
              </a:ext>
            </a:extLst>
          </p:cNvPr>
          <p:cNvSpPr txBox="1">
            <a:spLocks/>
          </p:cNvSpPr>
          <p:nvPr/>
        </p:nvSpPr>
        <p:spPr>
          <a:xfrm>
            <a:off x="1266104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17F6264-83C0-C119-612F-9FDCDBB85AEB}"/>
              </a:ext>
            </a:extLst>
          </p:cNvPr>
          <p:cNvSpPr txBox="1">
            <a:spLocks/>
          </p:cNvSpPr>
          <p:nvPr/>
        </p:nvSpPr>
        <p:spPr>
          <a:xfrm>
            <a:off x="2779262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73BD243-8434-42C4-B432-1FE58F3493F8}"/>
              </a:ext>
            </a:extLst>
          </p:cNvPr>
          <p:cNvSpPr txBox="1">
            <a:spLocks/>
          </p:cNvSpPr>
          <p:nvPr/>
        </p:nvSpPr>
        <p:spPr>
          <a:xfrm>
            <a:off x="2102713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5DF259F-21C3-BFDA-42B8-0FB75FF1FD4A}"/>
              </a:ext>
            </a:extLst>
          </p:cNvPr>
          <p:cNvSpPr txBox="1">
            <a:spLocks/>
          </p:cNvSpPr>
          <p:nvPr/>
        </p:nvSpPr>
        <p:spPr>
          <a:xfrm>
            <a:off x="8334413" y="2557250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4796E61-C486-A959-BF29-F5EFF2B866C8}"/>
              </a:ext>
            </a:extLst>
          </p:cNvPr>
          <p:cNvSpPr txBox="1">
            <a:spLocks/>
          </p:cNvSpPr>
          <p:nvPr/>
        </p:nvSpPr>
        <p:spPr>
          <a:xfrm>
            <a:off x="420021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376C67F-F42D-31C7-A18C-353524441E07}"/>
              </a:ext>
            </a:extLst>
          </p:cNvPr>
          <p:cNvSpPr txBox="1">
            <a:spLocks/>
          </p:cNvSpPr>
          <p:nvPr/>
        </p:nvSpPr>
        <p:spPr>
          <a:xfrm>
            <a:off x="69581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FEFD346-2A8C-C0C9-639E-FC83F612F466}"/>
              </a:ext>
            </a:extLst>
          </p:cNvPr>
          <p:cNvSpPr txBox="1">
            <a:spLocks/>
          </p:cNvSpPr>
          <p:nvPr/>
        </p:nvSpPr>
        <p:spPr>
          <a:xfrm>
            <a:off x="8247287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01C1851-388C-E9B9-30C2-634CD42DC406}"/>
              </a:ext>
            </a:extLst>
          </p:cNvPr>
          <p:cNvSpPr txBox="1">
            <a:spLocks/>
          </p:cNvSpPr>
          <p:nvPr/>
        </p:nvSpPr>
        <p:spPr>
          <a:xfrm>
            <a:off x="3178891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2C3853D-83DC-3B2A-AF5A-CAFE777E9CFC}"/>
              </a:ext>
            </a:extLst>
          </p:cNvPr>
          <p:cNvSpPr txBox="1">
            <a:spLocks/>
          </p:cNvSpPr>
          <p:nvPr/>
        </p:nvSpPr>
        <p:spPr>
          <a:xfrm>
            <a:off x="550920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1184035-7FDE-BB46-A59E-6146E037EA4F}"/>
              </a:ext>
            </a:extLst>
          </p:cNvPr>
          <p:cNvSpPr txBox="1">
            <a:spLocks/>
          </p:cNvSpPr>
          <p:nvPr/>
        </p:nvSpPr>
        <p:spPr>
          <a:xfrm>
            <a:off x="95291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4D402E5-9464-0DBA-797D-7D2F68AEB254}"/>
              </a:ext>
            </a:extLst>
          </p:cNvPr>
          <p:cNvSpPr txBox="1">
            <a:spLocks/>
          </p:cNvSpPr>
          <p:nvPr/>
        </p:nvSpPr>
        <p:spPr>
          <a:xfrm>
            <a:off x="1014100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376504A-FDF3-B837-3660-7ADD077B1680}"/>
              </a:ext>
            </a:extLst>
          </p:cNvPr>
          <p:cNvSpPr txBox="1">
            <a:spLocks/>
          </p:cNvSpPr>
          <p:nvPr/>
        </p:nvSpPr>
        <p:spPr>
          <a:xfrm>
            <a:off x="10854045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0461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12CF0-19F6-10D9-17C6-C5F2B1DC9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F7FD1F-8BAA-C84F-C10E-89602B4FDC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EF5866-F435-65E1-5B8B-53EDE5BC44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oublierons sûrement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CD1F91-5C23-24AA-D059-E3413A9FE6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9CB5BA6-6880-8893-175A-A1A82BCDA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42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D48826-5A00-DFAA-E8E2-0FFA3654F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29D2525-51BA-61A5-2C49-46D3E67FD7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F4D4D4-D9A4-689A-E9A6-2DDA02517B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oublierons sûrement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CC08A3-52DC-D3D1-F791-3C9DF1FFB7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810D5D-89C0-8464-7C47-FAF2B2B5AED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5985D1-505A-522C-FCE9-F6E45CD78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7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BF4C2-6704-3FE7-3370-232CD884F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0B622F-3D1B-5A14-C52B-3D6AE085E4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7DFC37-1F34-C95A-7F67-520E27DAD1F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oublierons sûrement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1EDE04-8C50-E54A-3EF2-6C9FE7C80D4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C9CCA0D-F4B9-7DB3-D5F3-09C4D76131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44021B7-B274-0A45-462D-6C5496F8A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EDFA507-8A0E-0D6F-3B22-3314EE89D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58350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916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B6030A-4692-B0A1-6BA0-6681C3310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F492BC-9BA6-E53E-1030-F236FDA2C8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82D39C-405E-EABC-2A9A-52A82C0E6F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oublierons sûrement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4F6D705-9321-E080-455A-35179D6F13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05A3632-2952-A1F1-0E3B-6A5B0736530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E8DC47C-154F-8448-E173-3553177D0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BE4136-ACEB-04AF-C0AC-92D23B1F7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7918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840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370B1B-6FAC-83FE-CEB3-2AF32D2D9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032700-61D5-3F2B-41FB-AB4D51E2B1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8F5FD2-F0C6-C1AC-B791-9986046F57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oublierons sûrement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AC2B72B-5803-90F2-DD2F-49C6B0E8A1B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E61A49-315D-51A6-5024-3F6F7AC909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2DEB81-74F8-CB49-5C32-ED1314CA8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C7692FC-59EE-B8DC-3BC9-14C3E1C5B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7396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123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6FA19-0A8D-38B4-73CC-6CBA6D74D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3B04BE-5AFA-6C94-83ED-86C1CB3C4C4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5A7B7A-D5E8-C9F4-3C06-B19FCD1C3EE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oublierons sûrement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1CC37E-E508-0549-B9B3-5A579E7BEB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30B42AD-74DF-E0D2-4C60-2F4D063DF01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91FB3E-45B7-B161-F8FB-F5788E81E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43EC49-8D29-CEA1-6EEE-CE1D607C7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1501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F2967047-A166-D47E-3BEA-189C56E1BB66}"/>
              </a:ext>
            </a:extLst>
          </p:cNvPr>
          <p:cNvSpPr txBox="1">
            <a:spLocks/>
          </p:cNvSpPr>
          <p:nvPr/>
        </p:nvSpPr>
        <p:spPr>
          <a:xfrm>
            <a:off x="1369735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B05942B-BBA5-EF3E-3AC5-D9E9B0B6A5EE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E099E8F-E6B5-7089-8EF5-18D1CCE01784}"/>
              </a:ext>
            </a:extLst>
          </p:cNvPr>
          <p:cNvSpPr txBox="1">
            <a:spLocks/>
          </p:cNvSpPr>
          <p:nvPr/>
        </p:nvSpPr>
        <p:spPr>
          <a:xfrm>
            <a:off x="820071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C0E5DDC-83CA-4BD0-927F-451D3409C8F9}"/>
              </a:ext>
            </a:extLst>
          </p:cNvPr>
          <p:cNvSpPr txBox="1">
            <a:spLocks/>
          </p:cNvSpPr>
          <p:nvPr/>
        </p:nvSpPr>
        <p:spPr>
          <a:xfrm>
            <a:off x="1009143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123EED2-412D-F770-46C9-AF305C913D23}"/>
              </a:ext>
            </a:extLst>
          </p:cNvPr>
          <p:cNvSpPr txBox="1">
            <a:spLocks/>
          </p:cNvSpPr>
          <p:nvPr/>
        </p:nvSpPr>
        <p:spPr>
          <a:xfrm>
            <a:off x="337333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819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14B3D-EE2F-97C4-9E63-509EC763E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8A98F6F-A16C-CB3E-8232-E8B9231AEFE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616470-433D-C631-53A8-82B29F4D66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oublierons sûrement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C50379-464C-0454-B9E8-1B299CEA0F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699E439-3B2F-465E-DECA-049B7E5605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9EEBB0C-D7E8-CAF2-71DF-4BFE2AB89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66D744-9805-77A1-98E1-1465482A2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8979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C113FB9-506F-5622-AF74-C1C720709AEE}"/>
              </a:ext>
            </a:extLst>
          </p:cNvPr>
          <p:cNvSpPr txBox="1">
            <a:spLocks/>
          </p:cNvSpPr>
          <p:nvPr/>
        </p:nvSpPr>
        <p:spPr>
          <a:xfrm>
            <a:off x="1369735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C1B1284-DF5A-2331-78A7-EA6B6FC8769F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0DD881A-3157-FD64-483C-EEF81D9690DD}"/>
              </a:ext>
            </a:extLst>
          </p:cNvPr>
          <p:cNvSpPr txBox="1">
            <a:spLocks/>
          </p:cNvSpPr>
          <p:nvPr/>
        </p:nvSpPr>
        <p:spPr>
          <a:xfrm>
            <a:off x="820071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B6E9052-6EE2-D759-DD7C-10E6F698AA25}"/>
              </a:ext>
            </a:extLst>
          </p:cNvPr>
          <p:cNvSpPr txBox="1">
            <a:spLocks/>
          </p:cNvSpPr>
          <p:nvPr/>
        </p:nvSpPr>
        <p:spPr>
          <a:xfrm>
            <a:off x="1009143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D90E6F3-1004-5CA2-5DCE-62131EA0DD3B}"/>
              </a:ext>
            </a:extLst>
          </p:cNvPr>
          <p:cNvSpPr txBox="1">
            <a:spLocks/>
          </p:cNvSpPr>
          <p:nvPr/>
        </p:nvSpPr>
        <p:spPr>
          <a:xfrm>
            <a:off x="337333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0953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72940-9AE8-7BBA-A91B-C89A42F8C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D58B87-3778-9419-19AD-8FBBE8DC44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64CB29-2E3E-FC92-0C53-57A0201CD32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sûrement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4775C56-D2F4-F764-F9EC-DEA8582BCD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753D34-1899-3429-C305-96F458146E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Myriam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6FEC9D-D45A-B34D-CBDA-27C0F91A1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19E9256-A4E8-C57D-FD55-8DE1C8071902}"/>
              </a:ext>
            </a:extLst>
          </p:cNvPr>
          <p:cNvSpPr txBox="1">
            <a:spLocks/>
          </p:cNvSpPr>
          <p:nvPr/>
        </p:nvSpPr>
        <p:spPr>
          <a:xfrm>
            <a:off x="3278505" y="26567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49882C-4F50-D1B9-4086-95F631CDD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75392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F0CEEBEA-CC8B-C57A-B8C5-85A15B93FEE4}"/>
              </a:ext>
            </a:extLst>
          </p:cNvPr>
          <p:cNvSpPr txBox="1">
            <a:spLocks/>
          </p:cNvSpPr>
          <p:nvPr/>
        </p:nvSpPr>
        <p:spPr>
          <a:xfrm>
            <a:off x="1369735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1ACF7D3-2FD2-B79D-FFB8-D1EA977E27FF}"/>
              </a:ext>
            </a:extLst>
          </p:cNvPr>
          <p:cNvSpPr txBox="1">
            <a:spLocks/>
          </p:cNvSpPr>
          <p:nvPr/>
        </p:nvSpPr>
        <p:spPr>
          <a:xfrm>
            <a:off x="1211136" y="26567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03CCBFE-5E38-B36F-B896-BFB22641A220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645B643-C28C-BBC3-0D3D-C36681C40FBF}"/>
              </a:ext>
            </a:extLst>
          </p:cNvPr>
          <p:cNvSpPr txBox="1">
            <a:spLocks/>
          </p:cNvSpPr>
          <p:nvPr/>
        </p:nvSpPr>
        <p:spPr>
          <a:xfrm>
            <a:off x="820071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B9D035A-FB02-8EFF-A4FD-FBB25576B5C5}"/>
              </a:ext>
            </a:extLst>
          </p:cNvPr>
          <p:cNvSpPr txBox="1">
            <a:spLocks/>
          </p:cNvSpPr>
          <p:nvPr/>
        </p:nvSpPr>
        <p:spPr>
          <a:xfrm>
            <a:off x="1009143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73F909-738D-6185-0305-1B39CE7A0B5E}"/>
              </a:ext>
            </a:extLst>
          </p:cNvPr>
          <p:cNvSpPr txBox="1">
            <a:spLocks/>
          </p:cNvSpPr>
          <p:nvPr/>
        </p:nvSpPr>
        <p:spPr>
          <a:xfrm>
            <a:off x="8848184" y="2656773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07AE190-B04B-3FD7-7B52-7083EF9A9628}"/>
              </a:ext>
            </a:extLst>
          </p:cNvPr>
          <p:cNvSpPr txBox="1">
            <a:spLocks/>
          </p:cNvSpPr>
          <p:nvPr/>
        </p:nvSpPr>
        <p:spPr>
          <a:xfrm>
            <a:off x="337333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0515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7D3BC-6402-E6F1-D62E-80006FEE02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A455F9-640C-9E7D-0D00-17512ED7721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BF64A5-4550-74D3-B0B2-042B6EF944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sûrement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DDC84E-6782-A61D-6C34-2FB72B583B7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4F7702-15A6-A29C-087E-2C4F3AAAF4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Myriam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753A42-8A18-8F3D-8A95-B424E710D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C279D1A-68F0-3F6C-BAEE-46E8ACD7A229}"/>
              </a:ext>
            </a:extLst>
          </p:cNvPr>
          <p:cNvSpPr txBox="1">
            <a:spLocks/>
          </p:cNvSpPr>
          <p:nvPr/>
        </p:nvSpPr>
        <p:spPr>
          <a:xfrm>
            <a:off x="3278505" y="26567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2C19E8-9206-24B2-569A-B97A6C392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0334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FECF3CC-7EC0-6766-BE41-C2DEFE0A9C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96FB30F6-8E80-C184-9F45-D246BD0B2DE6}"/>
              </a:ext>
            </a:extLst>
          </p:cNvPr>
          <p:cNvSpPr txBox="1">
            <a:spLocks/>
          </p:cNvSpPr>
          <p:nvPr/>
        </p:nvSpPr>
        <p:spPr>
          <a:xfrm>
            <a:off x="1369735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E54B1B7-F49D-9220-9618-FE0387BDD152}"/>
              </a:ext>
            </a:extLst>
          </p:cNvPr>
          <p:cNvSpPr txBox="1">
            <a:spLocks/>
          </p:cNvSpPr>
          <p:nvPr/>
        </p:nvSpPr>
        <p:spPr>
          <a:xfrm>
            <a:off x="1211136" y="26567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46139C4-89DC-F9B4-006C-89DC507CFD6B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13FC597-5753-5669-EEC7-7827918D4A45}"/>
              </a:ext>
            </a:extLst>
          </p:cNvPr>
          <p:cNvSpPr txBox="1">
            <a:spLocks/>
          </p:cNvSpPr>
          <p:nvPr/>
        </p:nvSpPr>
        <p:spPr>
          <a:xfrm>
            <a:off x="820071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4E76D9D-88AF-DC7A-45B6-F503DF843A23}"/>
              </a:ext>
            </a:extLst>
          </p:cNvPr>
          <p:cNvSpPr txBox="1">
            <a:spLocks/>
          </p:cNvSpPr>
          <p:nvPr/>
        </p:nvSpPr>
        <p:spPr>
          <a:xfrm>
            <a:off x="1009143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B4EED55-396B-23F6-1235-29639657EAE6}"/>
              </a:ext>
            </a:extLst>
          </p:cNvPr>
          <p:cNvSpPr txBox="1">
            <a:spLocks/>
          </p:cNvSpPr>
          <p:nvPr/>
        </p:nvSpPr>
        <p:spPr>
          <a:xfrm>
            <a:off x="8848184" y="2656773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EBAB079-D821-3C7B-7C39-0756506A5BD8}"/>
              </a:ext>
            </a:extLst>
          </p:cNvPr>
          <p:cNvSpPr txBox="1">
            <a:spLocks/>
          </p:cNvSpPr>
          <p:nvPr/>
        </p:nvSpPr>
        <p:spPr>
          <a:xfrm>
            <a:off x="337333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58175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A98C6-8F97-9E73-4FAB-A53257C48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246AD14-027F-C966-B002-F15657DAC3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51E609-A2E9-CDCC-F680-40AD8C3053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sûrement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notre sandwich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6D08C80-D317-56A6-A059-DCCD33E8467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0F2063-18D7-7962-ED27-485655DBEC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Myriam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8D3AE93-7C04-6E5B-4D7F-397DBDFF5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CF4EE40-5120-AE9C-C1D3-C56CE33BC017}"/>
              </a:ext>
            </a:extLst>
          </p:cNvPr>
          <p:cNvSpPr txBox="1">
            <a:spLocks/>
          </p:cNvSpPr>
          <p:nvPr/>
        </p:nvSpPr>
        <p:spPr>
          <a:xfrm>
            <a:off x="3278505" y="26567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FF47E7-94D9-9945-46A1-7ED09080077C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Myriam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oubliera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sûrement son sandwich.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E974454-5A87-B560-29BD-B4B8650CA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328D1DC-E7F5-3C7D-D63E-C8040F496B36}"/>
              </a:ext>
            </a:extLst>
          </p:cNvPr>
          <p:cNvSpPr txBox="1">
            <a:spLocks/>
          </p:cNvSpPr>
          <p:nvPr/>
        </p:nvSpPr>
        <p:spPr>
          <a:xfrm>
            <a:off x="1369735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2B976EE-46CF-0B11-EEA4-D296033C4E50}"/>
              </a:ext>
            </a:extLst>
          </p:cNvPr>
          <p:cNvSpPr txBox="1">
            <a:spLocks/>
          </p:cNvSpPr>
          <p:nvPr/>
        </p:nvSpPr>
        <p:spPr>
          <a:xfrm>
            <a:off x="1211136" y="26567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A16641E-15FA-013B-D714-323894AA23CA}"/>
              </a:ext>
            </a:extLst>
          </p:cNvPr>
          <p:cNvSpPr txBox="1">
            <a:spLocks/>
          </p:cNvSpPr>
          <p:nvPr/>
        </p:nvSpPr>
        <p:spPr>
          <a:xfrm>
            <a:off x="611996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2CB9E7-A5E2-EAF8-3C01-95122321A253}"/>
              </a:ext>
            </a:extLst>
          </p:cNvPr>
          <p:cNvSpPr txBox="1">
            <a:spLocks/>
          </p:cNvSpPr>
          <p:nvPr/>
        </p:nvSpPr>
        <p:spPr>
          <a:xfrm>
            <a:off x="8200716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79171B4-166F-82FE-208B-4D00073EE332}"/>
              </a:ext>
            </a:extLst>
          </p:cNvPr>
          <p:cNvSpPr txBox="1">
            <a:spLocks/>
          </p:cNvSpPr>
          <p:nvPr/>
        </p:nvSpPr>
        <p:spPr>
          <a:xfrm>
            <a:off x="10091431" y="171663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BF475FE-5136-3A0B-D777-1FF98A6FBC8A}"/>
              </a:ext>
            </a:extLst>
          </p:cNvPr>
          <p:cNvSpPr txBox="1">
            <a:spLocks/>
          </p:cNvSpPr>
          <p:nvPr/>
        </p:nvSpPr>
        <p:spPr>
          <a:xfrm>
            <a:off x="8848184" y="2656773"/>
            <a:ext cx="219467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12E6F31-53E0-252B-627F-56DDD5835F05}"/>
              </a:ext>
            </a:extLst>
          </p:cNvPr>
          <p:cNvSpPr txBox="1">
            <a:spLocks/>
          </p:cNvSpPr>
          <p:nvPr/>
        </p:nvSpPr>
        <p:spPr>
          <a:xfrm>
            <a:off x="3373334" y="17166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7343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04093-BED7-C78F-49B0-CFC7DA37D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DA0CDC-0ED2-0FC7-65C3-A50FF32C80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773F00-4409-8283-2D35-AEA0A2C152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avance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B288991-87C3-F2D7-AA16-CBEA3F8484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45A2970-BE8C-EB85-D27A-AD233766F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14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7FA7A-CA33-FA78-FDF9-2AFF8DED9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9394000-254C-2BB3-6A6B-A1DDA1F919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532356-B4B4-1EC6-65B5-3A7569CD5CC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avance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252CC7B-2D3E-76EB-2FE1-F2401A743F4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F65B44-97EF-D77F-83E2-04CD60C894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3EB06A-2F3C-F36F-1412-FA6360162C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66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7AC46-C525-803A-2CE9-C26A6FB47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A99FC1-3E8B-3522-C012-FD26B54E7E2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6E9ED1-C930-5E63-E073-0CF08267C92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avance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B72ED35-A901-4F4D-3A89-F1EFF91DA6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B41092-2B77-9EDA-2CA2-0ACAC109F3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66C2F1-1583-2D77-627B-C714A6F45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557C03-2C5A-6A31-5E38-F7C4B5261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36749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2754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43EA76-8B83-8851-128E-42B8B4582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8E19A4C-E331-835E-58F8-43EDD29FF5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95432B-EC0A-9CF2-570B-4548DFCFCB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avance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8D934F-14EF-1ECF-32EB-07B084055C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1455C2D-4FF2-FB39-B7A1-3A1676B3AF1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B6EACAF-39F6-0EF4-84CE-D162038D20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C3079E-AB24-B364-8201-E81171EC2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30835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9057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BCA5C-0E8D-6C2F-717F-0A389E932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30AD3A-05D9-A644-B7A5-69B7C869C4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037B3A-1912-468E-9672-A999803A26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avance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2B41B0-3DB0-D886-1F51-E5C8A22D71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84DCADE-9E0A-4483-0225-E53FFB855A9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3DF4B89-C3D2-26F0-E018-A395DF438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08806F-C3A2-BF4E-BFF5-C4130EFB3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09791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143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272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9C06A-B2DF-2947-6EF4-1482C0EB0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79B3CF-1315-51A9-69ED-61F6A7BA03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B883DC-8796-C6FE-9C2E-47EA4C4C88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avance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A31C3F-4CE0-1939-6C43-AB569EE1042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AE43E9-F8CA-CCD8-80DC-C4537AE54F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EBA9AB6-6476-1148-8007-A2C0A1712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1343662-3F30-0BC4-E296-8E8FD712D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2021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0A1855B-3FA6-756D-4ECA-27EEB879C19E}"/>
              </a:ext>
            </a:extLst>
          </p:cNvPr>
          <p:cNvSpPr txBox="1">
            <a:spLocks/>
          </p:cNvSpPr>
          <p:nvPr/>
        </p:nvSpPr>
        <p:spPr>
          <a:xfrm>
            <a:off x="107476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7723DD8-FBE1-FC50-A7EC-37427A206B41}"/>
              </a:ext>
            </a:extLst>
          </p:cNvPr>
          <p:cNvSpPr txBox="1">
            <a:spLocks/>
          </p:cNvSpPr>
          <p:nvPr/>
        </p:nvSpPr>
        <p:spPr>
          <a:xfrm>
            <a:off x="2076516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77BE1CD-3667-9BE0-98DD-54BEBB682CD9}"/>
              </a:ext>
            </a:extLst>
          </p:cNvPr>
          <p:cNvSpPr txBox="1">
            <a:spLocks/>
          </p:cNvSpPr>
          <p:nvPr/>
        </p:nvSpPr>
        <p:spPr>
          <a:xfrm>
            <a:off x="367586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B6147E4-841F-7EA3-D08C-0E3D20786DA0}"/>
              </a:ext>
            </a:extLst>
          </p:cNvPr>
          <p:cNvSpPr txBox="1">
            <a:spLocks/>
          </p:cNvSpPr>
          <p:nvPr/>
        </p:nvSpPr>
        <p:spPr>
          <a:xfrm>
            <a:off x="588398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3275819-F889-E7BB-9AE2-12B90E759164}"/>
              </a:ext>
            </a:extLst>
          </p:cNvPr>
          <p:cNvSpPr txBox="1">
            <a:spLocks/>
          </p:cNvSpPr>
          <p:nvPr/>
        </p:nvSpPr>
        <p:spPr>
          <a:xfrm>
            <a:off x="7894534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65CFBC6-F8FF-C554-77AE-3F1EF96F2965}"/>
              </a:ext>
            </a:extLst>
          </p:cNvPr>
          <p:cNvSpPr txBox="1">
            <a:spLocks/>
          </p:cNvSpPr>
          <p:nvPr/>
        </p:nvSpPr>
        <p:spPr>
          <a:xfrm>
            <a:off x="9737923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51264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92E30-DFEB-050F-35A0-D15BEC21A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A4BF8E-709F-11CA-84CB-059151B9344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193B36-520A-BE73-E6E4-BC74FAF250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avance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FEE7C64-B60A-9596-F1FC-84B41C5232C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467120-0D30-03F0-9B22-506E5B0A6C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E231628-B7C6-4728-F055-4CBA8019A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AE4D646-3E96-4ABB-6FF1-42503FF68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4771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E5D4362-667E-89C8-D60D-55E4431DAC05}"/>
              </a:ext>
            </a:extLst>
          </p:cNvPr>
          <p:cNvSpPr txBox="1">
            <a:spLocks/>
          </p:cNvSpPr>
          <p:nvPr/>
        </p:nvSpPr>
        <p:spPr>
          <a:xfrm>
            <a:off x="107476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7F02D38-CFBF-A6A6-CF79-342EBC2D502F}"/>
              </a:ext>
            </a:extLst>
          </p:cNvPr>
          <p:cNvSpPr txBox="1">
            <a:spLocks/>
          </p:cNvSpPr>
          <p:nvPr/>
        </p:nvSpPr>
        <p:spPr>
          <a:xfrm>
            <a:off x="2076516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ED7CB30-B7BE-FF64-F9EC-3A0B189B96EA}"/>
              </a:ext>
            </a:extLst>
          </p:cNvPr>
          <p:cNvSpPr txBox="1">
            <a:spLocks/>
          </p:cNvSpPr>
          <p:nvPr/>
        </p:nvSpPr>
        <p:spPr>
          <a:xfrm>
            <a:off x="367586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FDC94D0-E55D-52C1-FF50-A811DAD2F417}"/>
              </a:ext>
            </a:extLst>
          </p:cNvPr>
          <p:cNvSpPr txBox="1">
            <a:spLocks/>
          </p:cNvSpPr>
          <p:nvPr/>
        </p:nvSpPr>
        <p:spPr>
          <a:xfrm>
            <a:off x="588398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9D35FED-66AB-D6C6-9D9E-A95C214C0FAF}"/>
              </a:ext>
            </a:extLst>
          </p:cNvPr>
          <p:cNvSpPr txBox="1">
            <a:spLocks/>
          </p:cNvSpPr>
          <p:nvPr/>
        </p:nvSpPr>
        <p:spPr>
          <a:xfrm>
            <a:off x="7894534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D51A621-F714-931F-81D8-51638B5552BF}"/>
              </a:ext>
            </a:extLst>
          </p:cNvPr>
          <p:cNvSpPr txBox="1">
            <a:spLocks/>
          </p:cNvSpPr>
          <p:nvPr/>
        </p:nvSpPr>
        <p:spPr>
          <a:xfrm>
            <a:off x="9737923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0716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50A4F-8B94-14A9-392C-DA0CE5723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DD79E5-FAEB-428F-FE90-5A3E7237DC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E89D51-8854-AE15-5983-4990F7EBB1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5AE9A64-3C57-E65C-A7D9-92EAEA63ADC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FEDC36E-FDEB-9EB5-475B-E5B2EB41076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527FD6-A02D-EBF8-5EBE-86F58BC77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29AD733-4355-9CDE-0A2D-03454E0CCD83}"/>
              </a:ext>
            </a:extLst>
          </p:cNvPr>
          <p:cNvSpPr txBox="1">
            <a:spLocks/>
          </p:cNvSpPr>
          <p:nvPr/>
        </p:nvSpPr>
        <p:spPr>
          <a:xfrm>
            <a:off x="3527899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637541-B998-ADCF-393B-126CB57FB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54389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7FE5604C-D5FE-4552-3EDC-00FBE7DDB7DD}"/>
              </a:ext>
            </a:extLst>
          </p:cNvPr>
          <p:cNvSpPr txBox="1">
            <a:spLocks/>
          </p:cNvSpPr>
          <p:nvPr/>
        </p:nvSpPr>
        <p:spPr>
          <a:xfrm>
            <a:off x="107476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C0B7BF3-3154-85BB-51C8-BCFA19D6086C}"/>
              </a:ext>
            </a:extLst>
          </p:cNvPr>
          <p:cNvSpPr txBox="1">
            <a:spLocks/>
          </p:cNvSpPr>
          <p:nvPr/>
        </p:nvSpPr>
        <p:spPr>
          <a:xfrm>
            <a:off x="2076516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FCF9F3D-1D81-ADCC-9341-F6B353A7B6A2}"/>
              </a:ext>
            </a:extLst>
          </p:cNvPr>
          <p:cNvSpPr txBox="1">
            <a:spLocks/>
          </p:cNvSpPr>
          <p:nvPr/>
        </p:nvSpPr>
        <p:spPr>
          <a:xfrm>
            <a:off x="159587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5654AD9-5CBA-1083-F765-553808175530}"/>
              </a:ext>
            </a:extLst>
          </p:cNvPr>
          <p:cNvSpPr txBox="1">
            <a:spLocks/>
          </p:cNvSpPr>
          <p:nvPr/>
        </p:nvSpPr>
        <p:spPr>
          <a:xfrm>
            <a:off x="367586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E0DBB3C-9F3B-F225-14C2-9B0AF27544B4}"/>
              </a:ext>
            </a:extLst>
          </p:cNvPr>
          <p:cNvSpPr txBox="1">
            <a:spLocks/>
          </p:cNvSpPr>
          <p:nvPr/>
        </p:nvSpPr>
        <p:spPr>
          <a:xfrm>
            <a:off x="588398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0AB338B-A48A-A8DC-2D36-FE08A149F384}"/>
              </a:ext>
            </a:extLst>
          </p:cNvPr>
          <p:cNvSpPr txBox="1">
            <a:spLocks/>
          </p:cNvSpPr>
          <p:nvPr/>
        </p:nvSpPr>
        <p:spPr>
          <a:xfrm>
            <a:off x="7894534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FBDF3F3-9DC5-79CA-D50A-CFA766B8991F}"/>
              </a:ext>
            </a:extLst>
          </p:cNvPr>
          <p:cNvSpPr txBox="1">
            <a:spLocks/>
          </p:cNvSpPr>
          <p:nvPr/>
        </p:nvSpPr>
        <p:spPr>
          <a:xfrm>
            <a:off x="9737923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9892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23DB5-440C-B180-B2E2-FE2E5BBD1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E2424A-44F7-C4A9-04FD-29AD66AB24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CEA502-98F2-9F93-A386-3C3652DDE9B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11C2A3-D538-481F-A1CC-3795CD5484B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206D1F-522E-E9B1-8A86-2F4633710AE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EBF938-CBF7-48F9-7B7E-19E0FD5CF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0D3C679-A1DA-36DF-8DE0-AE30707FC4C9}"/>
              </a:ext>
            </a:extLst>
          </p:cNvPr>
          <p:cNvSpPr txBox="1">
            <a:spLocks/>
          </p:cNvSpPr>
          <p:nvPr/>
        </p:nvSpPr>
        <p:spPr>
          <a:xfrm>
            <a:off x="3527899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191361-22CA-D3C2-7E80-BB99AC6F2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5824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9E70CE8-04C8-4EEA-8728-2D8705522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C40A7268-FDB1-F3D5-C47C-B23AA923CC8C}"/>
              </a:ext>
            </a:extLst>
          </p:cNvPr>
          <p:cNvSpPr txBox="1">
            <a:spLocks/>
          </p:cNvSpPr>
          <p:nvPr/>
        </p:nvSpPr>
        <p:spPr>
          <a:xfrm>
            <a:off x="107476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44403D1-59B8-B1A9-D180-C1AAEC368DFA}"/>
              </a:ext>
            </a:extLst>
          </p:cNvPr>
          <p:cNvSpPr txBox="1">
            <a:spLocks/>
          </p:cNvSpPr>
          <p:nvPr/>
        </p:nvSpPr>
        <p:spPr>
          <a:xfrm>
            <a:off x="2076516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B478E8A-074E-D6ED-00F7-9BCBEB9FE787}"/>
              </a:ext>
            </a:extLst>
          </p:cNvPr>
          <p:cNvSpPr txBox="1">
            <a:spLocks/>
          </p:cNvSpPr>
          <p:nvPr/>
        </p:nvSpPr>
        <p:spPr>
          <a:xfrm>
            <a:off x="159587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C805073-711F-3BE6-A54A-BC5E178C256E}"/>
              </a:ext>
            </a:extLst>
          </p:cNvPr>
          <p:cNvSpPr txBox="1">
            <a:spLocks/>
          </p:cNvSpPr>
          <p:nvPr/>
        </p:nvSpPr>
        <p:spPr>
          <a:xfrm>
            <a:off x="367586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D75B791-98D1-B9E4-B609-7FAAB3EEDF28}"/>
              </a:ext>
            </a:extLst>
          </p:cNvPr>
          <p:cNvSpPr txBox="1">
            <a:spLocks/>
          </p:cNvSpPr>
          <p:nvPr/>
        </p:nvSpPr>
        <p:spPr>
          <a:xfrm>
            <a:off x="588398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074E354-3BF7-65F8-D952-6E44F7BE6A62}"/>
              </a:ext>
            </a:extLst>
          </p:cNvPr>
          <p:cNvSpPr txBox="1">
            <a:spLocks/>
          </p:cNvSpPr>
          <p:nvPr/>
        </p:nvSpPr>
        <p:spPr>
          <a:xfrm>
            <a:off x="7894534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A04191D-D0EC-8183-03A7-B7E8AC9399BA}"/>
              </a:ext>
            </a:extLst>
          </p:cNvPr>
          <p:cNvSpPr txBox="1">
            <a:spLocks/>
          </p:cNvSpPr>
          <p:nvPr/>
        </p:nvSpPr>
        <p:spPr>
          <a:xfrm>
            <a:off x="9737923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83910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2F783E-1C45-370D-3F5A-014F71050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00DE77-BF3D-9D15-A652-B340B85401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5A0C45-5802-9E63-3D26-B493542C204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train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beaucoup trop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509A39E-C608-18AD-8944-1E05BCDA40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DE9308-7D72-620C-9DB2-BBFB74AED36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B9CB02-14C4-462F-CA4F-5D1EB283A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7DDA252-7AD2-AA54-3C30-6D9B55C9E534}"/>
              </a:ext>
            </a:extLst>
          </p:cNvPr>
          <p:cNvSpPr txBox="1">
            <a:spLocks/>
          </p:cNvSpPr>
          <p:nvPr/>
        </p:nvSpPr>
        <p:spPr>
          <a:xfrm>
            <a:off x="3527899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C8CF59E-276E-CF25-54C5-C02E52E1633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avancent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beaucoup trop lentement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71380B1-3C90-FEFE-DBCA-D33E66BB1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47D3C36-7D53-F549-92C9-DBDEB1240F18}"/>
              </a:ext>
            </a:extLst>
          </p:cNvPr>
          <p:cNvSpPr txBox="1">
            <a:spLocks/>
          </p:cNvSpPr>
          <p:nvPr/>
        </p:nvSpPr>
        <p:spPr>
          <a:xfrm>
            <a:off x="1074767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69DE23E-0768-F948-42BE-4C56896DBEFC}"/>
              </a:ext>
            </a:extLst>
          </p:cNvPr>
          <p:cNvSpPr txBox="1">
            <a:spLocks/>
          </p:cNvSpPr>
          <p:nvPr/>
        </p:nvSpPr>
        <p:spPr>
          <a:xfrm>
            <a:off x="2076516" y="172993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CA8B9F5-D0A4-F1DE-AF7E-ABE1E2C9104F}"/>
              </a:ext>
            </a:extLst>
          </p:cNvPr>
          <p:cNvSpPr txBox="1">
            <a:spLocks/>
          </p:cNvSpPr>
          <p:nvPr/>
        </p:nvSpPr>
        <p:spPr>
          <a:xfrm>
            <a:off x="159587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6F9484D-40F6-BA87-B1D7-BAB84088A246}"/>
              </a:ext>
            </a:extLst>
          </p:cNvPr>
          <p:cNvSpPr txBox="1">
            <a:spLocks/>
          </p:cNvSpPr>
          <p:nvPr/>
        </p:nvSpPr>
        <p:spPr>
          <a:xfrm>
            <a:off x="3675868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71A417E-A850-35B8-A40E-4997472C028B}"/>
              </a:ext>
            </a:extLst>
          </p:cNvPr>
          <p:cNvSpPr txBox="1">
            <a:spLocks/>
          </p:cNvSpPr>
          <p:nvPr/>
        </p:nvSpPr>
        <p:spPr>
          <a:xfrm>
            <a:off x="5883986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6AD6CB4-D2E0-143C-8C12-C9EABBA73A15}"/>
              </a:ext>
            </a:extLst>
          </p:cNvPr>
          <p:cNvSpPr txBox="1">
            <a:spLocks/>
          </p:cNvSpPr>
          <p:nvPr/>
        </p:nvSpPr>
        <p:spPr>
          <a:xfrm>
            <a:off x="7894534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AD7BD49-3613-BBE6-7582-1258BE1FAA91}"/>
              </a:ext>
            </a:extLst>
          </p:cNvPr>
          <p:cNvSpPr txBox="1">
            <a:spLocks/>
          </p:cNvSpPr>
          <p:nvPr/>
        </p:nvSpPr>
        <p:spPr>
          <a:xfrm>
            <a:off x="9737923" y="172993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654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3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lang="fr-FR" sz="2400" b="1" u="sng" dirty="0">
              <a:solidFill>
                <a:schemeClr val="tx1"/>
              </a:solidFill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3856368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147B5-A6B4-2F4D-138D-2F66101BA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533D44-9747-B8FF-7B87-833744F930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5D8AB8-D193-EFA3-E435-A3B4466286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lisais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 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E4E0F7D-1F07-C026-179E-65D035D954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9A8EBC-5E01-BF36-17B3-72E3CBD9C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4390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558AC-AF64-051D-CB56-FDFC7743A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7D4F96-F41B-D190-926B-47864BC3CD0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13F675-8792-6F21-CA76-04AC8BD5726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lisais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 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3C25871-76D5-E343-AB01-7DBB5CE077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0D2B45-3220-4133-F348-C2B38AD2AC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8CE90E-5DA6-5306-8EA2-752319390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49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D27B2-D1B7-65A3-69CB-07375E7DE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274829-45A8-E2B3-24F1-B20B703D2FB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1B2381-A23D-7397-4E35-5B61DC8131A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lisais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 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83A531-606D-B05F-D4D3-37A780AD9A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9FF3505-F743-5259-2545-D86CC50E1A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88BE8F8-C8E8-3B19-A9AE-331CECFF17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D7A717-7709-B06F-08D9-5A86CFA59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2553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6063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F656C-9361-4E95-C8F6-4C43FA2F8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9A0D65-CBDC-1540-5BFE-DCFAD972026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748B68-1BD8-74C1-8FD0-3D6D59FDD08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lisais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 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70DD16E-6005-1BBE-BDB2-009A242886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4B32890-5B09-A027-D819-1A485D0620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5F6314A-D9CB-98DC-E0F0-9AE72F4CD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4945AB7-9649-D0F8-6F25-E54489862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8824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0662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4CE5B-45E5-07A5-625F-0143589B8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343257-36BF-DD59-CD0A-AC45491FD6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BE06DB-8F68-8744-2510-EECCC88AA7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lisais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 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7B167A-D54D-B627-5BE2-2BE82B3E18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6D412B0-BB10-20A6-1413-08E6BD4237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4C3CAA-2317-D369-9B96-47160EEC5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E353BF-B9DB-045F-D84F-CFDFBF8E2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40733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1722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4A529-EACE-2ED7-DC81-F14F05A77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6CE5A1-9901-1356-3C01-21669192DB9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32A5A7-5878-80BC-AC92-876D0CA5F19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lisais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 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A93CCFF-ABF4-DF11-8C31-04377C3E6B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00CA63-3908-09B8-51D8-813143F6075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4B7F5DE-D7AE-D3C5-5FAD-12FEB9722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D7E63E-D894-1BF0-C35E-14645739D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00431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6150076-7D85-0404-6BC8-6469E425EDE0}"/>
              </a:ext>
            </a:extLst>
          </p:cNvPr>
          <p:cNvSpPr txBox="1">
            <a:spLocks/>
          </p:cNvSpPr>
          <p:nvPr/>
        </p:nvSpPr>
        <p:spPr>
          <a:xfrm>
            <a:off x="956776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11D540B-B306-0D48-1DB2-A916C9CCC4B7}"/>
              </a:ext>
            </a:extLst>
          </p:cNvPr>
          <p:cNvSpPr txBox="1">
            <a:spLocks/>
          </p:cNvSpPr>
          <p:nvPr/>
        </p:nvSpPr>
        <p:spPr>
          <a:xfrm>
            <a:off x="2774605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E747E42-F14E-E465-3D1C-2B0736179CE7}"/>
              </a:ext>
            </a:extLst>
          </p:cNvPr>
          <p:cNvSpPr txBox="1">
            <a:spLocks/>
          </p:cNvSpPr>
          <p:nvPr/>
        </p:nvSpPr>
        <p:spPr>
          <a:xfrm>
            <a:off x="564232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5B99A12-418D-B312-119E-05A93802762A}"/>
              </a:ext>
            </a:extLst>
          </p:cNvPr>
          <p:cNvSpPr txBox="1">
            <a:spLocks/>
          </p:cNvSpPr>
          <p:nvPr/>
        </p:nvSpPr>
        <p:spPr>
          <a:xfrm>
            <a:off x="68082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A132637-3B81-D86D-CCB9-E893162D7F9D}"/>
              </a:ext>
            </a:extLst>
          </p:cNvPr>
          <p:cNvSpPr txBox="1">
            <a:spLocks/>
          </p:cNvSpPr>
          <p:nvPr/>
        </p:nvSpPr>
        <p:spPr>
          <a:xfrm>
            <a:off x="7963362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7A7123B-8E88-683A-39B1-C6C3A28F68E4}"/>
              </a:ext>
            </a:extLst>
          </p:cNvPr>
          <p:cNvSpPr txBox="1">
            <a:spLocks/>
          </p:cNvSpPr>
          <p:nvPr/>
        </p:nvSpPr>
        <p:spPr>
          <a:xfrm>
            <a:off x="184310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8FBF290-6458-3CE9-6644-F3D34E3415DC}"/>
              </a:ext>
            </a:extLst>
          </p:cNvPr>
          <p:cNvSpPr txBox="1">
            <a:spLocks/>
          </p:cNvSpPr>
          <p:nvPr/>
        </p:nvSpPr>
        <p:spPr>
          <a:xfrm>
            <a:off x="90910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C1F35F7-016C-9712-25AB-70DF277217A1}"/>
              </a:ext>
            </a:extLst>
          </p:cNvPr>
          <p:cNvSpPr txBox="1">
            <a:spLocks/>
          </p:cNvSpPr>
          <p:nvPr/>
        </p:nvSpPr>
        <p:spPr>
          <a:xfrm>
            <a:off x="10964071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66925C0-F6B5-D400-9DDB-138367F45D38}"/>
              </a:ext>
            </a:extLst>
          </p:cNvPr>
          <p:cNvSpPr txBox="1">
            <a:spLocks/>
          </p:cNvSpPr>
          <p:nvPr/>
        </p:nvSpPr>
        <p:spPr>
          <a:xfrm>
            <a:off x="387734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F29EC08-EAB4-1AEA-A185-5BCE1300DFAC}"/>
              </a:ext>
            </a:extLst>
          </p:cNvPr>
          <p:cNvSpPr txBox="1">
            <a:spLocks/>
          </p:cNvSpPr>
          <p:nvPr/>
        </p:nvSpPr>
        <p:spPr>
          <a:xfrm>
            <a:off x="4858941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95D06C6C-CF44-F3F2-7620-60D9F3DB946F}"/>
              </a:ext>
            </a:extLst>
          </p:cNvPr>
          <p:cNvSpPr txBox="1">
            <a:spLocks/>
          </p:cNvSpPr>
          <p:nvPr/>
        </p:nvSpPr>
        <p:spPr>
          <a:xfrm>
            <a:off x="990955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43825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C7CC1-AC5E-7A6C-DA88-5BACE3660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DD3F1A-0A04-E5AF-A858-FC437CA3D3A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61B2D2-2421-C80A-F8DD-625100FD02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lisais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 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160512E-6413-4554-FA86-FFCE0D5B75F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703F5DD-3A0E-F1DD-28D4-D679E58F30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25E39E-2823-46D2-9924-A096D8BB7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8E3777-3E65-B35D-36E5-CB22E7ACF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16301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598CEDA-0D86-063B-6C9A-089B7C4C2DE3}"/>
              </a:ext>
            </a:extLst>
          </p:cNvPr>
          <p:cNvSpPr txBox="1">
            <a:spLocks/>
          </p:cNvSpPr>
          <p:nvPr/>
        </p:nvSpPr>
        <p:spPr>
          <a:xfrm>
            <a:off x="956776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32C5173-EF41-8BB9-B3CE-D6AA12729A6F}"/>
              </a:ext>
            </a:extLst>
          </p:cNvPr>
          <p:cNvSpPr txBox="1">
            <a:spLocks/>
          </p:cNvSpPr>
          <p:nvPr/>
        </p:nvSpPr>
        <p:spPr>
          <a:xfrm>
            <a:off x="2774605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7757700-3CFA-C6D3-B11F-BA87225AF432}"/>
              </a:ext>
            </a:extLst>
          </p:cNvPr>
          <p:cNvSpPr txBox="1">
            <a:spLocks/>
          </p:cNvSpPr>
          <p:nvPr/>
        </p:nvSpPr>
        <p:spPr>
          <a:xfrm>
            <a:off x="564232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7E58D10-ACEF-C69F-9521-A33DD6321935}"/>
              </a:ext>
            </a:extLst>
          </p:cNvPr>
          <p:cNvSpPr txBox="1">
            <a:spLocks/>
          </p:cNvSpPr>
          <p:nvPr/>
        </p:nvSpPr>
        <p:spPr>
          <a:xfrm>
            <a:off x="68082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34B0F69-5086-15F7-3096-E055DE3E54B1}"/>
              </a:ext>
            </a:extLst>
          </p:cNvPr>
          <p:cNvSpPr txBox="1">
            <a:spLocks/>
          </p:cNvSpPr>
          <p:nvPr/>
        </p:nvSpPr>
        <p:spPr>
          <a:xfrm>
            <a:off x="7963362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6F576D7-0816-6997-F130-24BA1C46736E}"/>
              </a:ext>
            </a:extLst>
          </p:cNvPr>
          <p:cNvSpPr txBox="1">
            <a:spLocks/>
          </p:cNvSpPr>
          <p:nvPr/>
        </p:nvSpPr>
        <p:spPr>
          <a:xfrm>
            <a:off x="184310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597C3F5-D2EA-CBFB-B535-64C5C4DAA5BE}"/>
              </a:ext>
            </a:extLst>
          </p:cNvPr>
          <p:cNvSpPr txBox="1">
            <a:spLocks/>
          </p:cNvSpPr>
          <p:nvPr/>
        </p:nvSpPr>
        <p:spPr>
          <a:xfrm>
            <a:off x="90910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5C468F9-C125-D898-9B61-42721C9B1458}"/>
              </a:ext>
            </a:extLst>
          </p:cNvPr>
          <p:cNvSpPr txBox="1">
            <a:spLocks/>
          </p:cNvSpPr>
          <p:nvPr/>
        </p:nvSpPr>
        <p:spPr>
          <a:xfrm>
            <a:off x="10964071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F75A2E69-0C8D-FE59-1D33-D75CC74C9C7E}"/>
              </a:ext>
            </a:extLst>
          </p:cNvPr>
          <p:cNvSpPr txBox="1">
            <a:spLocks/>
          </p:cNvSpPr>
          <p:nvPr/>
        </p:nvSpPr>
        <p:spPr>
          <a:xfrm>
            <a:off x="387734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D0CCD4C-346E-E82E-DEFB-D1C118199837}"/>
              </a:ext>
            </a:extLst>
          </p:cNvPr>
          <p:cNvSpPr txBox="1">
            <a:spLocks/>
          </p:cNvSpPr>
          <p:nvPr/>
        </p:nvSpPr>
        <p:spPr>
          <a:xfrm>
            <a:off x="4858941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05A8358D-D0EF-7582-67B5-1AA303BD3949}"/>
              </a:ext>
            </a:extLst>
          </p:cNvPr>
          <p:cNvSpPr txBox="1">
            <a:spLocks/>
          </p:cNvSpPr>
          <p:nvPr/>
        </p:nvSpPr>
        <p:spPr>
          <a:xfrm>
            <a:off x="990955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38538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B95716-FF51-F258-AD55-10949F6E6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74C71D-D1CF-4CB5-8269-8438BCE52A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693580-9828-690A-D15E-B5E0357D94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DA347E9-1000-2AE6-6E39-2F79F2764E5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F04D47-2244-1C05-DBA1-0018B4DE0C5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A8F8FA-14FF-4586-2856-3CF1889E9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F0208EB-1AB5-D300-AA75-6347812B20F7}"/>
              </a:ext>
            </a:extLst>
          </p:cNvPr>
          <p:cNvSpPr txBox="1">
            <a:spLocks/>
          </p:cNvSpPr>
          <p:nvPr/>
        </p:nvSpPr>
        <p:spPr>
          <a:xfrm>
            <a:off x="1759151" y="257282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D8038B-E148-59D0-0CD9-9BD2C03A0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27039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685DC67-CDE6-2A49-3CC2-D9E8AD1D2FC2}"/>
              </a:ext>
            </a:extLst>
          </p:cNvPr>
          <p:cNvSpPr txBox="1">
            <a:spLocks/>
          </p:cNvSpPr>
          <p:nvPr/>
        </p:nvSpPr>
        <p:spPr>
          <a:xfrm>
            <a:off x="956776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FD34C9B-4C7B-E7C2-06AB-5D26A96165E0}"/>
              </a:ext>
            </a:extLst>
          </p:cNvPr>
          <p:cNvSpPr txBox="1">
            <a:spLocks/>
          </p:cNvSpPr>
          <p:nvPr/>
        </p:nvSpPr>
        <p:spPr>
          <a:xfrm>
            <a:off x="2774605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B9B1F48-A5B9-AF26-7B64-E7BC332DB582}"/>
              </a:ext>
            </a:extLst>
          </p:cNvPr>
          <p:cNvSpPr txBox="1">
            <a:spLocks/>
          </p:cNvSpPr>
          <p:nvPr/>
        </p:nvSpPr>
        <p:spPr>
          <a:xfrm>
            <a:off x="836103" y="257282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BD861A2-AEAE-A047-9B9D-3604D1F5489C}"/>
              </a:ext>
            </a:extLst>
          </p:cNvPr>
          <p:cNvSpPr txBox="1">
            <a:spLocks/>
          </p:cNvSpPr>
          <p:nvPr/>
        </p:nvSpPr>
        <p:spPr>
          <a:xfrm>
            <a:off x="564232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B2545CB-1E79-ACCD-3CDB-FB59B778AF3F}"/>
              </a:ext>
            </a:extLst>
          </p:cNvPr>
          <p:cNvSpPr txBox="1">
            <a:spLocks/>
          </p:cNvSpPr>
          <p:nvPr/>
        </p:nvSpPr>
        <p:spPr>
          <a:xfrm>
            <a:off x="68082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8BEF931-30E4-D477-118F-B8987ABA1D07}"/>
              </a:ext>
            </a:extLst>
          </p:cNvPr>
          <p:cNvSpPr txBox="1">
            <a:spLocks/>
          </p:cNvSpPr>
          <p:nvPr/>
        </p:nvSpPr>
        <p:spPr>
          <a:xfrm>
            <a:off x="7963362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832E750-A7C7-2DDD-40FE-3662B6E8B764}"/>
              </a:ext>
            </a:extLst>
          </p:cNvPr>
          <p:cNvSpPr txBox="1">
            <a:spLocks/>
          </p:cNvSpPr>
          <p:nvPr/>
        </p:nvSpPr>
        <p:spPr>
          <a:xfrm>
            <a:off x="184310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D98CB4F-AF0D-5409-D899-D2723C4915B5}"/>
              </a:ext>
            </a:extLst>
          </p:cNvPr>
          <p:cNvSpPr txBox="1">
            <a:spLocks/>
          </p:cNvSpPr>
          <p:nvPr/>
        </p:nvSpPr>
        <p:spPr>
          <a:xfrm>
            <a:off x="90910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3662D45-469D-1EF9-C916-39D5AC7AE6A7}"/>
              </a:ext>
            </a:extLst>
          </p:cNvPr>
          <p:cNvSpPr txBox="1">
            <a:spLocks/>
          </p:cNvSpPr>
          <p:nvPr/>
        </p:nvSpPr>
        <p:spPr>
          <a:xfrm>
            <a:off x="2969468" y="2572827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CAAD084-F381-983A-998D-026318E9B0F7}"/>
              </a:ext>
            </a:extLst>
          </p:cNvPr>
          <p:cNvSpPr txBox="1">
            <a:spLocks/>
          </p:cNvSpPr>
          <p:nvPr/>
        </p:nvSpPr>
        <p:spPr>
          <a:xfrm>
            <a:off x="10964071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02432B6-D1DC-86D3-6475-0DF48213FEE5}"/>
              </a:ext>
            </a:extLst>
          </p:cNvPr>
          <p:cNvSpPr txBox="1">
            <a:spLocks/>
          </p:cNvSpPr>
          <p:nvPr/>
        </p:nvSpPr>
        <p:spPr>
          <a:xfrm>
            <a:off x="5894563" y="2572827"/>
            <a:ext cx="215805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50D4CCC-13F2-9E8E-2B7D-35E40B67FA63}"/>
              </a:ext>
            </a:extLst>
          </p:cNvPr>
          <p:cNvSpPr txBox="1">
            <a:spLocks/>
          </p:cNvSpPr>
          <p:nvPr/>
        </p:nvSpPr>
        <p:spPr>
          <a:xfrm>
            <a:off x="387734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D86F3EF-3C4A-7874-2328-FDC7898B0E5C}"/>
              </a:ext>
            </a:extLst>
          </p:cNvPr>
          <p:cNvSpPr txBox="1">
            <a:spLocks/>
          </p:cNvSpPr>
          <p:nvPr/>
        </p:nvSpPr>
        <p:spPr>
          <a:xfrm>
            <a:off x="4858941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5043961A-EE8A-9DA7-6D75-E424DDB00204}"/>
              </a:ext>
            </a:extLst>
          </p:cNvPr>
          <p:cNvSpPr txBox="1">
            <a:spLocks/>
          </p:cNvSpPr>
          <p:nvPr/>
        </p:nvSpPr>
        <p:spPr>
          <a:xfrm>
            <a:off x="990955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217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5C418-E5DA-EC24-00B1-5E2A52B37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F6DBAE-6239-41B3-F423-F60467BA1C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B5EC90-FBF2-40B1-7BF7-E405C31FF10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0D7184C-3781-1974-5DEB-8BC02C6EA7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9FC30A-2B20-7138-D1E5-B258B77D6D4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1EB432-339E-D73D-DD61-C964E458F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CAF3DAF-F16E-ECA4-5D35-AD7B0F20A74E}"/>
              </a:ext>
            </a:extLst>
          </p:cNvPr>
          <p:cNvSpPr txBox="1">
            <a:spLocks/>
          </p:cNvSpPr>
          <p:nvPr/>
        </p:nvSpPr>
        <p:spPr>
          <a:xfrm>
            <a:off x="1759151" y="257282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D89E3D-302B-5B0F-B1CF-BFFF4E855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88782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82220F1-F727-D153-4C35-D556C55E1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203BBC61-39B0-5B6E-ABA8-C3E6C72D4AC2}"/>
              </a:ext>
            </a:extLst>
          </p:cNvPr>
          <p:cNvSpPr txBox="1">
            <a:spLocks/>
          </p:cNvSpPr>
          <p:nvPr/>
        </p:nvSpPr>
        <p:spPr>
          <a:xfrm>
            <a:off x="956776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814890C-BC3F-3A75-A9E8-E2D82C1ADEA5}"/>
              </a:ext>
            </a:extLst>
          </p:cNvPr>
          <p:cNvSpPr txBox="1">
            <a:spLocks/>
          </p:cNvSpPr>
          <p:nvPr/>
        </p:nvSpPr>
        <p:spPr>
          <a:xfrm>
            <a:off x="2774605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CBE9276-623F-BD58-7E46-5DC35D8F2A2A}"/>
              </a:ext>
            </a:extLst>
          </p:cNvPr>
          <p:cNvSpPr txBox="1">
            <a:spLocks/>
          </p:cNvSpPr>
          <p:nvPr/>
        </p:nvSpPr>
        <p:spPr>
          <a:xfrm>
            <a:off x="836103" y="257282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00B6884-ACFA-1F87-2C93-30B600EF4958}"/>
              </a:ext>
            </a:extLst>
          </p:cNvPr>
          <p:cNvSpPr txBox="1">
            <a:spLocks/>
          </p:cNvSpPr>
          <p:nvPr/>
        </p:nvSpPr>
        <p:spPr>
          <a:xfrm>
            <a:off x="564232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098A886-4EE2-FB1B-67D7-E20B6FF4BE70}"/>
              </a:ext>
            </a:extLst>
          </p:cNvPr>
          <p:cNvSpPr txBox="1">
            <a:spLocks/>
          </p:cNvSpPr>
          <p:nvPr/>
        </p:nvSpPr>
        <p:spPr>
          <a:xfrm>
            <a:off x="68082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22FB9E3-9311-0968-99DB-8384B6533052}"/>
              </a:ext>
            </a:extLst>
          </p:cNvPr>
          <p:cNvSpPr txBox="1">
            <a:spLocks/>
          </p:cNvSpPr>
          <p:nvPr/>
        </p:nvSpPr>
        <p:spPr>
          <a:xfrm>
            <a:off x="7963362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BBB2692-2FBE-134D-8945-512C9FC5A285}"/>
              </a:ext>
            </a:extLst>
          </p:cNvPr>
          <p:cNvSpPr txBox="1">
            <a:spLocks/>
          </p:cNvSpPr>
          <p:nvPr/>
        </p:nvSpPr>
        <p:spPr>
          <a:xfrm>
            <a:off x="184310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7D7456B-8B5F-38BF-FA66-8E96E0F113E2}"/>
              </a:ext>
            </a:extLst>
          </p:cNvPr>
          <p:cNvSpPr txBox="1">
            <a:spLocks/>
          </p:cNvSpPr>
          <p:nvPr/>
        </p:nvSpPr>
        <p:spPr>
          <a:xfrm>
            <a:off x="90910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A9867DB-67C6-2D34-3E53-1B09AF15E1A3}"/>
              </a:ext>
            </a:extLst>
          </p:cNvPr>
          <p:cNvSpPr txBox="1">
            <a:spLocks/>
          </p:cNvSpPr>
          <p:nvPr/>
        </p:nvSpPr>
        <p:spPr>
          <a:xfrm>
            <a:off x="2969468" y="2572827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D0A2033-E673-7C1F-3512-386F2E917DD3}"/>
              </a:ext>
            </a:extLst>
          </p:cNvPr>
          <p:cNvSpPr txBox="1">
            <a:spLocks/>
          </p:cNvSpPr>
          <p:nvPr/>
        </p:nvSpPr>
        <p:spPr>
          <a:xfrm>
            <a:off x="10964071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C0C05D0-CF24-5A9D-4888-AE514236BB21}"/>
              </a:ext>
            </a:extLst>
          </p:cNvPr>
          <p:cNvSpPr txBox="1">
            <a:spLocks/>
          </p:cNvSpPr>
          <p:nvPr/>
        </p:nvSpPr>
        <p:spPr>
          <a:xfrm>
            <a:off x="5894563" y="2572827"/>
            <a:ext cx="215805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D9E1F66-F40B-C283-A8F1-3D080A26C502}"/>
              </a:ext>
            </a:extLst>
          </p:cNvPr>
          <p:cNvSpPr txBox="1">
            <a:spLocks/>
          </p:cNvSpPr>
          <p:nvPr/>
        </p:nvSpPr>
        <p:spPr>
          <a:xfrm>
            <a:off x="387734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15B4288-2D90-8496-E023-DE4D6AC1C543}"/>
              </a:ext>
            </a:extLst>
          </p:cNvPr>
          <p:cNvSpPr txBox="1">
            <a:spLocks/>
          </p:cNvSpPr>
          <p:nvPr/>
        </p:nvSpPr>
        <p:spPr>
          <a:xfrm>
            <a:off x="4858941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4135B0A2-A4AD-BEA5-E3CC-BC84D86DC42B}"/>
              </a:ext>
            </a:extLst>
          </p:cNvPr>
          <p:cNvSpPr txBox="1">
            <a:spLocks/>
          </p:cNvSpPr>
          <p:nvPr/>
        </p:nvSpPr>
        <p:spPr>
          <a:xfrm>
            <a:off x="990955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08276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60D67-0691-0DF0-9CAA-5C12AD204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166E7E-8A32-B8FA-F334-02C520ED42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C152E4-EA7C-39E8-2AD9-1268F5F44B6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lisais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roman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mon petit frère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tous les soirs.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2B4669B-8072-D50A-F88F-5D80CFEC03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72185C-951B-FDEA-EC2A-6646A7BA1B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6454ED9-A4CF-140F-B4C5-3EB6AC07B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72027C4-8B51-9142-A32F-A09B35A3C7AF}"/>
              </a:ext>
            </a:extLst>
          </p:cNvPr>
          <p:cNvSpPr txBox="1">
            <a:spLocks/>
          </p:cNvSpPr>
          <p:nvPr/>
        </p:nvSpPr>
        <p:spPr>
          <a:xfrm>
            <a:off x="1759151" y="257282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6D911F3-F2BC-5121-8EC4-1958FC81530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lisions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roman à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petit frère tous les soirs.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BCEB9B5-81E8-EBB9-537E-46B16C330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1EDA3BE-9384-6AD9-63A6-34B64464C104}"/>
              </a:ext>
            </a:extLst>
          </p:cNvPr>
          <p:cNvSpPr txBox="1">
            <a:spLocks/>
          </p:cNvSpPr>
          <p:nvPr/>
        </p:nvSpPr>
        <p:spPr>
          <a:xfrm>
            <a:off x="956776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0D684D8-7DBD-88E7-9BA9-108120DBE849}"/>
              </a:ext>
            </a:extLst>
          </p:cNvPr>
          <p:cNvSpPr txBox="1">
            <a:spLocks/>
          </p:cNvSpPr>
          <p:nvPr/>
        </p:nvSpPr>
        <p:spPr>
          <a:xfrm>
            <a:off x="2774605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AB24DC2-D315-2AA1-52F2-F736394D4F8A}"/>
              </a:ext>
            </a:extLst>
          </p:cNvPr>
          <p:cNvSpPr txBox="1">
            <a:spLocks/>
          </p:cNvSpPr>
          <p:nvPr/>
        </p:nvSpPr>
        <p:spPr>
          <a:xfrm>
            <a:off x="836103" y="257282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B65DEA8-BEE6-ECC8-6111-34A9CB17DF63}"/>
              </a:ext>
            </a:extLst>
          </p:cNvPr>
          <p:cNvSpPr txBox="1">
            <a:spLocks/>
          </p:cNvSpPr>
          <p:nvPr/>
        </p:nvSpPr>
        <p:spPr>
          <a:xfrm>
            <a:off x="564232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500D291-8B74-C099-813D-D3C17F4123E5}"/>
              </a:ext>
            </a:extLst>
          </p:cNvPr>
          <p:cNvSpPr txBox="1">
            <a:spLocks/>
          </p:cNvSpPr>
          <p:nvPr/>
        </p:nvSpPr>
        <p:spPr>
          <a:xfrm>
            <a:off x="68082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E2481DD-A41C-69AF-62CD-4ADB95B76F5B}"/>
              </a:ext>
            </a:extLst>
          </p:cNvPr>
          <p:cNvSpPr txBox="1">
            <a:spLocks/>
          </p:cNvSpPr>
          <p:nvPr/>
        </p:nvSpPr>
        <p:spPr>
          <a:xfrm>
            <a:off x="7963362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C7F28C7-DFB0-5B91-8F83-04DB6126F8BD}"/>
              </a:ext>
            </a:extLst>
          </p:cNvPr>
          <p:cNvSpPr txBox="1">
            <a:spLocks/>
          </p:cNvSpPr>
          <p:nvPr/>
        </p:nvSpPr>
        <p:spPr>
          <a:xfrm>
            <a:off x="184310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F571FA0-A7B0-7CB8-2E19-B3FDCFE0F988}"/>
              </a:ext>
            </a:extLst>
          </p:cNvPr>
          <p:cNvSpPr txBox="1">
            <a:spLocks/>
          </p:cNvSpPr>
          <p:nvPr/>
        </p:nvSpPr>
        <p:spPr>
          <a:xfrm>
            <a:off x="9091023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2C0DB0C-B5AF-EA64-D7CC-E23892AB0273}"/>
              </a:ext>
            </a:extLst>
          </p:cNvPr>
          <p:cNvSpPr txBox="1">
            <a:spLocks/>
          </p:cNvSpPr>
          <p:nvPr/>
        </p:nvSpPr>
        <p:spPr>
          <a:xfrm>
            <a:off x="2969468" y="2572827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5879251-A801-53F2-F33E-FFDDF55C6FBD}"/>
              </a:ext>
            </a:extLst>
          </p:cNvPr>
          <p:cNvSpPr txBox="1">
            <a:spLocks/>
          </p:cNvSpPr>
          <p:nvPr/>
        </p:nvSpPr>
        <p:spPr>
          <a:xfrm>
            <a:off x="10964071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CF7C594-E1A4-480C-B3B5-E9BA40660A2F}"/>
              </a:ext>
            </a:extLst>
          </p:cNvPr>
          <p:cNvSpPr txBox="1">
            <a:spLocks/>
          </p:cNvSpPr>
          <p:nvPr/>
        </p:nvSpPr>
        <p:spPr>
          <a:xfrm>
            <a:off x="5894563" y="2572827"/>
            <a:ext cx="215805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658E5720-0EA3-84FE-54F2-19F488878F19}"/>
              </a:ext>
            </a:extLst>
          </p:cNvPr>
          <p:cNvSpPr txBox="1">
            <a:spLocks/>
          </p:cNvSpPr>
          <p:nvPr/>
        </p:nvSpPr>
        <p:spPr>
          <a:xfrm>
            <a:off x="3877347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DAA5FDC-2AAF-C3D0-C67E-04B77C9DF674}"/>
              </a:ext>
            </a:extLst>
          </p:cNvPr>
          <p:cNvSpPr txBox="1">
            <a:spLocks/>
          </p:cNvSpPr>
          <p:nvPr/>
        </p:nvSpPr>
        <p:spPr>
          <a:xfrm>
            <a:off x="4858941" y="168287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A00CF3A-276C-60AF-2EB9-34433E1FFD7D}"/>
              </a:ext>
            </a:extLst>
          </p:cNvPr>
          <p:cNvSpPr txBox="1">
            <a:spLocks/>
          </p:cNvSpPr>
          <p:nvPr/>
        </p:nvSpPr>
        <p:spPr>
          <a:xfrm>
            <a:off x="9909558" y="1682879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11313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A75A6-43C9-F7C5-068E-C64E88E7E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4EDB37-5A1D-FA7A-B982-01CD81D9BE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1BF08A-DFBD-A43F-BB81-182C761614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téléphoné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4D7EB6-C5AB-419E-C0B9-A91EEC49101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A408A1-35DB-7338-233B-8FFD461BE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2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31354-78BF-259B-9C3E-D57DF6DA7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9DBAF6-B379-8A50-1FC9-FA1E27FCC7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6CDB76-CF40-BCF1-0866-61C96A9361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téléphoné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2EC2CB8-532C-B49F-320F-3C14873F1C0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610489C-63FB-DF70-C1DD-720E70CE40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A047653-919E-25B5-DE0E-381508BFF5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19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93E0E-8E25-FCF7-995B-02EF21E6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C1D5FAB-3E69-90BC-FD41-D496D96E5F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834B722-E537-F358-080F-EA071D0AA0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téléphoné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D427DED-4CCC-5E81-A055-A1BE0F23D8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A50645-17E1-5A56-A6D4-E3B3DD77EDF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BBCF53-89B1-D471-D78A-BAD3EC0C3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D8AB5EE-4E48-F5DC-077F-A4207D658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2087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02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7B9531-440C-8349-24F2-BE9A9C72C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2BD021-0381-71AF-4964-A8262C597E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E0C19D-6553-5172-D1BF-58518093F3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la factrice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téléphoné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directeur de l’école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E36763-D4C7-46B8-44E7-595DCED943F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EF1DDCA-C9E1-9C47-D341-5B4CE8F0AF5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Marie et Léa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26518D-78B7-7CA6-7275-F4CC8519F7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F08435E-6F48-896B-C66B-B34FB657E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1593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400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1200</TotalTime>
  <Words>1850</Words>
  <Application>Microsoft Office PowerPoint</Application>
  <PresentationFormat>Grand écran</PresentationFormat>
  <Paragraphs>496</Paragraphs>
  <Slides>52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7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53</cp:revision>
  <dcterms:created xsi:type="dcterms:W3CDTF">2024-11-28T14:19:02Z</dcterms:created>
  <dcterms:modified xsi:type="dcterms:W3CDTF">2025-07-03T12:24:01Z</dcterms:modified>
</cp:coreProperties>
</file>