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1070" r:id="rId7"/>
    <p:sldId id="1071" r:id="rId8"/>
    <p:sldId id="1072" r:id="rId9"/>
    <p:sldId id="1073" r:id="rId10"/>
    <p:sldId id="1074" r:id="rId11"/>
    <p:sldId id="1075" r:id="rId12"/>
    <p:sldId id="1076" r:id="rId13"/>
    <p:sldId id="1077" r:id="rId14"/>
    <p:sldId id="1078" r:id="rId15"/>
    <p:sldId id="1079" r:id="rId16"/>
    <p:sldId id="275" r:id="rId17"/>
    <p:sldId id="290" r:id="rId18"/>
    <p:sldId id="1060" r:id="rId19"/>
    <p:sldId id="1080" r:id="rId20"/>
    <p:sldId id="1081" r:id="rId21"/>
    <p:sldId id="1082" r:id="rId22"/>
    <p:sldId id="1083" r:id="rId23"/>
    <p:sldId id="1084" r:id="rId24"/>
    <p:sldId id="1085" r:id="rId25"/>
    <p:sldId id="1086" r:id="rId26"/>
    <p:sldId id="1087" r:id="rId27"/>
    <p:sldId id="1088" r:id="rId28"/>
    <p:sldId id="288" r:id="rId29"/>
    <p:sldId id="291" r:id="rId30"/>
    <p:sldId id="1033" r:id="rId31"/>
    <p:sldId id="1089" r:id="rId32"/>
    <p:sldId id="1090" r:id="rId33"/>
    <p:sldId id="1091" r:id="rId34"/>
    <p:sldId id="1092" r:id="rId35"/>
    <p:sldId id="1093" r:id="rId36"/>
    <p:sldId id="1094" r:id="rId37"/>
    <p:sldId id="1095" r:id="rId38"/>
    <p:sldId id="1096" r:id="rId39"/>
    <p:sldId id="1097" r:id="rId40"/>
    <p:sldId id="304" r:id="rId41"/>
    <p:sldId id="305" r:id="rId42"/>
    <p:sldId id="1042" r:id="rId43"/>
    <p:sldId id="1098" r:id="rId44"/>
    <p:sldId id="1099" r:id="rId45"/>
    <p:sldId id="1100" r:id="rId46"/>
    <p:sldId id="1101" r:id="rId47"/>
    <p:sldId id="1102" r:id="rId48"/>
    <p:sldId id="1103" r:id="rId49"/>
    <p:sldId id="1104" r:id="rId50"/>
    <p:sldId id="1105" r:id="rId51"/>
    <p:sldId id="1106" r:id="rId52"/>
    <p:sldId id="318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P3/S5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P3/S5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29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1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7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5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7C096-52C2-1596-A178-6980DB400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F94B6A0-0864-970E-94C5-3563F37DD9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AB7FB9-B1C9-F210-11E4-575765FBB3A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égaré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3B816DC-08EE-0ED4-0C92-3BE3D832D0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E4CBF9-25E2-986B-A8B7-6C8745A9688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A8A9B0-068D-9B69-70DF-197697964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18EFF22-C054-561C-D0EE-75AB88328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30028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214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84B349-513F-047E-3ADA-255A6E0F5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CDA42F1-3F27-666D-4730-8DFF6881A8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13FD30-6DA7-8200-F7DA-17F8FDBEB8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égaré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49FFC0D-9488-8849-8C71-03272B7684B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736FB0-FCFC-3F9E-7C2F-1ADCDB61D8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994F9D-838D-4A01-6CAA-6DB695CF1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26080AF-2B5F-D261-50A3-18DB6BABA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4523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4B42798-A561-DD64-4967-365BD4C26B26}"/>
              </a:ext>
            </a:extLst>
          </p:cNvPr>
          <p:cNvSpPr txBox="1">
            <a:spLocks/>
          </p:cNvSpPr>
          <p:nvPr/>
        </p:nvSpPr>
        <p:spPr>
          <a:xfrm>
            <a:off x="1492245" y="16977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05BF785-6B0A-2D70-6629-00CDB6855AEA}"/>
              </a:ext>
            </a:extLst>
          </p:cNvPr>
          <p:cNvSpPr txBox="1">
            <a:spLocks/>
          </p:cNvSpPr>
          <p:nvPr/>
        </p:nvSpPr>
        <p:spPr>
          <a:xfrm>
            <a:off x="2790970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5CEE6A1-524A-4A65-5937-2433D8540182}"/>
              </a:ext>
            </a:extLst>
          </p:cNvPr>
          <p:cNvSpPr txBox="1">
            <a:spLocks/>
          </p:cNvSpPr>
          <p:nvPr/>
        </p:nvSpPr>
        <p:spPr>
          <a:xfrm>
            <a:off x="5035957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5BF428F-3ECC-3554-070F-D3954CF820E5}"/>
              </a:ext>
            </a:extLst>
          </p:cNvPr>
          <p:cNvSpPr txBox="1">
            <a:spLocks/>
          </p:cNvSpPr>
          <p:nvPr/>
        </p:nvSpPr>
        <p:spPr>
          <a:xfrm>
            <a:off x="7135142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DF88F6C-7F67-B976-2DC7-2282D0DA6968}"/>
              </a:ext>
            </a:extLst>
          </p:cNvPr>
          <p:cNvSpPr txBox="1">
            <a:spLocks/>
          </p:cNvSpPr>
          <p:nvPr/>
        </p:nvSpPr>
        <p:spPr>
          <a:xfrm>
            <a:off x="907319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84D36ED-5218-A4AD-1416-FBDD1D72D136}"/>
              </a:ext>
            </a:extLst>
          </p:cNvPr>
          <p:cNvSpPr txBox="1">
            <a:spLocks/>
          </p:cNvSpPr>
          <p:nvPr/>
        </p:nvSpPr>
        <p:spPr>
          <a:xfrm>
            <a:off x="416211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8877274-4F0B-9350-5DD1-64CCBE541E16}"/>
              </a:ext>
            </a:extLst>
          </p:cNvPr>
          <p:cNvSpPr txBox="1">
            <a:spLocks/>
          </p:cNvSpPr>
          <p:nvPr/>
        </p:nvSpPr>
        <p:spPr>
          <a:xfrm>
            <a:off x="6020484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611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4DD2C-1DEC-9E1A-456F-B5A3C546A5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8035115-AC2A-5D0A-35AA-1AF7186D5B8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98CDDC-0901-B3BE-06FA-B1438DFE8D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égaré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D0C0C3-A9B0-5C2E-79BC-92FEB0F9DA5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2BF9B85-2803-40EA-AB9E-FBA9EA6D6C5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8309F5E-598E-1462-F397-CF9883CA7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559B701-B77F-4C48-F8FA-B915837F6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27261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575DC167-B8ED-6578-5C49-ED8E72512A77}"/>
              </a:ext>
            </a:extLst>
          </p:cNvPr>
          <p:cNvSpPr txBox="1">
            <a:spLocks/>
          </p:cNvSpPr>
          <p:nvPr/>
        </p:nvSpPr>
        <p:spPr>
          <a:xfrm>
            <a:off x="1492245" y="16977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C987AFC-FD5B-20E9-233B-4DCD6F421A92}"/>
              </a:ext>
            </a:extLst>
          </p:cNvPr>
          <p:cNvSpPr txBox="1">
            <a:spLocks/>
          </p:cNvSpPr>
          <p:nvPr/>
        </p:nvSpPr>
        <p:spPr>
          <a:xfrm>
            <a:off x="2790970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32B22B8-BD27-736E-24A9-4D37F07797D1}"/>
              </a:ext>
            </a:extLst>
          </p:cNvPr>
          <p:cNvSpPr txBox="1">
            <a:spLocks/>
          </p:cNvSpPr>
          <p:nvPr/>
        </p:nvSpPr>
        <p:spPr>
          <a:xfrm>
            <a:off x="5035957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61127AA-EAB7-5561-7F15-DBFFEBCB0D05}"/>
              </a:ext>
            </a:extLst>
          </p:cNvPr>
          <p:cNvSpPr txBox="1">
            <a:spLocks/>
          </p:cNvSpPr>
          <p:nvPr/>
        </p:nvSpPr>
        <p:spPr>
          <a:xfrm>
            <a:off x="7135142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842BE2A-3BAE-4B6B-2190-266A6A4D4B8F}"/>
              </a:ext>
            </a:extLst>
          </p:cNvPr>
          <p:cNvSpPr txBox="1">
            <a:spLocks/>
          </p:cNvSpPr>
          <p:nvPr/>
        </p:nvSpPr>
        <p:spPr>
          <a:xfrm>
            <a:off x="907319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617EEA1-20A4-F5FD-EB34-AC4E2D51338A}"/>
              </a:ext>
            </a:extLst>
          </p:cNvPr>
          <p:cNvSpPr txBox="1">
            <a:spLocks/>
          </p:cNvSpPr>
          <p:nvPr/>
        </p:nvSpPr>
        <p:spPr>
          <a:xfrm>
            <a:off x="416211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9E7374E-AE3E-7A3B-F55C-2D6C6FAC3E0D}"/>
              </a:ext>
            </a:extLst>
          </p:cNvPr>
          <p:cNvSpPr txBox="1">
            <a:spLocks/>
          </p:cNvSpPr>
          <p:nvPr/>
        </p:nvSpPr>
        <p:spPr>
          <a:xfrm>
            <a:off x="6020484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201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8DE7E-4003-3624-E2A3-09F23E652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BD5812-BB82-8CC2-0CBE-14CD0349E7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2E801F-6869-3C83-31C1-270CB926F20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égaré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B0BD266-AE46-EFA8-DC16-8A7BF443B2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908C18B-5F74-ED24-5B3F-A0F24A3135A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FC77FA2-739D-E76E-3974-E3517DF9A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2C3DCD8-885C-590A-6687-EC1DFC0F6E4C}"/>
              </a:ext>
            </a:extLst>
          </p:cNvPr>
          <p:cNvSpPr txBox="1">
            <a:spLocks/>
          </p:cNvSpPr>
          <p:nvPr/>
        </p:nvSpPr>
        <p:spPr>
          <a:xfrm>
            <a:off x="5678125" y="26537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3C6A1DE-020A-EBB5-0519-EF73BE4A8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75770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8083954A-F261-C5F7-D7E4-D99DBCA60B04}"/>
              </a:ext>
            </a:extLst>
          </p:cNvPr>
          <p:cNvSpPr txBox="1">
            <a:spLocks/>
          </p:cNvSpPr>
          <p:nvPr/>
        </p:nvSpPr>
        <p:spPr>
          <a:xfrm>
            <a:off x="1492245" y="16977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9D041DD-C22B-1D06-278E-B67335F54D51}"/>
              </a:ext>
            </a:extLst>
          </p:cNvPr>
          <p:cNvSpPr txBox="1">
            <a:spLocks/>
          </p:cNvSpPr>
          <p:nvPr/>
        </p:nvSpPr>
        <p:spPr>
          <a:xfrm>
            <a:off x="2554122" y="26537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E0898F0-F42D-527C-FCC2-DC017D24289B}"/>
              </a:ext>
            </a:extLst>
          </p:cNvPr>
          <p:cNvSpPr txBox="1">
            <a:spLocks/>
          </p:cNvSpPr>
          <p:nvPr/>
        </p:nvSpPr>
        <p:spPr>
          <a:xfrm>
            <a:off x="2790970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FA58397-4C9D-90AD-231B-89F909ABEC4E}"/>
              </a:ext>
            </a:extLst>
          </p:cNvPr>
          <p:cNvSpPr txBox="1">
            <a:spLocks/>
          </p:cNvSpPr>
          <p:nvPr/>
        </p:nvSpPr>
        <p:spPr>
          <a:xfrm>
            <a:off x="8413072" y="2653797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AEBC414-325F-1DD0-649F-55DC35C1DD77}"/>
              </a:ext>
            </a:extLst>
          </p:cNvPr>
          <p:cNvSpPr txBox="1">
            <a:spLocks/>
          </p:cNvSpPr>
          <p:nvPr/>
        </p:nvSpPr>
        <p:spPr>
          <a:xfrm>
            <a:off x="5035957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23DC26C-1EC3-A61B-1F78-85D34B851CB2}"/>
              </a:ext>
            </a:extLst>
          </p:cNvPr>
          <p:cNvSpPr txBox="1">
            <a:spLocks/>
          </p:cNvSpPr>
          <p:nvPr/>
        </p:nvSpPr>
        <p:spPr>
          <a:xfrm>
            <a:off x="7135142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E7BAD59-278A-D375-793A-EB357821F573}"/>
              </a:ext>
            </a:extLst>
          </p:cNvPr>
          <p:cNvSpPr txBox="1">
            <a:spLocks/>
          </p:cNvSpPr>
          <p:nvPr/>
        </p:nvSpPr>
        <p:spPr>
          <a:xfrm>
            <a:off x="907319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51AE3DE-58A3-CADE-B1AC-A50F40F4CE24}"/>
              </a:ext>
            </a:extLst>
          </p:cNvPr>
          <p:cNvSpPr txBox="1">
            <a:spLocks/>
          </p:cNvSpPr>
          <p:nvPr/>
        </p:nvSpPr>
        <p:spPr>
          <a:xfrm>
            <a:off x="416211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E4C9AB4-355C-9EAE-501D-62382B5EA0E1}"/>
              </a:ext>
            </a:extLst>
          </p:cNvPr>
          <p:cNvSpPr txBox="1">
            <a:spLocks/>
          </p:cNvSpPr>
          <p:nvPr/>
        </p:nvSpPr>
        <p:spPr>
          <a:xfrm>
            <a:off x="6020484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1558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3AC63-5E97-2F84-E1FF-F5F96D6438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1DB880-4FD7-3146-0580-480064080E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5EA829-E108-3CE8-40A7-3979261EFE1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égaré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62E1CBA-8946-CAE7-D62F-96B79EC654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839E65-E8B2-3C3F-041A-F31F3919A6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156948-B532-E994-621F-6678BBAED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83E710F-ABCD-6A2D-09EE-7CE3530D33B0}"/>
              </a:ext>
            </a:extLst>
          </p:cNvPr>
          <p:cNvSpPr txBox="1">
            <a:spLocks/>
          </p:cNvSpPr>
          <p:nvPr/>
        </p:nvSpPr>
        <p:spPr>
          <a:xfrm>
            <a:off x="5678125" y="26537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308C499-02FF-166E-D249-18C0A4CC7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29863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82D00B6-AA79-36E3-4424-B189A8BAA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E78358FE-242A-E055-B80A-5F0F26762C3D}"/>
              </a:ext>
            </a:extLst>
          </p:cNvPr>
          <p:cNvSpPr txBox="1">
            <a:spLocks/>
          </p:cNvSpPr>
          <p:nvPr/>
        </p:nvSpPr>
        <p:spPr>
          <a:xfrm>
            <a:off x="1492245" y="16977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2C5D5F4-A0AE-0A1A-DDC6-55EFDD6B14A2}"/>
              </a:ext>
            </a:extLst>
          </p:cNvPr>
          <p:cNvSpPr txBox="1">
            <a:spLocks/>
          </p:cNvSpPr>
          <p:nvPr/>
        </p:nvSpPr>
        <p:spPr>
          <a:xfrm>
            <a:off x="2554122" y="26537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47ADFBB-02BE-0F9D-AC5A-D71C20D76B57}"/>
              </a:ext>
            </a:extLst>
          </p:cNvPr>
          <p:cNvSpPr txBox="1">
            <a:spLocks/>
          </p:cNvSpPr>
          <p:nvPr/>
        </p:nvSpPr>
        <p:spPr>
          <a:xfrm>
            <a:off x="2790970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6EE797A-02E7-4798-0ECE-179D56529641}"/>
              </a:ext>
            </a:extLst>
          </p:cNvPr>
          <p:cNvSpPr txBox="1">
            <a:spLocks/>
          </p:cNvSpPr>
          <p:nvPr/>
        </p:nvSpPr>
        <p:spPr>
          <a:xfrm>
            <a:off x="8413072" y="2653797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38FFF29-9326-A04C-FA82-A54AF5EDD2B5}"/>
              </a:ext>
            </a:extLst>
          </p:cNvPr>
          <p:cNvSpPr txBox="1">
            <a:spLocks/>
          </p:cNvSpPr>
          <p:nvPr/>
        </p:nvSpPr>
        <p:spPr>
          <a:xfrm>
            <a:off x="5035957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94BFC39-816E-6BA6-C38B-4A7B0E260395}"/>
              </a:ext>
            </a:extLst>
          </p:cNvPr>
          <p:cNvSpPr txBox="1">
            <a:spLocks/>
          </p:cNvSpPr>
          <p:nvPr/>
        </p:nvSpPr>
        <p:spPr>
          <a:xfrm>
            <a:off x="7135142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8C43B70-5FE4-BF72-DD44-1E84F9B48A53}"/>
              </a:ext>
            </a:extLst>
          </p:cNvPr>
          <p:cNvSpPr txBox="1">
            <a:spLocks/>
          </p:cNvSpPr>
          <p:nvPr/>
        </p:nvSpPr>
        <p:spPr>
          <a:xfrm>
            <a:off x="907319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2FF8DFB-E6B3-D5F2-B709-5BF4CFF3B9AD}"/>
              </a:ext>
            </a:extLst>
          </p:cNvPr>
          <p:cNvSpPr txBox="1">
            <a:spLocks/>
          </p:cNvSpPr>
          <p:nvPr/>
        </p:nvSpPr>
        <p:spPr>
          <a:xfrm>
            <a:off x="416211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D4391DC-C2B1-E5EE-9101-C61577388300}"/>
              </a:ext>
            </a:extLst>
          </p:cNvPr>
          <p:cNvSpPr txBox="1">
            <a:spLocks/>
          </p:cNvSpPr>
          <p:nvPr/>
        </p:nvSpPr>
        <p:spPr>
          <a:xfrm>
            <a:off x="6020484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6938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A75A6-43C9-F7C5-068E-C64E88E7E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4EDB37-5A1D-FA7A-B982-01CD81D9BE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1BF08A-DFBD-A43F-BB81-182C761614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égaré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07709E-974E-27E9-659A-35DD6D49175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4D7EB6-C5AB-419E-C0B9-A91EEC49101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A408A1-35DB-7338-233B-8FFD461BE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2A1E733-A2ED-E599-274A-9405D01173E1}"/>
              </a:ext>
            </a:extLst>
          </p:cNvPr>
          <p:cNvSpPr txBox="1">
            <a:spLocks/>
          </p:cNvSpPr>
          <p:nvPr/>
        </p:nvSpPr>
        <p:spPr>
          <a:xfrm>
            <a:off x="5678125" y="26537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662BE7-9289-CC9B-FFB9-7CB9F200D9A6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égaré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la télécommande.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D07BABA-60F4-66D1-9AEF-46D8BD34C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F0BFB7D3-1F6F-DA60-92DD-D217FD3E2AB3}"/>
              </a:ext>
            </a:extLst>
          </p:cNvPr>
          <p:cNvSpPr txBox="1">
            <a:spLocks/>
          </p:cNvSpPr>
          <p:nvPr/>
        </p:nvSpPr>
        <p:spPr>
          <a:xfrm>
            <a:off x="1492245" y="16977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CF2F6E0-DB57-9FC0-18BD-4F2D6E76DB34}"/>
              </a:ext>
            </a:extLst>
          </p:cNvPr>
          <p:cNvSpPr txBox="1">
            <a:spLocks/>
          </p:cNvSpPr>
          <p:nvPr/>
        </p:nvSpPr>
        <p:spPr>
          <a:xfrm>
            <a:off x="2554122" y="26537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A19902E-AA2F-B811-204C-A06D3F50335F}"/>
              </a:ext>
            </a:extLst>
          </p:cNvPr>
          <p:cNvSpPr txBox="1">
            <a:spLocks/>
          </p:cNvSpPr>
          <p:nvPr/>
        </p:nvSpPr>
        <p:spPr>
          <a:xfrm>
            <a:off x="2790970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602EC62-DF68-E5CC-0CA9-0C0611AB8AC6}"/>
              </a:ext>
            </a:extLst>
          </p:cNvPr>
          <p:cNvSpPr txBox="1">
            <a:spLocks/>
          </p:cNvSpPr>
          <p:nvPr/>
        </p:nvSpPr>
        <p:spPr>
          <a:xfrm>
            <a:off x="8413072" y="2653797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557C286-A464-886C-DB2E-4C5678A6A463}"/>
              </a:ext>
            </a:extLst>
          </p:cNvPr>
          <p:cNvSpPr txBox="1">
            <a:spLocks/>
          </p:cNvSpPr>
          <p:nvPr/>
        </p:nvSpPr>
        <p:spPr>
          <a:xfrm>
            <a:off x="5035957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F638270-A30C-4402-3CF0-E34B5B81D357}"/>
              </a:ext>
            </a:extLst>
          </p:cNvPr>
          <p:cNvSpPr txBox="1">
            <a:spLocks/>
          </p:cNvSpPr>
          <p:nvPr/>
        </p:nvSpPr>
        <p:spPr>
          <a:xfrm>
            <a:off x="7135142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62B28E5-9864-CEBE-A3BB-A9DF62A7D6F2}"/>
              </a:ext>
            </a:extLst>
          </p:cNvPr>
          <p:cNvSpPr txBox="1">
            <a:spLocks/>
          </p:cNvSpPr>
          <p:nvPr/>
        </p:nvSpPr>
        <p:spPr>
          <a:xfrm>
            <a:off x="907319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850AC1E-DA17-B44B-8E34-E7E275B5C5C9}"/>
              </a:ext>
            </a:extLst>
          </p:cNvPr>
          <p:cNvSpPr txBox="1">
            <a:spLocks/>
          </p:cNvSpPr>
          <p:nvPr/>
        </p:nvSpPr>
        <p:spPr>
          <a:xfrm>
            <a:off x="4162119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BD0FB8C-AA3B-CEAB-7569-EA7C287A7527}"/>
              </a:ext>
            </a:extLst>
          </p:cNvPr>
          <p:cNvSpPr txBox="1">
            <a:spLocks/>
          </p:cNvSpPr>
          <p:nvPr/>
        </p:nvSpPr>
        <p:spPr>
          <a:xfrm>
            <a:off x="6020484" y="16977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5227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11D5F-62A0-70DD-47ED-0D8F7DCD2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90D52D-6601-94B3-233D-E048F10564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AE000B-F247-AF53-79C6-8E66596C35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distribuent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 aux voisins.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49C144-4EE8-E4AE-C7B5-9DC0DD0568E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941DBC9-8CCA-0C52-91CC-7E7267137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825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9FA4A-6CB9-62F6-5F9A-A7005FAD9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9332B4-2D20-CF66-1EA2-3EEC2B019F6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F2120C-9857-A56E-25F3-6AF397113B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distribuent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 aux voisins.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0D3159-BB82-E684-4079-E22C161721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77567B8-A82E-1660-2D22-84A37EFE97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F28F676-64F0-EC96-1C70-046E9E0D9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7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1D835-7F2C-9BC6-58CD-75E20BB3B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F53717-2922-17B0-4B30-061A388522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42CE9D-4427-A2CA-23B4-AEA875AE9E2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distribuent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 aux voisins.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06DF92-50EA-FA10-5CE1-DA453E05A1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6439013-512F-C2AF-A748-66B677B84A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93F520F-36C6-5F89-86BF-BB9570ACC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BCECAE2-CD89-64EA-4DBA-797B55A92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934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078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A40ED-2F45-7AB6-57B6-3AA0ADBB5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6AF1BFC-DBD8-1C6F-D2F1-EAC4792C25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2C6BFA-4243-DEDF-8851-3D96D9FF9D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distribuent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 aux voisins.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9255A1-7E0F-4892-1A06-681248976C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FE676E-0B74-E652-39F3-B2BEDDCEBD4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85D068F-A795-DC34-4C68-74FADBEF1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9CD7452-7271-812D-72B7-1044EC09D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1530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508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EF386-D55F-1D20-68E9-47C302400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DD342DD-A123-BAAC-5CD2-4D30906A2F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33FF4A-8AA6-F117-429B-038B1C926A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distribuent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 aux voisins.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D9A5D0-A0BD-0816-9297-277AC39031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77FEB50-AE59-0E03-E818-F86D33A6E4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25EA2AE-5746-1CE6-B536-4D6B99A70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76D1CD9-B1B7-7859-322C-5888FE87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28619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416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EFC139-3B77-F94A-D9CD-E76F1510B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68AA97-6AC9-6D64-33F1-D32913A5B63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14DC7C-7329-A7FA-44FF-C87D153249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distribuent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 aux voisins.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CC92A05-AC55-AFF3-4231-EDCC5D5903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10613BB-B424-504D-54EC-22AEE8611A2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1D4817-24BA-B943-E3BD-5F23D71AA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E51D509-94C8-7E01-9E6D-03D0651D5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5613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4F083D0-216E-0A03-AB0D-485305CB5AB8}"/>
              </a:ext>
            </a:extLst>
          </p:cNvPr>
          <p:cNvSpPr txBox="1">
            <a:spLocks/>
          </p:cNvSpPr>
          <p:nvPr/>
        </p:nvSpPr>
        <p:spPr>
          <a:xfrm>
            <a:off x="110426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259DDE5-481E-2124-3336-7C249AD7C691}"/>
              </a:ext>
            </a:extLst>
          </p:cNvPr>
          <p:cNvSpPr txBox="1">
            <a:spLocks/>
          </p:cNvSpPr>
          <p:nvPr/>
        </p:nvSpPr>
        <p:spPr>
          <a:xfrm>
            <a:off x="2341983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2C2D7DE-8523-D412-7761-3A699E71270C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1E805BA-8B4C-727E-0CF9-DA71A3187C1F}"/>
              </a:ext>
            </a:extLst>
          </p:cNvPr>
          <p:cNvSpPr txBox="1">
            <a:spLocks/>
          </p:cNvSpPr>
          <p:nvPr/>
        </p:nvSpPr>
        <p:spPr>
          <a:xfrm>
            <a:off x="764027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E3E9F9B-25FF-14F5-CEB7-09122FED297A}"/>
              </a:ext>
            </a:extLst>
          </p:cNvPr>
          <p:cNvSpPr txBox="1">
            <a:spLocks/>
          </p:cNvSpPr>
          <p:nvPr/>
        </p:nvSpPr>
        <p:spPr>
          <a:xfrm>
            <a:off x="9476658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3A48417-4079-EE1B-BA57-DC9FAC591EC8}"/>
              </a:ext>
            </a:extLst>
          </p:cNvPr>
          <p:cNvSpPr txBox="1">
            <a:spLocks/>
          </p:cNvSpPr>
          <p:nvPr/>
        </p:nvSpPr>
        <p:spPr>
          <a:xfrm>
            <a:off x="1061254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5C97564-83C8-B2DE-97D1-4BA7836FC0F3}"/>
              </a:ext>
            </a:extLst>
          </p:cNvPr>
          <p:cNvSpPr txBox="1">
            <a:spLocks/>
          </p:cNvSpPr>
          <p:nvPr/>
        </p:nvSpPr>
        <p:spPr>
          <a:xfrm>
            <a:off x="4464716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745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CF4BF-4FF5-EB3F-1870-B6C40A0E9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8D74D5-0291-55EF-5BDA-07DEA6AB5E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C19E34-E842-CF55-58EE-9B39E4030B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distribuent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 aux voisins.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F077C4-6B12-AED4-4629-F6ACCF7BD60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9ABDF8-3070-6287-D565-009B03BE4B1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582FEC-2ECE-276E-118B-7C1E5CF62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5C1419-BB14-6831-F484-054A0C0F9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79921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EB25CC5-D1FB-93CF-C12B-318127633FB4}"/>
              </a:ext>
            </a:extLst>
          </p:cNvPr>
          <p:cNvSpPr txBox="1">
            <a:spLocks/>
          </p:cNvSpPr>
          <p:nvPr/>
        </p:nvSpPr>
        <p:spPr>
          <a:xfrm>
            <a:off x="110426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EC9FE3F-7621-2F47-D34F-AF35F69E7318}"/>
              </a:ext>
            </a:extLst>
          </p:cNvPr>
          <p:cNvSpPr txBox="1">
            <a:spLocks/>
          </p:cNvSpPr>
          <p:nvPr/>
        </p:nvSpPr>
        <p:spPr>
          <a:xfrm>
            <a:off x="2341983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592F872-D9E8-67B1-00B2-54ED062D8D7F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AB61EEE-A5E5-60D5-F00C-1186D42CDC9E}"/>
              </a:ext>
            </a:extLst>
          </p:cNvPr>
          <p:cNvSpPr txBox="1">
            <a:spLocks/>
          </p:cNvSpPr>
          <p:nvPr/>
        </p:nvSpPr>
        <p:spPr>
          <a:xfrm>
            <a:off x="764027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D93E4EA-6E61-D947-C284-701C992FB712}"/>
              </a:ext>
            </a:extLst>
          </p:cNvPr>
          <p:cNvSpPr txBox="1">
            <a:spLocks/>
          </p:cNvSpPr>
          <p:nvPr/>
        </p:nvSpPr>
        <p:spPr>
          <a:xfrm>
            <a:off x="9476658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1A5FCAF-50E8-BEEA-B49B-4DEC2AB1174F}"/>
              </a:ext>
            </a:extLst>
          </p:cNvPr>
          <p:cNvSpPr txBox="1">
            <a:spLocks/>
          </p:cNvSpPr>
          <p:nvPr/>
        </p:nvSpPr>
        <p:spPr>
          <a:xfrm>
            <a:off x="1061254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CAA812F-0E5C-9829-7125-402F393317B9}"/>
              </a:ext>
            </a:extLst>
          </p:cNvPr>
          <p:cNvSpPr txBox="1">
            <a:spLocks/>
          </p:cNvSpPr>
          <p:nvPr/>
        </p:nvSpPr>
        <p:spPr>
          <a:xfrm>
            <a:off x="4464716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4276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FE9FDE-E655-EB2A-65E4-18F637C23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F47657E-7AC7-0327-B050-E45B2D0553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59E91E-6114-675E-F92E-938B41805C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distribuent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voisins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65BA531-EBEF-AB41-E820-E1B6DE0F9E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CF0264-3DC1-A147-B759-1A917929903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D5954D7-962E-878F-7A68-278E31555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BB92A33-CBEA-5418-89B8-7527D0D40C2B}"/>
              </a:ext>
            </a:extLst>
          </p:cNvPr>
          <p:cNvSpPr txBox="1">
            <a:spLocks/>
          </p:cNvSpPr>
          <p:nvPr/>
        </p:nvSpPr>
        <p:spPr>
          <a:xfrm>
            <a:off x="4318270" y="25799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C3D3FE5-AFB1-23E4-3C3A-2B282DE11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97188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8E8CE2F-D61E-9667-AEE3-0CC9B8C10693}"/>
              </a:ext>
            </a:extLst>
          </p:cNvPr>
          <p:cNvSpPr txBox="1">
            <a:spLocks/>
          </p:cNvSpPr>
          <p:nvPr/>
        </p:nvSpPr>
        <p:spPr>
          <a:xfrm>
            <a:off x="110426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DFDC364-DAA3-0E06-A8C8-C728F8ED4520}"/>
              </a:ext>
            </a:extLst>
          </p:cNvPr>
          <p:cNvSpPr txBox="1">
            <a:spLocks/>
          </p:cNvSpPr>
          <p:nvPr/>
        </p:nvSpPr>
        <p:spPr>
          <a:xfrm>
            <a:off x="2341983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4B17612-EB52-1A1A-DB1A-80308A816280}"/>
              </a:ext>
            </a:extLst>
          </p:cNvPr>
          <p:cNvSpPr txBox="1">
            <a:spLocks/>
          </p:cNvSpPr>
          <p:nvPr/>
        </p:nvSpPr>
        <p:spPr>
          <a:xfrm>
            <a:off x="1832892" y="25799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F1AD756-4A48-0A9F-C8B8-3CD55A8A142F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1E9E0C3-2A41-B033-C132-BA8CA5100790}"/>
              </a:ext>
            </a:extLst>
          </p:cNvPr>
          <p:cNvSpPr txBox="1">
            <a:spLocks/>
          </p:cNvSpPr>
          <p:nvPr/>
        </p:nvSpPr>
        <p:spPr>
          <a:xfrm>
            <a:off x="764027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FC89418-732C-52CC-CE1E-3EA60BC8CA6D}"/>
              </a:ext>
            </a:extLst>
          </p:cNvPr>
          <p:cNvSpPr txBox="1">
            <a:spLocks/>
          </p:cNvSpPr>
          <p:nvPr/>
        </p:nvSpPr>
        <p:spPr>
          <a:xfrm>
            <a:off x="6685003" y="2579980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2CA3A50-2B10-5D83-3A8F-6ECC055219F6}"/>
              </a:ext>
            </a:extLst>
          </p:cNvPr>
          <p:cNvSpPr txBox="1">
            <a:spLocks/>
          </p:cNvSpPr>
          <p:nvPr/>
        </p:nvSpPr>
        <p:spPr>
          <a:xfrm>
            <a:off x="9476658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F72C55E-B88E-6912-7089-A0D52000F3B6}"/>
              </a:ext>
            </a:extLst>
          </p:cNvPr>
          <p:cNvSpPr txBox="1">
            <a:spLocks/>
          </p:cNvSpPr>
          <p:nvPr/>
        </p:nvSpPr>
        <p:spPr>
          <a:xfrm>
            <a:off x="1061254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6D94D1D-6AD4-987F-84AE-8D0B9543010D}"/>
              </a:ext>
            </a:extLst>
          </p:cNvPr>
          <p:cNvSpPr txBox="1">
            <a:spLocks/>
          </p:cNvSpPr>
          <p:nvPr/>
        </p:nvSpPr>
        <p:spPr>
          <a:xfrm>
            <a:off x="9569844" y="2579980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542504D-4130-8CD9-1235-304EF2147CC8}"/>
              </a:ext>
            </a:extLst>
          </p:cNvPr>
          <p:cNvSpPr txBox="1">
            <a:spLocks/>
          </p:cNvSpPr>
          <p:nvPr/>
        </p:nvSpPr>
        <p:spPr>
          <a:xfrm>
            <a:off x="4464716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4946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030EB-3C55-6803-D82A-8967DF75A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D8BB12A-D965-3DD7-6F55-A87F86DF69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0CF0D-3950-9B34-7127-A5C76643F6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distribuent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voisins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F399CD5-AE48-CEBA-0F7F-725DAC7849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89BD37-4550-5AB0-4BAB-7F179C331EA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A0A0C0F-801F-72DD-58B3-2B86A1DA3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60F410F-D85D-FF27-C381-A26D1FEDFE20}"/>
              </a:ext>
            </a:extLst>
          </p:cNvPr>
          <p:cNvSpPr txBox="1">
            <a:spLocks/>
          </p:cNvSpPr>
          <p:nvPr/>
        </p:nvSpPr>
        <p:spPr>
          <a:xfrm>
            <a:off x="4318270" y="25799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C0D9F30-37C6-FDF9-C95E-ACFA0D788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07995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09FAF76-EA7F-93CB-7020-CEA17E2D9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4C8CE107-EF5A-B64E-8D65-9D6A988BE06F}"/>
              </a:ext>
            </a:extLst>
          </p:cNvPr>
          <p:cNvSpPr txBox="1">
            <a:spLocks/>
          </p:cNvSpPr>
          <p:nvPr/>
        </p:nvSpPr>
        <p:spPr>
          <a:xfrm>
            <a:off x="110426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AD99ECD-A4CF-C5FD-44C0-6B293C1D578A}"/>
              </a:ext>
            </a:extLst>
          </p:cNvPr>
          <p:cNvSpPr txBox="1">
            <a:spLocks/>
          </p:cNvSpPr>
          <p:nvPr/>
        </p:nvSpPr>
        <p:spPr>
          <a:xfrm>
            <a:off x="2341983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517E0C9-B5CB-146B-FCC2-2967C756BF5F}"/>
              </a:ext>
            </a:extLst>
          </p:cNvPr>
          <p:cNvSpPr txBox="1">
            <a:spLocks/>
          </p:cNvSpPr>
          <p:nvPr/>
        </p:nvSpPr>
        <p:spPr>
          <a:xfrm>
            <a:off x="1832892" y="25799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936BDB4-046F-ECE6-BF96-C5D9F683AA9E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DC8BEE3-8BCC-CF24-6F8E-8125CD45ECF7}"/>
              </a:ext>
            </a:extLst>
          </p:cNvPr>
          <p:cNvSpPr txBox="1">
            <a:spLocks/>
          </p:cNvSpPr>
          <p:nvPr/>
        </p:nvSpPr>
        <p:spPr>
          <a:xfrm>
            <a:off x="764027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14C242B-BB23-8DD4-0F31-B5BFC557478E}"/>
              </a:ext>
            </a:extLst>
          </p:cNvPr>
          <p:cNvSpPr txBox="1">
            <a:spLocks/>
          </p:cNvSpPr>
          <p:nvPr/>
        </p:nvSpPr>
        <p:spPr>
          <a:xfrm>
            <a:off x="6685003" y="2579980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8C90563-CBFD-66CB-35D9-ABD9903F7C84}"/>
              </a:ext>
            </a:extLst>
          </p:cNvPr>
          <p:cNvSpPr txBox="1">
            <a:spLocks/>
          </p:cNvSpPr>
          <p:nvPr/>
        </p:nvSpPr>
        <p:spPr>
          <a:xfrm>
            <a:off x="9476658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C620B21-F42F-1BB4-6E9B-7FF5E1259D6D}"/>
              </a:ext>
            </a:extLst>
          </p:cNvPr>
          <p:cNvSpPr txBox="1">
            <a:spLocks/>
          </p:cNvSpPr>
          <p:nvPr/>
        </p:nvSpPr>
        <p:spPr>
          <a:xfrm>
            <a:off x="1061254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5F78990-4A3C-30A4-8355-9D11E0FC5E75}"/>
              </a:ext>
            </a:extLst>
          </p:cNvPr>
          <p:cNvSpPr txBox="1">
            <a:spLocks/>
          </p:cNvSpPr>
          <p:nvPr/>
        </p:nvSpPr>
        <p:spPr>
          <a:xfrm>
            <a:off x="9569844" y="2579980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5CAB2A1-FFC8-CAB8-667E-1C8356AD7511}"/>
              </a:ext>
            </a:extLst>
          </p:cNvPr>
          <p:cNvSpPr txBox="1">
            <a:spLocks/>
          </p:cNvSpPr>
          <p:nvPr/>
        </p:nvSpPr>
        <p:spPr>
          <a:xfrm>
            <a:off x="4464716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8391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12CF0-19F6-10D9-17C6-C5F2B1DC9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F7FD1F-8BAA-C84F-C10E-89602B4FDC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EF5866-F435-65E1-5B8B-53EDE5BC44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distribuent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invitations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voisins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8A2527C-04DF-1343-BA41-9063BF544B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CD1F91-5C23-24AA-D059-E3413A9FE6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9CB5BA6-6880-8893-175A-A1A82BCDA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390BCBE-B7E6-76B9-AB95-6741B80EEDA7}"/>
              </a:ext>
            </a:extLst>
          </p:cNvPr>
          <p:cNvSpPr txBox="1">
            <a:spLocks/>
          </p:cNvSpPr>
          <p:nvPr/>
        </p:nvSpPr>
        <p:spPr>
          <a:xfrm>
            <a:off x="4318270" y="25799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9A8338A-67C1-7879-276C-AA652894CE6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distribue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invitations aux voisins.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5818AFA-FF7F-C1E2-E9F8-30302B4CF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54F9585-0684-1224-520F-C5FAE4ED7CC1}"/>
              </a:ext>
            </a:extLst>
          </p:cNvPr>
          <p:cNvSpPr txBox="1">
            <a:spLocks/>
          </p:cNvSpPr>
          <p:nvPr/>
        </p:nvSpPr>
        <p:spPr>
          <a:xfrm>
            <a:off x="110426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B6C9AB8-36F3-8892-17E2-A33EE4ACF4EC}"/>
              </a:ext>
            </a:extLst>
          </p:cNvPr>
          <p:cNvSpPr txBox="1">
            <a:spLocks/>
          </p:cNvSpPr>
          <p:nvPr/>
        </p:nvSpPr>
        <p:spPr>
          <a:xfrm>
            <a:off x="2341983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BF4D91E-545C-0615-5AEB-99CC79DFAAAC}"/>
              </a:ext>
            </a:extLst>
          </p:cNvPr>
          <p:cNvSpPr txBox="1">
            <a:spLocks/>
          </p:cNvSpPr>
          <p:nvPr/>
        </p:nvSpPr>
        <p:spPr>
          <a:xfrm>
            <a:off x="1832892" y="25799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CA326AA-15E3-061D-A1FF-B98AD536BD0C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0A439A8-E3E1-DBD6-2BCC-593EC8F14D47}"/>
              </a:ext>
            </a:extLst>
          </p:cNvPr>
          <p:cNvSpPr txBox="1">
            <a:spLocks/>
          </p:cNvSpPr>
          <p:nvPr/>
        </p:nvSpPr>
        <p:spPr>
          <a:xfrm>
            <a:off x="764027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030D9BC-91EB-1A57-FB57-875D897A7196}"/>
              </a:ext>
            </a:extLst>
          </p:cNvPr>
          <p:cNvSpPr txBox="1">
            <a:spLocks/>
          </p:cNvSpPr>
          <p:nvPr/>
        </p:nvSpPr>
        <p:spPr>
          <a:xfrm>
            <a:off x="6685003" y="2579980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2286A25-C962-8F98-D457-55746FBB5F80}"/>
              </a:ext>
            </a:extLst>
          </p:cNvPr>
          <p:cNvSpPr txBox="1">
            <a:spLocks/>
          </p:cNvSpPr>
          <p:nvPr/>
        </p:nvSpPr>
        <p:spPr>
          <a:xfrm>
            <a:off x="9476658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2EE4879-5B9B-C7F1-F3D8-33D2904FCCD4}"/>
              </a:ext>
            </a:extLst>
          </p:cNvPr>
          <p:cNvSpPr txBox="1">
            <a:spLocks/>
          </p:cNvSpPr>
          <p:nvPr/>
        </p:nvSpPr>
        <p:spPr>
          <a:xfrm>
            <a:off x="1061254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3DA57FC-7017-C68E-6812-B4A8A78C6FE0}"/>
              </a:ext>
            </a:extLst>
          </p:cNvPr>
          <p:cNvSpPr txBox="1">
            <a:spLocks/>
          </p:cNvSpPr>
          <p:nvPr/>
        </p:nvSpPr>
        <p:spPr>
          <a:xfrm>
            <a:off x="9569844" y="2579980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6D21030-37C4-44C4-C206-D6FF0C1C9B8B}"/>
              </a:ext>
            </a:extLst>
          </p:cNvPr>
          <p:cNvSpPr txBox="1">
            <a:spLocks/>
          </p:cNvSpPr>
          <p:nvPr/>
        </p:nvSpPr>
        <p:spPr>
          <a:xfrm>
            <a:off x="4464716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942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8EDC0-8F1A-EF40-3674-4ED8F6182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4287A3A-457F-7365-7BE1-FE2B476028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B04D52-FFE3-1E25-D63C-C60D2E67F8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67F0A9-AB23-1844-A200-68C3B2D0C6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E92D2F3-CF82-D15A-2721-C7F28BAE3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45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4772F-63A1-0D47-6396-059DE15B5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564FD5-C7E1-BD0D-4891-777852C472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64F5BB-6284-F78A-7787-FD17CA168E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9E962D5-8549-19F0-0CB6-A7E6A1D7D0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C28219-706E-AADC-89B4-2E849D807E4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178722-3AF4-30F5-23D5-83EA96CDA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620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54550-4054-98FC-2F47-9384C9C81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DB0FD0-29D3-8DC4-3134-60A02CCF02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88909A-FEAD-E616-0262-042B4423E5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D0E77D7-A03B-8280-42E4-428B25DD9A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D6D5560-46A3-FCA8-16AB-B188DB45E3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D8E721D-8EC0-5995-08EE-31027D9119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C3F583C-83C8-ADCF-31EB-9FC241896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83180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33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E6EE25-B3B3-4DE8-5E1D-64CCED4E01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9EFB0C1-5BD8-D53B-5D9D-E45767D9883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7EFB5E-8EB6-FBAC-740D-D199EAF2C7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8A7F5B-32BD-698D-3EFF-9DBE735C91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040D95-1775-7D09-EDAF-8A3A315BE05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E75B4E-56D6-ABB4-B682-179625113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FDC4FA-C3D1-EE9A-79B9-3BEDB4DFE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43391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1027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088BC-4A5B-E327-8FF3-42D35621A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7C4A58-2834-A8F5-3548-ADF3E9AE6E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5C679A-6867-CA71-02BA-11E75D5D6F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32CF212-E5B0-66E6-2EB5-F0AE8DEB28F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4ABC7DE-4268-83C2-5313-B41551BD4BC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9D88965-515F-FF63-EFC4-BA0E2D971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124A0A-6544-EF4C-1E6A-162AD952D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9181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0422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95DB7-16C7-7190-D25F-1A528C964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BE7789-D148-2091-60E6-20F7D85976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5F878F-39B0-85E7-E1C9-6ECB6BF9838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08598CC-0854-A00D-52E8-C35CAB867A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FB2ABA2-3927-9BC2-F924-4D08908C553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09FC706-8007-384F-C33A-7CA6D42DAB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7FC03E-B3AD-33A5-DDB0-E034C95E1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242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459CA17-9483-6608-009B-2E0E3828924F}"/>
              </a:ext>
            </a:extLst>
          </p:cNvPr>
          <p:cNvSpPr txBox="1">
            <a:spLocks/>
          </p:cNvSpPr>
          <p:nvPr/>
        </p:nvSpPr>
        <p:spPr>
          <a:xfrm>
            <a:off x="159587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C87DC0E-1F40-01AC-A785-5D86A6DD8471}"/>
              </a:ext>
            </a:extLst>
          </p:cNvPr>
          <p:cNvSpPr txBox="1">
            <a:spLocks/>
          </p:cNvSpPr>
          <p:nvPr/>
        </p:nvSpPr>
        <p:spPr>
          <a:xfrm>
            <a:off x="296142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624F592-8C1D-E4A9-D54D-498AB69937C0}"/>
              </a:ext>
            </a:extLst>
          </p:cNvPr>
          <p:cNvSpPr txBox="1">
            <a:spLocks/>
          </p:cNvSpPr>
          <p:nvPr/>
        </p:nvSpPr>
        <p:spPr>
          <a:xfrm>
            <a:off x="424614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54B1BE4-6BA2-5C03-40D2-6D93E5A08C65}"/>
              </a:ext>
            </a:extLst>
          </p:cNvPr>
          <p:cNvSpPr txBox="1">
            <a:spLocks/>
          </p:cNvSpPr>
          <p:nvPr/>
        </p:nvSpPr>
        <p:spPr>
          <a:xfrm>
            <a:off x="537270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257AAC4-B6E3-35E4-33EB-E23ABFCC86CE}"/>
              </a:ext>
            </a:extLst>
          </p:cNvPr>
          <p:cNvSpPr txBox="1">
            <a:spLocks/>
          </p:cNvSpPr>
          <p:nvPr/>
        </p:nvSpPr>
        <p:spPr>
          <a:xfrm>
            <a:off x="796335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CBBB582-426D-D04E-F4E4-E57CC003B7F1}"/>
              </a:ext>
            </a:extLst>
          </p:cNvPr>
          <p:cNvSpPr txBox="1">
            <a:spLocks/>
          </p:cNvSpPr>
          <p:nvPr/>
        </p:nvSpPr>
        <p:spPr>
          <a:xfrm>
            <a:off x="1010171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FE05B8C-51B5-16E6-2EB7-9BD99E5243DB}"/>
              </a:ext>
            </a:extLst>
          </p:cNvPr>
          <p:cNvSpPr txBox="1">
            <a:spLocks/>
          </p:cNvSpPr>
          <p:nvPr/>
        </p:nvSpPr>
        <p:spPr>
          <a:xfrm>
            <a:off x="628511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01152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7167D-CAFF-C901-F8C6-2D93E203C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12B5777-6934-2D38-3A30-D7226601F8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1407B2-E852-1AB0-93CA-4875FEF572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E4A53A-450E-D9B5-3A22-58D82C4723D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74C28DB-96B0-21F0-E1B2-8DA2D1F394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7C04BFC-20D0-8920-1EA0-49FE7ADFF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BB0FB4-4F15-B4F8-6907-F85F2CF8A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66432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FC1ED19-E763-4E5E-4B78-7B2DA9204105}"/>
              </a:ext>
            </a:extLst>
          </p:cNvPr>
          <p:cNvSpPr txBox="1">
            <a:spLocks/>
          </p:cNvSpPr>
          <p:nvPr/>
        </p:nvSpPr>
        <p:spPr>
          <a:xfrm>
            <a:off x="159587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718A252-ECFF-47A8-0560-85A5D942E8C8}"/>
              </a:ext>
            </a:extLst>
          </p:cNvPr>
          <p:cNvSpPr txBox="1">
            <a:spLocks/>
          </p:cNvSpPr>
          <p:nvPr/>
        </p:nvSpPr>
        <p:spPr>
          <a:xfrm>
            <a:off x="296142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8E6DC39-9DBC-1BCC-F27C-2AE29103A1C7}"/>
              </a:ext>
            </a:extLst>
          </p:cNvPr>
          <p:cNvSpPr txBox="1">
            <a:spLocks/>
          </p:cNvSpPr>
          <p:nvPr/>
        </p:nvSpPr>
        <p:spPr>
          <a:xfrm>
            <a:off x="424614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8DA315D-98EE-3267-E832-728BF91509D3}"/>
              </a:ext>
            </a:extLst>
          </p:cNvPr>
          <p:cNvSpPr txBox="1">
            <a:spLocks/>
          </p:cNvSpPr>
          <p:nvPr/>
        </p:nvSpPr>
        <p:spPr>
          <a:xfrm>
            <a:off x="537270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4760FE3-E0B7-FC11-BB16-1A13DCAF11EE}"/>
              </a:ext>
            </a:extLst>
          </p:cNvPr>
          <p:cNvSpPr txBox="1">
            <a:spLocks/>
          </p:cNvSpPr>
          <p:nvPr/>
        </p:nvSpPr>
        <p:spPr>
          <a:xfrm>
            <a:off x="796335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68A42DC-6E73-7378-4517-548B410F1A7B}"/>
              </a:ext>
            </a:extLst>
          </p:cNvPr>
          <p:cNvSpPr txBox="1">
            <a:spLocks/>
          </p:cNvSpPr>
          <p:nvPr/>
        </p:nvSpPr>
        <p:spPr>
          <a:xfrm>
            <a:off x="1010171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212FBD9-102C-093C-3FEF-825C08CE3D27}"/>
              </a:ext>
            </a:extLst>
          </p:cNvPr>
          <p:cNvSpPr txBox="1">
            <a:spLocks/>
          </p:cNvSpPr>
          <p:nvPr/>
        </p:nvSpPr>
        <p:spPr>
          <a:xfrm>
            <a:off x="628511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55628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6087C-0B34-417F-168F-B82000959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17A1E8-CBEE-B97E-2D81-1A0DFD370F6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9276DD-5C26-A296-15C5-2B6FA8FE38F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05E7BC6-0788-6287-7436-C63708A4755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56402F-D27D-DD53-C2D0-1C0F35B87B7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5990388-661B-DC0C-A457-6150C0465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FCC559D-433E-CD5D-0F1C-D8A8E8AC0FBF}"/>
              </a:ext>
            </a:extLst>
          </p:cNvPr>
          <p:cNvSpPr txBox="1">
            <a:spLocks/>
          </p:cNvSpPr>
          <p:nvPr/>
        </p:nvSpPr>
        <p:spPr>
          <a:xfrm>
            <a:off x="7753652" y="26007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90A26E2-F93D-2DFB-F66F-CD3F40D2C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4160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1EC05DF-2A50-DAC9-F2CD-057AA093EE16}"/>
              </a:ext>
            </a:extLst>
          </p:cNvPr>
          <p:cNvSpPr txBox="1">
            <a:spLocks/>
          </p:cNvSpPr>
          <p:nvPr/>
        </p:nvSpPr>
        <p:spPr>
          <a:xfrm>
            <a:off x="159587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7A376DF-3A9F-E085-F97F-0980992BD21E}"/>
              </a:ext>
            </a:extLst>
          </p:cNvPr>
          <p:cNvSpPr txBox="1">
            <a:spLocks/>
          </p:cNvSpPr>
          <p:nvPr/>
        </p:nvSpPr>
        <p:spPr>
          <a:xfrm>
            <a:off x="296142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829B85C-F0BA-8F6E-0705-CE321F5F7EFE}"/>
              </a:ext>
            </a:extLst>
          </p:cNvPr>
          <p:cNvSpPr txBox="1">
            <a:spLocks/>
          </p:cNvSpPr>
          <p:nvPr/>
        </p:nvSpPr>
        <p:spPr>
          <a:xfrm>
            <a:off x="5888891" y="26007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83123B0-7763-C2FB-48E4-F79F6327C8F6}"/>
              </a:ext>
            </a:extLst>
          </p:cNvPr>
          <p:cNvSpPr txBox="1">
            <a:spLocks/>
          </p:cNvSpPr>
          <p:nvPr/>
        </p:nvSpPr>
        <p:spPr>
          <a:xfrm>
            <a:off x="424614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88738FA-F036-02E6-C37C-7E1F35E78A10}"/>
              </a:ext>
            </a:extLst>
          </p:cNvPr>
          <p:cNvSpPr txBox="1">
            <a:spLocks/>
          </p:cNvSpPr>
          <p:nvPr/>
        </p:nvSpPr>
        <p:spPr>
          <a:xfrm>
            <a:off x="537270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7A2B203-02FB-8454-0E55-7001C2B4632C}"/>
              </a:ext>
            </a:extLst>
          </p:cNvPr>
          <p:cNvSpPr txBox="1">
            <a:spLocks/>
          </p:cNvSpPr>
          <p:nvPr/>
        </p:nvSpPr>
        <p:spPr>
          <a:xfrm>
            <a:off x="796335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B59EF05-3E4B-AD24-BEF5-8C3B8784009D}"/>
              </a:ext>
            </a:extLst>
          </p:cNvPr>
          <p:cNvSpPr txBox="1">
            <a:spLocks/>
          </p:cNvSpPr>
          <p:nvPr/>
        </p:nvSpPr>
        <p:spPr>
          <a:xfrm>
            <a:off x="1010171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E9566FC-CF36-7025-DEF8-E4F8864FAC08}"/>
              </a:ext>
            </a:extLst>
          </p:cNvPr>
          <p:cNvSpPr txBox="1">
            <a:spLocks/>
          </p:cNvSpPr>
          <p:nvPr/>
        </p:nvSpPr>
        <p:spPr>
          <a:xfrm>
            <a:off x="628511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26330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E82DB-AB55-8E60-188D-15ECF2AA8F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555E21B-D209-B514-36E6-4BE9B833CD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3892BE-BD0C-D2F5-72BB-EADACBDC98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2C1BA2E-7C3C-C542-7D62-B666009FED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5750B1-6F58-888C-0A12-6BEBF2A027B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51BD1B-EFD0-FFB7-DA9C-36BB6B025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161E33E-3249-02F8-AAFC-6BF77291F10B}"/>
              </a:ext>
            </a:extLst>
          </p:cNvPr>
          <p:cNvSpPr txBox="1">
            <a:spLocks/>
          </p:cNvSpPr>
          <p:nvPr/>
        </p:nvSpPr>
        <p:spPr>
          <a:xfrm>
            <a:off x="7753652" y="26007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308873-652C-84EF-8714-472DEBE53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34292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30BBF93-E735-E9EF-5B45-2E3F7FEBA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5B379139-4547-8894-225B-E0ACE5BDC59A}"/>
              </a:ext>
            </a:extLst>
          </p:cNvPr>
          <p:cNvSpPr txBox="1">
            <a:spLocks/>
          </p:cNvSpPr>
          <p:nvPr/>
        </p:nvSpPr>
        <p:spPr>
          <a:xfrm>
            <a:off x="159587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9EBBAC0-627C-2C7D-BBF2-2E66769753DD}"/>
              </a:ext>
            </a:extLst>
          </p:cNvPr>
          <p:cNvSpPr txBox="1">
            <a:spLocks/>
          </p:cNvSpPr>
          <p:nvPr/>
        </p:nvSpPr>
        <p:spPr>
          <a:xfrm>
            <a:off x="296142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4002F99-2986-CB5F-F4A9-5E50053F2C40}"/>
              </a:ext>
            </a:extLst>
          </p:cNvPr>
          <p:cNvSpPr txBox="1">
            <a:spLocks/>
          </p:cNvSpPr>
          <p:nvPr/>
        </p:nvSpPr>
        <p:spPr>
          <a:xfrm>
            <a:off x="5888891" y="26007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76C4BB7-B9C6-FCC7-BB43-595940E976B2}"/>
              </a:ext>
            </a:extLst>
          </p:cNvPr>
          <p:cNvSpPr txBox="1">
            <a:spLocks/>
          </p:cNvSpPr>
          <p:nvPr/>
        </p:nvSpPr>
        <p:spPr>
          <a:xfrm>
            <a:off x="424614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6A31435-5727-42A9-4B99-46F9D8812E20}"/>
              </a:ext>
            </a:extLst>
          </p:cNvPr>
          <p:cNvSpPr txBox="1">
            <a:spLocks/>
          </p:cNvSpPr>
          <p:nvPr/>
        </p:nvSpPr>
        <p:spPr>
          <a:xfrm>
            <a:off x="537270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7489CA9-F417-8758-99C7-5BF428C8C7D7}"/>
              </a:ext>
            </a:extLst>
          </p:cNvPr>
          <p:cNvSpPr txBox="1">
            <a:spLocks/>
          </p:cNvSpPr>
          <p:nvPr/>
        </p:nvSpPr>
        <p:spPr>
          <a:xfrm>
            <a:off x="796335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CB1FC60-B130-5570-8E2C-53899564BD0D}"/>
              </a:ext>
            </a:extLst>
          </p:cNvPr>
          <p:cNvSpPr txBox="1">
            <a:spLocks/>
          </p:cNvSpPr>
          <p:nvPr/>
        </p:nvSpPr>
        <p:spPr>
          <a:xfrm>
            <a:off x="1010171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9E4109-106F-2D8E-7C29-C474B6EA933C}"/>
              </a:ext>
            </a:extLst>
          </p:cNvPr>
          <p:cNvSpPr txBox="1">
            <a:spLocks/>
          </p:cNvSpPr>
          <p:nvPr/>
        </p:nvSpPr>
        <p:spPr>
          <a:xfrm>
            <a:off x="628511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42473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04093-BED7-C78F-49B0-CFC7DA37D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DA0CDC-0ED2-0FC7-65C3-A50FF32C80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773F00-4409-8283-2D35-AEA0A2C152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Depuis hier matin,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E172C6-CE36-BC64-7CB6-AB19BE968C6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B288991-87C3-F2D7-AA16-CBEA3F8484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45A2970-BE8C-EB85-D27A-AD233766F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FCD74B3-D215-6256-545C-B939275749AC}"/>
              </a:ext>
            </a:extLst>
          </p:cNvPr>
          <p:cNvSpPr txBox="1">
            <a:spLocks/>
          </p:cNvSpPr>
          <p:nvPr/>
        </p:nvSpPr>
        <p:spPr>
          <a:xfrm>
            <a:off x="7753652" y="26007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F126AE8-8E1E-68A1-B51E-8229DEE351B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Depuis hier matin,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tombais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lentement.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82B8EDB-A83A-0FDA-4239-3CAFA812D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029ECE4D-6551-63AA-A3A4-A80B3BBDB47E}"/>
              </a:ext>
            </a:extLst>
          </p:cNvPr>
          <p:cNvSpPr txBox="1">
            <a:spLocks/>
          </p:cNvSpPr>
          <p:nvPr/>
        </p:nvSpPr>
        <p:spPr>
          <a:xfrm>
            <a:off x="159587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83F4ADB-0E91-B9CB-8EE0-1695CC10D141}"/>
              </a:ext>
            </a:extLst>
          </p:cNvPr>
          <p:cNvSpPr txBox="1">
            <a:spLocks/>
          </p:cNvSpPr>
          <p:nvPr/>
        </p:nvSpPr>
        <p:spPr>
          <a:xfrm>
            <a:off x="2961421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BDC4D72-41A0-78EB-D1DD-85C7CDDB30E0}"/>
              </a:ext>
            </a:extLst>
          </p:cNvPr>
          <p:cNvSpPr txBox="1">
            <a:spLocks/>
          </p:cNvSpPr>
          <p:nvPr/>
        </p:nvSpPr>
        <p:spPr>
          <a:xfrm>
            <a:off x="5888891" y="26007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63E6741-6EF6-4FD6-929B-D7AA89B735F0}"/>
              </a:ext>
            </a:extLst>
          </p:cNvPr>
          <p:cNvSpPr txBox="1">
            <a:spLocks/>
          </p:cNvSpPr>
          <p:nvPr/>
        </p:nvSpPr>
        <p:spPr>
          <a:xfrm>
            <a:off x="424614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BEC8250-0265-1399-12EA-44A6DC132578}"/>
              </a:ext>
            </a:extLst>
          </p:cNvPr>
          <p:cNvSpPr txBox="1">
            <a:spLocks/>
          </p:cNvSpPr>
          <p:nvPr/>
        </p:nvSpPr>
        <p:spPr>
          <a:xfrm>
            <a:off x="537270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B2C64FE-930C-B9BA-406F-C5A724796413}"/>
              </a:ext>
            </a:extLst>
          </p:cNvPr>
          <p:cNvSpPr txBox="1">
            <a:spLocks/>
          </p:cNvSpPr>
          <p:nvPr/>
        </p:nvSpPr>
        <p:spPr>
          <a:xfrm>
            <a:off x="7963359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F890F89-C71F-82D0-3172-BBCA35869C38}"/>
              </a:ext>
            </a:extLst>
          </p:cNvPr>
          <p:cNvSpPr txBox="1">
            <a:spLocks/>
          </p:cNvSpPr>
          <p:nvPr/>
        </p:nvSpPr>
        <p:spPr>
          <a:xfrm>
            <a:off x="10101717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C96742A-C76C-E2CC-AA85-F4E5F26E1C6D}"/>
              </a:ext>
            </a:extLst>
          </p:cNvPr>
          <p:cNvSpPr txBox="1">
            <a:spLocks/>
          </p:cNvSpPr>
          <p:nvPr/>
        </p:nvSpPr>
        <p:spPr>
          <a:xfrm>
            <a:off x="628511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881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3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lang="fr-FR" sz="2400" b="1" u="sng" dirty="0">
              <a:solidFill>
                <a:schemeClr val="tx1"/>
              </a:solidFill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3856368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AF275-2BA5-2B19-631E-1964D0439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372080-2F8A-D901-FCF7-E17CF2B3A5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AD5E52-AB05-FAB8-43B8-645ADCB25CD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dessineras-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442B81-AC5C-AB59-D859-0B1A58C1407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D331AB-4CAA-553A-8B1C-221A64A1C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5207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514CC-9022-6D12-4EAF-501A7DFA6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187186C-ACCB-A888-13E4-350EB1DEFF0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033C2D-584E-01BF-87E3-DD41320CCD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dessineras-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1925A7-480A-9608-64F9-D9A8FEEEE37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C2B1E0-DE2D-0F33-1761-6FE71A5B4C8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03405C-A1F7-8EE2-E05E-25A19AEBB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3229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7E055-9663-C836-A875-46ABDF163F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7CC1662-869D-D825-CFC5-6FDAB62CD7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7AB967-0AAF-36D0-5441-858875DBA6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dessineras-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8CC3B8-E46F-CE40-CD5E-290E913D3BD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7BF6934-B5B0-46BD-9898-D8FA4BA8B4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9E642A-F237-27EE-D9C1-36AA339D4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E3EBCAC-8E87-C5A1-9054-4D3C6947C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88423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0375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1732E-A49D-1BF3-AF78-FA9F9557A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3239A6-4A98-5CA5-DF8C-1979153E8D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D3718B-6E38-F308-831A-8444386C941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dessineras-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B46E17B-9EC9-9207-3E74-CB93765F50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74F817E-BA82-9FDA-D5AA-AAF05802CDA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99BA7E-237E-47C1-5225-18AFA7FE0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C98D83-7402-CFB2-48AA-AEFE6D766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27436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680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DC50A-BD86-ECEC-A8FD-2C8677622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E62490-706B-D103-B9FB-D0C89EB5AA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AD9B98-6689-1AE2-9415-E35B2F58F5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dessineras-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B85D54-DE51-6D5D-E211-15C5426025E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AAC4723-DFFD-61BB-68CB-72688D56C06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13151F-CFC0-A9B7-C8B6-4194D37F1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1C5518-D738-123A-1004-050651C36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2290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6462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12A27-5CD6-5199-BA80-2974ECECC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EBCCDC-BB04-7244-2C85-08117CF50A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F554E8-4DD3-25EB-0522-9AF71EC1444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dessineras-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423F15-D904-0827-0422-656F55F9D4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2571673-9588-3113-F851-1F83D538953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DBBDBD1-3E53-4226-4875-456E0EE8B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5C30B7-4C12-ED23-66BB-E1EE5E2F3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81639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1D6B672-E4DA-5585-B509-77F6C7707FBC}"/>
              </a:ext>
            </a:extLst>
          </p:cNvPr>
          <p:cNvSpPr txBox="1">
            <a:spLocks/>
          </p:cNvSpPr>
          <p:nvPr/>
        </p:nvSpPr>
        <p:spPr>
          <a:xfrm>
            <a:off x="1527048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1157C31-5C3C-2993-75A2-19CDFD88B17C}"/>
              </a:ext>
            </a:extLst>
          </p:cNvPr>
          <p:cNvSpPr txBox="1">
            <a:spLocks/>
          </p:cNvSpPr>
          <p:nvPr/>
        </p:nvSpPr>
        <p:spPr>
          <a:xfrm>
            <a:off x="3698841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C98AE3F-4D11-4996-E8CF-0AF9FEC0DE1F}"/>
              </a:ext>
            </a:extLst>
          </p:cNvPr>
          <p:cNvSpPr txBox="1">
            <a:spLocks/>
          </p:cNvSpPr>
          <p:nvPr/>
        </p:nvSpPr>
        <p:spPr>
          <a:xfrm>
            <a:off x="620276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9CE39B3-01BA-D315-F4FD-A1EF7800861D}"/>
              </a:ext>
            </a:extLst>
          </p:cNvPr>
          <p:cNvSpPr txBox="1">
            <a:spLocks/>
          </p:cNvSpPr>
          <p:nvPr/>
        </p:nvSpPr>
        <p:spPr>
          <a:xfrm>
            <a:off x="7663630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C074BF6-143C-9BCC-8192-F3A9B2F28EA5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063B467-472A-2B84-04EB-F2685D5AE251}"/>
              </a:ext>
            </a:extLst>
          </p:cNvPr>
          <p:cNvSpPr txBox="1">
            <a:spLocks/>
          </p:cNvSpPr>
          <p:nvPr/>
        </p:nvSpPr>
        <p:spPr>
          <a:xfrm>
            <a:off x="2374049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604DB0C-D47C-C452-7CDF-982FCBBF2F5A}"/>
              </a:ext>
            </a:extLst>
          </p:cNvPr>
          <p:cNvSpPr txBox="1">
            <a:spLocks/>
          </p:cNvSpPr>
          <p:nvPr/>
        </p:nvSpPr>
        <p:spPr>
          <a:xfrm>
            <a:off x="9385991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1584278-BBE4-1819-68B7-D107CF7FE419}"/>
              </a:ext>
            </a:extLst>
          </p:cNvPr>
          <p:cNvSpPr txBox="1">
            <a:spLocks/>
          </p:cNvSpPr>
          <p:nvPr/>
        </p:nvSpPr>
        <p:spPr>
          <a:xfrm>
            <a:off x="1052161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42244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64012-701E-4096-4738-7C02E5DF2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2D1300-1EB5-50F0-2A8D-2A54E239FC0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F0B343-5B58-DDF5-93B9-AAEFF442B4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dessineras-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B0012A-2B88-6C49-1657-1F87D2FA18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1FA5952-6238-0331-5071-2C4939BC943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5002A7B-D584-EB0C-CB19-BE4FD0105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D2AC570-F748-2C6B-307B-0E980F59F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01493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68C478E-D2D9-B51E-0FD1-2EC84F32DDAE}"/>
              </a:ext>
            </a:extLst>
          </p:cNvPr>
          <p:cNvSpPr txBox="1">
            <a:spLocks/>
          </p:cNvSpPr>
          <p:nvPr/>
        </p:nvSpPr>
        <p:spPr>
          <a:xfrm>
            <a:off x="1527048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F558203-142A-02D0-B959-C0C5556AE6CD}"/>
              </a:ext>
            </a:extLst>
          </p:cNvPr>
          <p:cNvSpPr txBox="1">
            <a:spLocks/>
          </p:cNvSpPr>
          <p:nvPr/>
        </p:nvSpPr>
        <p:spPr>
          <a:xfrm>
            <a:off x="3698841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3E45847-B0AE-AE7D-4272-C95EF9557DF7}"/>
              </a:ext>
            </a:extLst>
          </p:cNvPr>
          <p:cNvSpPr txBox="1">
            <a:spLocks/>
          </p:cNvSpPr>
          <p:nvPr/>
        </p:nvSpPr>
        <p:spPr>
          <a:xfrm>
            <a:off x="620276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A473B95-6FA8-8912-1D99-87F275ED0931}"/>
              </a:ext>
            </a:extLst>
          </p:cNvPr>
          <p:cNvSpPr txBox="1">
            <a:spLocks/>
          </p:cNvSpPr>
          <p:nvPr/>
        </p:nvSpPr>
        <p:spPr>
          <a:xfrm>
            <a:off x="7663630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B5C41B4-417F-CB88-2832-0CDC1AA45251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CD05598-1252-97F3-F9E0-C1377C210BFE}"/>
              </a:ext>
            </a:extLst>
          </p:cNvPr>
          <p:cNvSpPr txBox="1">
            <a:spLocks/>
          </p:cNvSpPr>
          <p:nvPr/>
        </p:nvSpPr>
        <p:spPr>
          <a:xfrm>
            <a:off x="2374049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DA5DDFB-13CE-3F78-2202-EA355C38FE82}"/>
              </a:ext>
            </a:extLst>
          </p:cNvPr>
          <p:cNvSpPr txBox="1">
            <a:spLocks/>
          </p:cNvSpPr>
          <p:nvPr/>
        </p:nvSpPr>
        <p:spPr>
          <a:xfrm>
            <a:off x="9385991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402C07B-3E3D-4FAD-3FE8-43975B90FEEF}"/>
              </a:ext>
            </a:extLst>
          </p:cNvPr>
          <p:cNvSpPr txBox="1">
            <a:spLocks/>
          </p:cNvSpPr>
          <p:nvPr/>
        </p:nvSpPr>
        <p:spPr>
          <a:xfrm>
            <a:off x="1052161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63280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CD29E-9E70-05AD-D915-890EBE9F6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289029-EF16-FDC7-8CF5-D1646EC4176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9C6E84-9FBD-3DE7-9390-893DE85A3A0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3141D0-D783-2580-095B-800D3D542F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090FDD1-AEF9-76A0-9D05-4C6E18D239D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1288317-5262-A065-48BC-016DBD585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B8BB5E5-F39A-FC98-840C-FE263A7ABC98}"/>
              </a:ext>
            </a:extLst>
          </p:cNvPr>
          <p:cNvSpPr txBox="1">
            <a:spLocks/>
          </p:cNvSpPr>
          <p:nvPr/>
        </p:nvSpPr>
        <p:spPr>
          <a:xfrm>
            <a:off x="6036199" y="255621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E0184AB-ADA8-B4C3-4585-D79A52320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966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D8E7257-B523-72F5-2767-687D8C5B860E}"/>
              </a:ext>
            </a:extLst>
          </p:cNvPr>
          <p:cNvSpPr txBox="1">
            <a:spLocks/>
          </p:cNvSpPr>
          <p:nvPr/>
        </p:nvSpPr>
        <p:spPr>
          <a:xfrm>
            <a:off x="1527048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C5FAF5A-CE76-1B1D-AE62-C9131159176D}"/>
              </a:ext>
            </a:extLst>
          </p:cNvPr>
          <p:cNvSpPr txBox="1">
            <a:spLocks/>
          </p:cNvSpPr>
          <p:nvPr/>
        </p:nvSpPr>
        <p:spPr>
          <a:xfrm>
            <a:off x="3698841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66C6B78-12B8-1B09-7BEF-7E3A589CB1A7}"/>
              </a:ext>
            </a:extLst>
          </p:cNvPr>
          <p:cNvSpPr txBox="1">
            <a:spLocks/>
          </p:cNvSpPr>
          <p:nvPr/>
        </p:nvSpPr>
        <p:spPr>
          <a:xfrm>
            <a:off x="7512230" y="255259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7631411-E290-69BE-EE14-CCEFA6CEEA8B}"/>
              </a:ext>
            </a:extLst>
          </p:cNvPr>
          <p:cNvSpPr txBox="1">
            <a:spLocks/>
          </p:cNvSpPr>
          <p:nvPr/>
        </p:nvSpPr>
        <p:spPr>
          <a:xfrm>
            <a:off x="620276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ADFBDDF-90D5-179E-E9E5-60C5C41D0868}"/>
              </a:ext>
            </a:extLst>
          </p:cNvPr>
          <p:cNvSpPr txBox="1">
            <a:spLocks/>
          </p:cNvSpPr>
          <p:nvPr/>
        </p:nvSpPr>
        <p:spPr>
          <a:xfrm>
            <a:off x="7663630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7A471ED-DAD3-6BE2-9A68-9FF9E39FC4BF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3CAB17C-3DF4-1B3D-2CAD-C8BBFB987803}"/>
              </a:ext>
            </a:extLst>
          </p:cNvPr>
          <p:cNvSpPr txBox="1">
            <a:spLocks/>
          </p:cNvSpPr>
          <p:nvPr/>
        </p:nvSpPr>
        <p:spPr>
          <a:xfrm>
            <a:off x="2374049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E441A75-EB3B-A21A-AAFA-6B6470EB6A00}"/>
              </a:ext>
            </a:extLst>
          </p:cNvPr>
          <p:cNvSpPr txBox="1">
            <a:spLocks/>
          </p:cNvSpPr>
          <p:nvPr/>
        </p:nvSpPr>
        <p:spPr>
          <a:xfrm>
            <a:off x="9385991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E743C4F-6FA6-7D98-4014-EAE24F90EE42}"/>
              </a:ext>
            </a:extLst>
          </p:cNvPr>
          <p:cNvSpPr txBox="1">
            <a:spLocks/>
          </p:cNvSpPr>
          <p:nvPr/>
        </p:nvSpPr>
        <p:spPr>
          <a:xfrm>
            <a:off x="9002374" y="2560814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886487D-C769-BE97-DCDC-EEE77728CC25}"/>
              </a:ext>
            </a:extLst>
          </p:cNvPr>
          <p:cNvSpPr txBox="1">
            <a:spLocks/>
          </p:cNvSpPr>
          <p:nvPr/>
        </p:nvSpPr>
        <p:spPr>
          <a:xfrm>
            <a:off x="1052161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8436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5269E2-8355-D73D-D7D7-9A7431A88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93FD3F-B3B5-2456-BC34-0C5C0B8BA4F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60CD53-682C-8F08-C130-CB06A9195E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0119D8-506A-1D27-76FD-1315BA12294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625E18F-F382-A164-CECE-08CFE93C734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C86ED53-B498-7292-CEFE-96852EF46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D62E3AF-7984-4726-3FEA-CFC24FE77AB5}"/>
              </a:ext>
            </a:extLst>
          </p:cNvPr>
          <p:cNvSpPr txBox="1">
            <a:spLocks/>
          </p:cNvSpPr>
          <p:nvPr/>
        </p:nvSpPr>
        <p:spPr>
          <a:xfrm>
            <a:off x="6036199" y="255621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F4E2F1-4C7B-27AD-329A-B018134D5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57537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5D13D04-50A1-D67F-1FEA-95F5B7220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CD83A26-BB70-7213-F6BF-03FD8735E738}"/>
              </a:ext>
            </a:extLst>
          </p:cNvPr>
          <p:cNvSpPr txBox="1">
            <a:spLocks/>
          </p:cNvSpPr>
          <p:nvPr/>
        </p:nvSpPr>
        <p:spPr>
          <a:xfrm>
            <a:off x="1527048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2BE40C9-8920-148F-B6D3-E53D2FC539A0}"/>
              </a:ext>
            </a:extLst>
          </p:cNvPr>
          <p:cNvSpPr txBox="1">
            <a:spLocks/>
          </p:cNvSpPr>
          <p:nvPr/>
        </p:nvSpPr>
        <p:spPr>
          <a:xfrm>
            <a:off x="3698841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083ACF6-E306-FCA0-0B51-2DD62A160174}"/>
              </a:ext>
            </a:extLst>
          </p:cNvPr>
          <p:cNvSpPr txBox="1">
            <a:spLocks/>
          </p:cNvSpPr>
          <p:nvPr/>
        </p:nvSpPr>
        <p:spPr>
          <a:xfrm>
            <a:off x="7512230" y="255259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B4D0A15-3366-073E-F9B3-FDB93AD18EE4}"/>
              </a:ext>
            </a:extLst>
          </p:cNvPr>
          <p:cNvSpPr txBox="1">
            <a:spLocks/>
          </p:cNvSpPr>
          <p:nvPr/>
        </p:nvSpPr>
        <p:spPr>
          <a:xfrm>
            <a:off x="620276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739DFB8-E5AA-EED9-D1E6-CFAFD68D8306}"/>
              </a:ext>
            </a:extLst>
          </p:cNvPr>
          <p:cNvSpPr txBox="1">
            <a:spLocks/>
          </p:cNvSpPr>
          <p:nvPr/>
        </p:nvSpPr>
        <p:spPr>
          <a:xfrm>
            <a:off x="7663630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9615A2D-5867-192D-34F0-525A65F30BB8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9983E4F-DFBD-C072-51B7-B5C988EC2965}"/>
              </a:ext>
            </a:extLst>
          </p:cNvPr>
          <p:cNvSpPr txBox="1">
            <a:spLocks/>
          </p:cNvSpPr>
          <p:nvPr/>
        </p:nvSpPr>
        <p:spPr>
          <a:xfrm>
            <a:off x="2374049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901B102-6BEF-5FFA-8E0B-D786C67CD0DA}"/>
              </a:ext>
            </a:extLst>
          </p:cNvPr>
          <p:cNvSpPr txBox="1">
            <a:spLocks/>
          </p:cNvSpPr>
          <p:nvPr/>
        </p:nvSpPr>
        <p:spPr>
          <a:xfrm>
            <a:off x="9385991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BB66E61-19EC-7221-B795-E2BB3AA65F96}"/>
              </a:ext>
            </a:extLst>
          </p:cNvPr>
          <p:cNvSpPr txBox="1">
            <a:spLocks/>
          </p:cNvSpPr>
          <p:nvPr/>
        </p:nvSpPr>
        <p:spPr>
          <a:xfrm>
            <a:off x="9002374" y="2560814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3820EC7-F473-D023-0C31-E8670B6EF49C}"/>
              </a:ext>
            </a:extLst>
          </p:cNvPr>
          <p:cNvSpPr txBox="1">
            <a:spLocks/>
          </p:cNvSpPr>
          <p:nvPr/>
        </p:nvSpPr>
        <p:spPr>
          <a:xfrm>
            <a:off x="1052161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5575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147B5-A6B4-2F4D-138D-2F66101BA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533D44-9747-B8FF-7B87-833744F930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5D8AB8-D193-EFA3-E435-A3B4466286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Après la récréation,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dessineras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jolie fusée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49BFCE-B21C-6027-053B-838522F0400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E4E0F7D-1F07-C026-179E-65D035D954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9A8EBC-5E01-BF36-17B3-72E3CBD9C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625D356-AD23-F6C7-5FC2-E28A67A00C2C}"/>
              </a:ext>
            </a:extLst>
          </p:cNvPr>
          <p:cNvSpPr txBox="1">
            <a:spLocks/>
          </p:cNvSpPr>
          <p:nvPr/>
        </p:nvSpPr>
        <p:spPr>
          <a:xfrm>
            <a:off x="6036199" y="255621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ED4524-2A80-6253-BF06-E2BB72DEE14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Après la récréation,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dessinerez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jolie fusée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4B7BFD7-8D9C-E7A0-489E-B7E6B9C07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C93B27A-E42D-8B08-E6CC-BD3AE412FC8F}"/>
              </a:ext>
            </a:extLst>
          </p:cNvPr>
          <p:cNvSpPr txBox="1">
            <a:spLocks/>
          </p:cNvSpPr>
          <p:nvPr/>
        </p:nvSpPr>
        <p:spPr>
          <a:xfrm>
            <a:off x="1527048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6C25025-3C6D-C2A1-1E6A-28E118073F3F}"/>
              </a:ext>
            </a:extLst>
          </p:cNvPr>
          <p:cNvSpPr txBox="1">
            <a:spLocks/>
          </p:cNvSpPr>
          <p:nvPr/>
        </p:nvSpPr>
        <p:spPr>
          <a:xfrm>
            <a:off x="3698841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6346668-F9B5-4B93-7444-7233B42634B0}"/>
              </a:ext>
            </a:extLst>
          </p:cNvPr>
          <p:cNvSpPr txBox="1">
            <a:spLocks/>
          </p:cNvSpPr>
          <p:nvPr/>
        </p:nvSpPr>
        <p:spPr>
          <a:xfrm>
            <a:off x="7512230" y="255259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F7F4C28-AD60-7FDD-11A7-850210FD3BED}"/>
              </a:ext>
            </a:extLst>
          </p:cNvPr>
          <p:cNvSpPr txBox="1">
            <a:spLocks/>
          </p:cNvSpPr>
          <p:nvPr/>
        </p:nvSpPr>
        <p:spPr>
          <a:xfrm>
            <a:off x="620276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EE2ECBA-FD91-6866-ED64-36369A465BD9}"/>
              </a:ext>
            </a:extLst>
          </p:cNvPr>
          <p:cNvSpPr txBox="1">
            <a:spLocks/>
          </p:cNvSpPr>
          <p:nvPr/>
        </p:nvSpPr>
        <p:spPr>
          <a:xfrm>
            <a:off x="7663630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41D2BC3-4EB9-1F56-5D45-2084B36F4D3F}"/>
              </a:ext>
            </a:extLst>
          </p:cNvPr>
          <p:cNvSpPr txBox="1">
            <a:spLocks/>
          </p:cNvSpPr>
          <p:nvPr/>
        </p:nvSpPr>
        <p:spPr>
          <a:xfrm>
            <a:off x="8425478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9DA606D-466E-C284-9E7D-B421B5080FB5}"/>
              </a:ext>
            </a:extLst>
          </p:cNvPr>
          <p:cNvSpPr txBox="1">
            <a:spLocks/>
          </p:cNvSpPr>
          <p:nvPr/>
        </p:nvSpPr>
        <p:spPr>
          <a:xfrm>
            <a:off x="2374049" y="173592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F590F0D-26E2-4D15-05BB-7DBE4B145858}"/>
              </a:ext>
            </a:extLst>
          </p:cNvPr>
          <p:cNvSpPr txBox="1">
            <a:spLocks/>
          </p:cNvSpPr>
          <p:nvPr/>
        </p:nvSpPr>
        <p:spPr>
          <a:xfrm>
            <a:off x="9385991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EA2E6F0-74BC-76FB-22A8-4F062EA15BBC}"/>
              </a:ext>
            </a:extLst>
          </p:cNvPr>
          <p:cNvSpPr txBox="1">
            <a:spLocks/>
          </p:cNvSpPr>
          <p:nvPr/>
        </p:nvSpPr>
        <p:spPr>
          <a:xfrm>
            <a:off x="9002374" y="2560814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E68B8DC-E194-D485-8F8E-1EA5835AA0B6}"/>
              </a:ext>
            </a:extLst>
          </p:cNvPr>
          <p:cNvSpPr txBox="1">
            <a:spLocks/>
          </p:cNvSpPr>
          <p:nvPr/>
        </p:nvSpPr>
        <p:spPr>
          <a:xfrm>
            <a:off x="10521617" y="173592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44390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0F750-96A4-11A0-8612-18CDABD7C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C5FF60-3544-34D1-CEEE-1CB4ECAF1DD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589826-6031-7F08-D255-2621CD80C55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égaré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C2AFDE-BF12-01D1-578D-57377F6DD4F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8B85F4-1A0C-2B8E-FC51-2CCB94F2F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23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824D6-C2E5-6959-3843-E7C1648E3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3A8C100-590B-DF33-4730-EAED0A0A58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7B0769-4A54-12BC-1F44-CA34F87354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égaré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B9CABFC-1832-B831-3299-455578AD89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784E21-E5EC-CED4-F64C-332CEA1508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9D2D795-96FF-6A23-86A2-CE1C81719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52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7E99C-2A46-2EFA-C970-4868120D1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720421-A314-B1E1-17E3-BBAAD6F1B2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E5D3D8-44A9-A4AC-7815-2A18B8BEF65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égaré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911D88-B87B-EB36-0BF9-603CBC804C1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E3657D7-A2BA-7F0B-B653-0DB01E894E4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6EBEB9-0FE6-7339-DEA2-2B8400A83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512D11-D4D3-8683-822F-3555CB057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4232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4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5BA4C-F4D8-A606-CB47-AC3C6104B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93692D9-94D0-F040-3AD1-A4DF30369B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06B356-68B0-F135-5291-5334E978C4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petit frère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égaré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télécommande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1994F58-8000-6B2C-1E5F-78A908D89B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D938A50-205B-2C04-F36B-195EAC4EFE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521D03E-0816-69B9-3AF2-7591D9AEE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E9F1677-3E74-55E0-60FA-602F54F96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50387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7245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1179</TotalTime>
  <Words>1789</Words>
  <Application>Microsoft Office PowerPoint</Application>
  <PresentationFormat>Grand écran</PresentationFormat>
  <Paragraphs>481</Paragraphs>
  <Slides>52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7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49</cp:revision>
  <dcterms:created xsi:type="dcterms:W3CDTF">2024-11-28T14:19:02Z</dcterms:created>
  <dcterms:modified xsi:type="dcterms:W3CDTF">2025-07-03T12:02:13Z</dcterms:modified>
</cp:coreProperties>
</file>