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979" r:id="rId7"/>
    <p:sldId id="1007" r:id="rId8"/>
    <p:sldId id="1008" r:id="rId9"/>
    <p:sldId id="1009" r:id="rId10"/>
    <p:sldId id="1010" r:id="rId11"/>
    <p:sldId id="1011" r:id="rId12"/>
    <p:sldId id="1012" r:id="rId13"/>
    <p:sldId id="1013" r:id="rId14"/>
    <p:sldId id="1014" r:id="rId15"/>
    <p:sldId id="1015" r:id="rId16"/>
    <p:sldId id="275" r:id="rId17"/>
    <p:sldId id="290" r:id="rId18"/>
    <p:sldId id="988" r:id="rId19"/>
    <p:sldId id="1016" r:id="rId20"/>
    <p:sldId id="1017" r:id="rId21"/>
    <p:sldId id="1018" r:id="rId22"/>
    <p:sldId id="1019" r:id="rId23"/>
    <p:sldId id="1020" r:id="rId24"/>
    <p:sldId id="1021" r:id="rId25"/>
    <p:sldId id="1022" r:id="rId26"/>
    <p:sldId id="1023" r:id="rId27"/>
    <p:sldId id="1024" r:id="rId28"/>
    <p:sldId id="288" r:id="rId29"/>
    <p:sldId id="291" r:id="rId30"/>
    <p:sldId id="997" r:id="rId31"/>
    <p:sldId id="1025" r:id="rId32"/>
    <p:sldId id="1026" r:id="rId33"/>
    <p:sldId id="1027" r:id="rId34"/>
    <p:sldId id="1028" r:id="rId35"/>
    <p:sldId id="1029" r:id="rId36"/>
    <p:sldId id="1030" r:id="rId37"/>
    <p:sldId id="1031" r:id="rId38"/>
    <p:sldId id="1032" r:id="rId39"/>
    <p:sldId id="1033" r:id="rId40"/>
    <p:sldId id="304" r:id="rId41"/>
    <p:sldId id="305" r:id="rId42"/>
    <p:sldId id="1006" r:id="rId43"/>
    <p:sldId id="1034" r:id="rId44"/>
    <p:sldId id="1035" r:id="rId45"/>
    <p:sldId id="1036" r:id="rId46"/>
    <p:sldId id="1037" r:id="rId47"/>
    <p:sldId id="1038" r:id="rId48"/>
    <p:sldId id="1039" r:id="rId49"/>
    <p:sldId id="1040" r:id="rId50"/>
    <p:sldId id="1041" r:id="rId51"/>
    <p:sldId id="1042" r:id="rId52"/>
    <p:sldId id="318" r:id="rId5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8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P3/S4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P3/S4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29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1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7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3 – Semaine 4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DD9600-20E7-1CB0-3FF9-3B3A78AE3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BE64F06-7C59-7658-B838-BC6C00AED11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3D73A9-8281-851F-9C72-36BB5D28D25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Malheureusement, 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cassé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verre de maman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2D08CBD-B8EE-8810-B62D-AA4523DBE5C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EF55943-5230-11DC-932D-49A8B4B54AE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tes chats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3B84A24-8294-AB94-B3F6-C8CB60B19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F474163-F16F-AE58-2C4B-A7D96CADE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39186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672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19AB4D-6CC5-46A5-DFF1-C91146D98F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01EC9F2-CC3F-EE44-4669-2BF58779071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0BDE69-844B-AD88-6D07-BBCC66A3BF9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Malheureusement, 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cassé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verre de maman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5F4F81A-5269-FFBD-2DB7-484AFE9ED56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3AB3054-B0C2-031A-BBC9-4F3CB8CE43C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tes chats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61BFE8F-6E67-627F-30A4-29CA742E51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A497763-AC18-CA80-9640-71603A5E3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06560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F4B33B31-2198-E046-C6A7-ED3F3E44A038}"/>
              </a:ext>
            </a:extLst>
          </p:cNvPr>
          <p:cNvSpPr txBox="1">
            <a:spLocks/>
          </p:cNvSpPr>
          <p:nvPr/>
        </p:nvSpPr>
        <p:spPr>
          <a:xfrm>
            <a:off x="2639822" y="171631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45D7D83-DBF6-8CC3-6446-92553EECB8C2}"/>
              </a:ext>
            </a:extLst>
          </p:cNvPr>
          <p:cNvSpPr txBox="1">
            <a:spLocks/>
          </p:cNvSpPr>
          <p:nvPr/>
        </p:nvSpPr>
        <p:spPr>
          <a:xfrm>
            <a:off x="5229372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7D97B16-2776-38E4-3B6B-7DBE7131B879}"/>
              </a:ext>
            </a:extLst>
          </p:cNvPr>
          <p:cNvSpPr txBox="1">
            <a:spLocks/>
          </p:cNvSpPr>
          <p:nvPr/>
        </p:nvSpPr>
        <p:spPr>
          <a:xfrm>
            <a:off x="6690234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05C607E-6D90-19D0-83AC-0197EEC66A1D}"/>
              </a:ext>
            </a:extLst>
          </p:cNvPr>
          <p:cNvSpPr txBox="1">
            <a:spLocks/>
          </p:cNvSpPr>
          <p:nvPr/>
        </p:nvSpPr>
        <p:spPr>
          <a:xfrm>
            <a:off x="8407947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FE12F56-A31F-83D5-63D2-3FC3239D587E}"/>
              </a:ext>
            </a:extLst>
          </p:cNvPr>
          <p:cNvSpPr txBox="1">
            <a:spLocks/>
          </p:cNvSpPr>
          <p:nvPr/>
        </p:nvSpPr>
        <p:spPr>
          <a:xfrm>
            <a:off x="5812707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915F7D9-EE48-37A0-CF98-3AB1A1435138}"/>
              </a:ext>
            </a:extLst>
          </p:cNvPr>
          <p:cNvSpPr txBox="1">
            <a:spLocks/>
          </p:cNvSpPr>
          <p:nvPr/>
        </p:nvSpPr>
        <p:spPr>
          <a:xfrm>
            <a:off x="7518601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8FF3526-6BDF-885C-8A8A-638231380A66}"/>
              </a:ext>
            </a:extLst>
          </p:cNvPr>
          <p:cNvSpPr txBox="1">
            <a:spLocks/>
          </p:cNvSpPr>
          <p:nvPr/>
        </p:nvSpPr>
        <p:spPr>
          <a:xfrm>
            <a:off x="9340446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F598EB6-7DFE-38FB-6779-96329C311BAB}"/>
              </a:ext>
            </a:extLst>
          </p:cNvPr>
          <p:cNvSpPr txBox="1">
            <a:spLocks/>
          </p:cNvSpPr>
          <p:nvPr/>
        </p:nvSpPr>
        <p:spPr>
          <a:xfrm>
            <a:off x="10597744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0995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0CAAE5-0E44-AE39-F79C-F641B331C7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8D1EB8E-0659-5EB5-7B55-6085BF2E5D5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AFA2CD-8AD9-0C60-7251-684980BCA2E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Malheureusement, 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cassé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verre de maman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C9C8DE1-4850-BD61-711A-49C0432520F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063BD4E-F253-CC3C-5691-01CB24B09DE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tes chats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3B93068-A3BA-9EAD-21A6-1D9CE1C342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6D667DC-C50D-A3F0-F4BC-436DF5790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75474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CF92303E-585A-14C8-6C0A-C20C75777684}"/>
              </a:ext>
            </a:extLst>
          </p:cNvPr>
          <p:cNvSpPr txBox="1">
            <a:spLocks/>
          </p:cNvSpPr>
          <p:nvPr/>
        </p:nvSpPr>
        <p:spPr>
          <a:xfrm>
            <a:off x="2639822" y="171631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AE6338D-2ACA-1935-6BFD-219F8E4A3A77}"/>
              </a:ext>
            </a:extLst>
          </p:cNvPr>
          <p:cNvSpPr txBox="1">
            <a:spLocks/>
          </p:cNvSpPr>
          <p:nvPr/>
        </p:nvSpPr>
        <p:spPr>
          <a:xfrm>
            <a:off x="5229372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FC9128E-8F8F-909F-F4AC-F49A9C6DA232}"/>
              </a:ext>
            </a:extLst>
          </p:cNvPr>
          <p:cNvSpPr txBox="1">
            <a:spLocks/>
          </p:cNvSpPr>
          <p:nvPr/>
        </p:nvSpPr>
        <p:spPr>
          <a:xfrm>
            <a:off x="6690234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879872E-3D01-B503-7241-57F3E3A51860}"/>
              </a:ext>
            </a:extLst>
          </p:cNvPr>
          <p:cNvSpPr txBox="1">
            <a:spLocks/>
          </p:cNvSpPr>
          <p:nvPr/>
        </p:nvSpPr>
        <p:spPr>
          <a:xfrm>
            <a:off x="8407947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0243BFA-8E4B-5EC7-75AC-30276E4B646F}"/>
              </a:ext>
            </a:extLst>
          </p:cNvPr>
          <p:cNvSpPr txBox="1">
            <a:spLocks/>
          </p:cNvSpPr>
          <p:nvPr/>
        </p:nvSpPr>
        <p:spPr>
          <a:xfrm>
            <a:off x="5812707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E8A3EBA-B6E3-1843-E7E7-71C41F01D6E9}"/>
              </a:ext>
            </a:extLst>
          </p:cNvPr>
          <p:cNvSpPr txBox="1">
            <a:spLocks/>
          </p:cNvSpPr>
          <p:nvPr/>
        </p:nvSpPr>
        <p:spPr>
          <a:xfrm>
            <a:off x="7518601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7F974E7-1932-A107-CF9A-76143B221868}"/>
              </a:ext>
            </a:extLst>
          </p:cNvPr>
          <p:cNvSpPr txBox="1">
            <a:spLocks/>
          </p:cNvSpPr>
          <p:nvPr/>
        </p:nvSpPr>
        <p:spPr>
          <a:xfrm>
            <a:off x="9340446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D126AD1-3EA1-2A20-BFC2-E71DBF79C1B7}"/>
              </a:ext>
            </a:extLst>
          </p:cNvPr>
          <p:cNvSpPr txBox="1">
            <a:spLocks/>
          </p:cNvSpPr>
          <p:nvPr/>
        </p:nvSpPr>
        <p:spPr>
          <a:xfrm>
            <a:off x="10597744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7633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CA81AB-F897-E2CE-F830-F5B75651D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F7C76AC-CAB7-24CC-D474-72AEA0CB52C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25DF01-019C-2547-BA4D-331988562C0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Malheureusement,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as cassé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verre de maman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ABDD171-ED58-2F85-5FBD-AE4B474F0BF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FE80EBA-3FDD-9B6F-D6DD-7A146E795DE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tes chats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90DDB08-477E-CFFA-770E-5DAA62547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CEA21C1-169D-B091-F8BD-1D70E3878F0A}"/>
              </a:ext>
            </a:extLst>
          </p:cNvPr>
          <p:cNvSpPr txBox="1">
            <a:spLocks/>
          </p:cNvSpPr>
          <p:nvPr/>
        </p:nvSpPr>
        <p:spPr>
          <a:xfrm>
            <a:off x="6251470" y="255238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B0A73C1-AE12-8909-5333-BBB63C1B6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45031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8BC54691-2545-8BC8-C1C1-7556F25AC241}"/>
              </a:ext>
            </a:extLst>
          </p:cNvPr>
          <p:cNvSpPr txBox="1">
            <a:spLocks/>
          </p:cNvSpPr>
          <p:nvPr/>
        </p:nvSpPr>
        <p:spPr>
          <a:xfrm>
            <a:off x="2639822" y="171631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06D93B0-6119-F5F2-2EA4-60F363A2FDD5}"/>
              </a:ext>
            </a:extLst>
          </p:cNvPr>
          <p:cNvSpPr txBox="1">
            <a:spLocks/>
          </p:cNvSpPr>
          <p:nvPr/>
        </p:nvSpPr>
        <p:spPr>
          <a:xfrm>
            <a:off x="5081049" y="255238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8D70D6C-BD78-A268-69FC-8280AB4B6E67}"/>
              </a:ext>
            </a:extLst>
          </p:cNvPr>
          <p:cNvSpPr txBox="1">
            <a:spLocks/>
          </p:cNvSpPr>
          <p:nvPr/>
        </p:nvSpPr>
        <p:spPr>
          <a:xfrm>
            <a:off x="5229372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7E7EC23-4EEC-F212-7D2F-1DCF6259DF5D}"/>
              </a:ext>
            </a:extLst>
          </p:cNvPr>
          <p:cNvSpPr txBox="1">
            <a:spLocks/>
          </p:cNvSpPr>
          <p:nvPr/>
        </p:nvSpPr>
        <p:spPr>
          <a:xfrm>
            <a:off x="6690234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F130D3E2-5405-D642-6593-3A368FA3074E}"/>
              </a:ext>
            </a:extLst>
          </p:cNvPr>
          <p:cNvSpPr txBox="1">
            <a:spLocks/>
          </p:cNvSpPr>
          <p:nvPr/>
        </p:nvSpPr>
        <p:spPr>
          <a:xfrm>
            <a:off x="8604591" y="2552384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57FF385-955C-B33C-6016-CE157220D6E6}"/>
              </a:ext>
            </a:extLst>
          </p:cNvPr>
          <p:cNvSpPr txBox="1">
            <a:spLocks/>
          </p:cNvSpPr>
          <p:nvPr/>
        </p:nvSpPr>
        <p:spPr>
          <a:xfrm>
            <a:off x="8407947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EBAEE9E-6FD0-8483-F86A-849792F557E6}"/>
              </a:ext>
            </a:extLst>
          </p:cNvPr>
          <p:cNvSpPr txBox="1">
            <a:spLocks/>
          </p:cNvSpPr>
          <p:nvPr/>
        </p:nvSpPr>
        <p:spPr>
          <a:xfrm>
            <a:off x="5812707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7548094-1284-5132-C21E-E68CB6F0A819}"/>
              </a:ext>
            </a:extLst>
          </p:cNvPr>
          <p:cNvSpPr txBox="1">
            <a:spLocks/>
          </p:cNvSpPr>
          <p:nvPr/>
        </p:nvSpPr>
        <p:spPr>
          <a:xfrm>
            <a:off x="7518601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C403570-F81E-8C3D-32F2-820C816D946F}"/>
              </a:ext>
            </a:extLst>
          </p:cNvPr>
          <p:cNvSpPr txBox="1">
            <a:spLocks/>
          </p:cNvSpPr>
          <p:nvPr/>
        </p:nvSpPr>
        <p:spPr>
          <a:xfrm>
            <a:off x="9340446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7BB7473-6DC8-2D35-7BA9-E6E71C67C2E2}"/>
              </a:ext>
            </a:extLst>
          </p:cNvPr>
          <p:cNvSpPr txBox="1">
            <a:spLocks/>
          </p:cNvSpPr>
          <p:nvPr/>
        </p:nvSpPr>
        <p:spPr>
          <a:xfrm>
            <a:off x="10597744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4280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6384EC-9E54-C2B6-6817-73EAC23AD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00D1594-41D4-A03C-01F0-FEACD082CDF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A0C95C-176A-98BE-A785-8D85D8F5608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Malheureusement,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as cassé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verre de maman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E152E94-47AD-EA7B-E0B0-12B5734D7D8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260A51A-3D31-90DE-4E99-D27D34B4819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tes chats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5AC8F7F-CC72-800A-9B57-6FF4AF03B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D3DB18B-17EF-C653-2FD3-8542058D15F6}"/>
              </a:ext>
            </a:extLst>
          </p:cNvPr>
          <p:cNvSpPr txBox="1">
            <a:spLocks/>
          </p:cNvSpPr>
          <p:nvPr/>
        </p:nvSpPr>
        <p:spPr>
          <a:xfrm>
            <a:off x="6251470" y="255238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4CEAFC2-2D8A-CFE9-7656-44CA6208C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63709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1AF7A0D-A83A-9F74-7A57-72B6E37092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30E5C138-5A8A-4A4B-566C-C36C30F9BBAE}"/>
              </a:ext>
            </a:extLst>
          </p:cNvPr>
          <p:cNvSpPr txBox="1">
            <a:spLocks/>
          </p:cNvSpPr>
          <p:nvPr/>
        </p:nvSpPr>
        <p:spPr>
          <a:xfrm>
            <a:off x="2639822" y="171631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771A6C5-673E-1BD6-6089-8AFBB5B0BF35}"/>
              </a:ext>
            </a:extLst>
          </p:cNvPr>
          <p:cNvSpPr txBox="1">
            <a:spLocks/>
          </p:cNvSpPr>
          <p:nvPr/>
        </p:nvSpPr>
        <p:spPr>
          <a:xfrm>
            <a:off x="5081049" y="255238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DAB3117-64C5-6BCC-89F0-1A4B22A28C2C}"/>
              </a:ext>
            </a:extLst>
          </p:cNvPr>
          <p:cNvSpPr txBox="1">
            <a:spLocks/>
          </p:cNvSpPr>
          <p:nvPr/>
        </p:nvSpPr>
        <p:spPr>
          <a:xfrm>
            <a:off x="5229372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02BC7A0-E4A8-659E-00E7-C1ED5A3A8B2E}"/>
              </a:ext>
            </a:extLst>
          </p:cNvPr>
          <p:cNvSpPr txBox="1">
            <a:spLocks/>
          </p:cNvSpPr>
          <p:nvPr/>
        </p:nvSpPr>
        <p:spPr>
          <a:xfrm>
            <a:off x="6690234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B4BC322-F037-1F4E-6926-8824A1234918}"/>
              </a:ext>
            </a:extLst>
          </p:cNvPr>
          <p:cNvSpPr txBox="1">
            <a:spLocks/>
          </p:cNvSpPr>
          <p:nvPr/>
        </p:nvSpPr>
        <p:spPr>
          <a:xfrm>
            <a:off x="8604591" y="2552384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2BB080D-3962-C97E-6398-2ED130491C7F}"/>
              </a:ext>
            </a:extLst>
          </p:cNvPr>
          <p:cNvSpPr txBox="1">
            <a:spLocks/>
          </p:cNvSpPr>
          <p:nvPr/>
        </p:nvSpPr>
        <p:spPr>
          <a:xfrm>
            <a:off x="8407947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ACB6861-1C2B-F13A-647B-1CEDCA9039AC}"/>
              </a:ext>
            </a:extLst>
          </p:cNvPr>
          <p:cNvSpPr txBox="1">
            <a:spLocks/>
          </p:cNvSpPr>
          <p:nvPr/>
        </p:nvSpPr>
        <p:spPr>
          <a:xfrm>
            <a:off x="5812707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67BE0E0-B384-072E-7131-05CF3E9F5FAE}"/>
              </a:ext>
            </a:extLst>
          </p:cNvPr>
          <p:cNvSpPr txBox="1">
            <a:spLocks/>
          </p:cNvSpPr>
          <p:nvPr/>
        </p:nvSpPr>
        <p:spPr>
          <a:xfrm>
            <a:off x="7518601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CA97A85-7073-9339-F086-A03FB09D7048}"/>
              </a:ext>
            </a:extLst>
          </p:cNvPr>
          <p:cNvSpPr txBox="1">
            <a:spLocks/>
          </p:cNvSpPr>
          <p:nvPr/>
        </p:nvSpPr>
        <p:spPr>
          <a:xfrm>
            <a:off x="9340446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979F967-1A02-CBF9-7666-446EAB13FC0A}"/>
              </a:ext>
            </a:extLst>
          </p:cNvPr>
          <p:cNvSpPr txBox="1">
            <a:spLocks/>
          </p:cNvSpPr>
          <p:nvPr/>
        </p:nvSpPr>
        <p:spPr>
          <a:xfrm>
            <a:off x="10597744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2523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16530-1D5F-F151-8034-5407FC90A3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E4D8571-9CB1-2266-30A7-E17F154F3AB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4DD689-B22D-D290-11CD-8090EDB5D26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Malheureusement,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as cassé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verre de maman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7BAFCA4-F077-F264-0CCB-9E22E98AF53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207C207-9E4F-9FBA-D715-965CDFBDD4F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tes chats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A58E28A-1074-1907-0E54-6A140C887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95C75A5-BD19-F11D-8509-7B2FD573F27A}"/>
              </a:ext>
            </a:extLst>
          </p:cNvPr>
          <p:cNvSpPr txBox="1">
            <a:spLocks/>
          </p:cNvSpPr>
          <p:nvPr/>
        </p:nvSpPr>
        <p:spPr>
          <a:xfrm>
            <a:off x="6251470" y="255238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F99F16B-43A1-4B16-896C-C12161FE58E9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Malheureusement,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chats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cassé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 verre de maman.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8F00F9D-2360-B2F7-097A-68B8020BDE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5F5BCA57-F484-B85A-3DAC-ED9C37DDAD6B}"/>
              </a:ext>
            </a:extLst>
          </p:cNvPr>
          <p:cNvSpPr txBox="1">
            <a:spLocks/>
          </p:cNvSpPr>
          <p:nvPr/>
        </p:nvSpPr>
        <p:spPr>
          <a:xfrm>
            <a:off x="2639822" y="171631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2C196FB-799A-054F-86A0-3C651FDDDAD5}"/>
              </a:ext>
            </a:extLst>
          </p:cNvPr>
          <p:cNvSpPr txBox="1">
            <a:spLocks/>
          </p:cNvSpPr>
          <p:nvPr/>
        </p:nvSpPr>
        <p:spPr>
          <a:xfrm>
            <a:off x="5081049" y="255238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7E612E5-D361-7F92-E469-006E9BFA4606}"/>
              </a:ext>
            </a:extLst>
          </p:cNvPr>
          <p:cNvSpPr txBox="1">
            <a:spLocks/>
          </p:cNvSpPr>
          <p:nvPr/>
        </p:nvSpPr>
        <p:spPr>
          <a:xfrm>
            <a:off x="5229372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BEA6D42-A414-7D03-3448-5B14853A2220}"/>
              </a:ext>
            </a:extLst>
          </p:cNvPr>
          <p:cNvSpPr txBox="1">
            <a:spLocks/>
          </p:cNvSpPr>
          <p:nvPr/>
        </p:nvSpPr>
        <p:spPr>
          <a:xfrm>
            <a:off x="6690234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7CD5E6D-A29E-4080-F18B-1D36CC3AADC0}"/>
              </a:ext>
            </a:extLst>
          </p:cNvPr>
          <p:cNvSpPr txBox="1">
            <a:spLocks/>
          </p:cNvSpPr>
          <p:nvPr/>
        </p:nvSpPr>
        <p:spPr>
          <a:xfrm>
            <a:off x="8604591" y="2552384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88FC939-9042-91BE-F484-E5BF01791CE9}"/>
              </a:ext>
            </a:extLst>
          </p:cNvPr>
          <p:cNvSpPr txBox="1">
            <a:spLocks/>
          </p:cNvSpPr>
          <p:nvPr/>
        </p:nvSpPr>
        <p:spPr>
          <a:xfrm>
            <a:off x="8407947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F1AA800-753F-145A-A9ED-0D000B0DC695}"/>
              </a:ext>
            </a:extLst>
          </p:cNvPr>
          <p:cNvSpPr txBox="1">
            <a:spLocks/>
          </p:cNvSpPr>
          <p:nvPr/>
        </p:nvSpPr>
        <p:spPr>
          <a:xfrm>
            <a:off x="5812707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FE12FF9-EC2C-CA0F-AB8C-8ADC77FFCAA6}"/>
              </a:ext>
            </a:extLst>
          </p:cNvPr>
          <p:cNvSpPr txBox="1">
            <a:spLocks/>
          </p:cNvSpPr>
          <p:nvPr/>
        </p:nvSpPr>
        <p:spPr>
          <a:xfrm>
            <a:off x="7518601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A314D20-0035-9CB8-D6F0-C49B87FBE3FA}"/>
              </a:ext>
            </a:extLst>
          </p:cNvPr>
          <p:cNvSpPr txBox="1">
            <a:spLocks/>
          </p:cNvSpPr>
          <p:nvPr/>
        </p:nvSpPr>
        <p:spPr>
          <a:xfrm>
            <a:off x="9340446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57DCA07-912D-5B11-18E8-0BB3E966545F}"/>
              </a:ext>
            </a:extLst>
          </p:cNvPr>
          <p:cNvSpPr txBox="1">
            <a:spLocks/>
          </p:cNvSpPr>
          <p:nvPr/>
        </p:nvSpPr>
        <p:spPr>
          <a:xfrm>
            <a:off x="10597744" y="1716313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0879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A19A5-B880-036C-38CE-4B91DD2DC8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4EDF5B2-A90F-14A0-ADC8-1C9174C6CEF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0FE066-D30B-9320-5A3A-D7FA7A9E8E2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soleil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réchauffera doucement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vacanciers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EE62114-E5B1-ACD2-5C82-2942DEE5E04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FA021BE-9927-FB87-2870-6D0666D1A9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35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712F3D-C08E-F30A-0CC5-29989E7418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4790F01-87A1-8442-2199-173DF731B6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1CE8B3-C375-ED58-01D4-C68C916AEEC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soleil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réchauffera doucement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vacanciers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4BECFEA-1AAF-C728-30E4-C52F98158B1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14184C3-5697-35E6-104C-78CF5851DEA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9E33A99-A6B3-C61F-4E66-D13282FA39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131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E6A2AF-8080-5171-2163-A28FA18D05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5920D88-CFE6-69E6-75A3-E249B19C1C3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C00EA3-F7A1-90B4-BD90-F19816D81A3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soleil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réchauffera doucement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vacanciers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0EA002A-A70F-FA02-50AC-5A4F9CCC9DD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77C4F96-A25C-51D7-6246-56B3F92042B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777EC92-313F-A4B8-52C2-D89F71E2B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5239974-36FE-55D8-18B8-0C9F3E505A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43104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183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96E39E-C841-D104-E456-A17487EB2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03FBFA9-4D98-EB51-CD51-943B2930FC2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343106-10F9-AD78-922A-443155EE3FE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soleil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réchauffera doucement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vacanciers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740113D-353A-DA2F-6F06-59116AA3CCF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C3BC078-D068-35EB-667B-B6B619A7B50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F25BF9D-EDB4-3704-11A5-5C686F890C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AB59661-56B9-55BE-EB15-3511E1992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19569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4839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690C0-5F88-3DD9-48AA-0C3A204D4C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13C890-CFCF-D55E-6985-E3DF5490E0C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2DD477-C622-3152-CCEB-B17BDA02150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soleil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réchauffera doucement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vacanciers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A055A8B-CF42-C245-03AC-E17820D949E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89E36AA-5924-359E-2C3B-274429A8CE0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EDD93C5-3166-E9DE-4802-60A5D8C66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D93C6FE-98BB-6CC9-35E7-B2D2B418C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8588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229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26381E-6234-18C8-2CD6-1F80F17626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A4BAA4A-1D16-68D8-02F4-930C9420D32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DAB514-399D-0348-A6E0-8FFCE0FFBD7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soleil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réchauffera doucement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vacanciers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A64BB15-5EF0-FCB5-FBDC-ADAE56F3E57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7305E3B-2016-A285-2A58-1C4F732B87E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685B222-0D00-000C-7121-BB1C9D0CD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9DD9D52-95D7-75D1-E049-6E1FD3C9B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49294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06AA146B-1B1B-690B-5510-71EABD9AE943}"/>
              </a:ext>
            </a:extLst>
          </p:cNvPr>
          <p:cNvSpPr txBox="1">
            <a:spLocks/>
          </p:cNvSpPr>
          <p:nvPr/>
        </p:nvSpPr>
        <p:spPr>
          <a:xfrm>
            <a:off x="1979336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963E6BA-5BD3-46F2-BEE6-A2E79D25F782}"/>
              </a:ext>
            </a:extLst>
          </p:cNvPr>
          <p:cNvSpPr txBox="1">
            <a:spLocks/>
          </p:cNvSpPr>
          <p:nvPr/>
        </p:nvSpPr>
        <p:spPr>
          <a:xfrm>
            <a:off x="101749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37CBE0D-7D84-ECF4-294F-200B88E0025A}"/>
              </a:ext>
            </a:extLst>
          </p:cNvPr>
          <p:cNvSpPr txBox="1">
            <a:spLocks/>
          </p:cNvSpPr>
          <p:nvPr/>
        </p:nvSpPr>
        <p:spPr>
          <a:xfrm>
            <a:off x="3964309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064236C-F5BE-E87E-FD82-F441BBF3C1C9}"/>
              </a:ext>
            </a:extLst>
          </p:cNvPr>
          <p:cNvSpPr txBox="1">
            <a:spLocks/>
          </p:cNvSpPr>
          <p:nvPr/>
        </p:nvSpPr>
        <p:spPr>
          <a:xfrm>
            <a:off x="676889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79F7B72-0D8D-C758-2DE6-DE61629E5D70}"/>
              </a:ext>
            </a:extLst>
          </p:cNvPr>
          <p:cNvSpPr txBox="1">
            <a:spLocks/>
          </p:cNvSpPr>
          <p:nvPr/>
        </p:nvSpPr>
        <p:spPr>
          <a:xfrm>
            <a:off x="857296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6DDC5F3-A370-3036-A532-F09F4DC9ED48}"/>
              </a:ext>
            </a:extLst>
          </p:cNvPr>
          <p:cNvSpPr txBox="1">
            <a:spLocks/>
          </p:cNvSpPr>
          <p:nvPr/>
        </p:nvSpPr>
        <p:spPr>
          <a:xfrm>
            <a:off x="10049184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8941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F8C485-9E83-0990-A5B6-7C11A784A3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A975D6-42FE-4196-E156-3FEE95EA89F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C5492F-788F-FD6A-752A-68F5A64D0D7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soleil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réchauffera doucement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vacanciers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F39DE6F-0E4B-A931-7569-50612CD79DD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0271C91-96D2-55C5-6369-E6C8C4E0C42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10F7BC1-0E59-5CDC-FE6F-BCBA7FAB71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3575AC8-28D1-8074-CCBA-FC7585FCB0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07550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C787939-B99F-D832-F523-E8BB0EC67D24}"/>
              </a:ext>
            </a:extLst>
          </p:cNvPr>
          <p:cNvSpPr txBox="1">
            <a:spLocks/>
          </p:cNvSpPr>
          <p:nvPr/>
        </p:nvSpPr>
        <p:spPr>
          <a:xfrm>
            <a:off x="1979336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76321DC-7920-417B-4F6C-1C1AE887B8C5}"/>
              </a:ext>
            </a:extLst>
          </p:cNvPr>
          <p:cNvSpPr txBox="1">
            <a:spLocks/>
          </p:cNvSpPr>
          <p:nvPr/>
        </p:nvSpPr>
        <p:spPr>
          <a:xfrm>
            <a:off x="101749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D42904F-ACE1-7777-C15C-AD8B06122E32}"/>
              </a:ext>
            </a:extLst>
          </p:cNvPr>
          <p:cNvSpPr txBox="1">
            <a:spLocks/>
          </p:cNvSpPr>
          <p:nvPr/>
        </p:nvSpPr>
        <p:spPr>
          <a:xfrm>
            <a:off x="3964309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1C33619-BA0C-AF35-A1E4-07E683DA1775}"/>
              </a:ext>
            </a:extLst>
          </p:cNvPr>
          <p:cNvSpPr txBox="1">
            <a:spLocks/>
          </p:cNvSpPr>
          <p:nvPr/>
        </p:nvSpPr>
        <p:spPr>
          <a:xfrm>
            <a:off x="676889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A7AC242-4640-020D-10FD-2E2CBDF2DF0D}"/>
              </a:ext>
            </a:extLst>
          </p:cNvPr>
          <p:cNvSpPr txBox="1">
            <a:spLocks/>
          </p:cNvSpPr>
          <p:nvPr/>
        </p:nvSpPr>
        <p:spPr>
          <a:xfrm>
            <a:off x="857296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A093F9E-AD09-BF29-1100-54A505A18820}"/>
              </a:ext>
            </a:extLst>
          </p:cNvPr>
          <p:cNvSpPr txBox="1">
            <a:spLocks/>
          </p:cNvSpPr>
          <p:nvPr/>
        </p:nvSpPr>
        <p:spPr>
          <a:xfrm>
            <a:off x="10049184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0920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F214AF-E5A3-5A7D-5A60-6D8EE1D73B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B698A1F-F6D1-A45F-08A2-F54B2333B71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C411A8-A93A-B7EC-EEFC-40059412181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soleil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réchauffera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doucement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vacanciers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277A426-B028-4886-451E-0860F6DC8A3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24EF5C-D078-0BF9-BD52-2A146E4990A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F9293CB-63DC-2D51-C76C-0EE4A71849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A3A21DD-4AED-F2EC-FB5E-769AC6DC369B}"/>
              </a:ext>
            </a:extLst>
          </p:cNvPr>
          <p:cNvSpPr txBox="1">
            <a:spLocks/>
          </p:cNvSpPr>
          <p:nvPr/>
        </p:nvSpPr>
        <p:spPr>
          <a:xfrm>
            <a:off x="3853859" y="26067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8912825-64CB-CB84-1B4B-70B23DF5D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78343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3442294-77BD-D422-6412-E125DA37869C}"/>
              </a:ext>
            </a:extLst>
          </p:cNvPr>
          <p:cNvSpPr txBox="1">
            <a:spLocks/>
          </p:cNvSpPr>
          <p:nvPr/>
        </p:nvSpPr>
        <p:spPr>
          <a:xfrm>
            <a:off x="1979336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DC7F9ED-4772-8A40-3FC0-6B0B52BE2DD2}"/>
              </a:ext>
            </a:extLst>
          </p:cNvPr>
          <p:cNvSpPr txBox="1">
            <a:spLocks/>
          </p:cNvSpPr>
          <p:nvPr/>
        </p:nvSpPr>
        <p:spPr>
          <a:xfrm>
            <a:off x="101749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57D4D6B-B5E4-F80B-2A83-79942BC3D02B}"/>
              </a:ext>
            </a:extLst>
          </p:cNvPr>
          <p:cNvSpPr txBox="1">
            <a:spLocks/>
          </p:cNvSpPr>
          <p:nvPr/>
        </p:nvSpPr>
        <p:spPr>
          <a:xfrm>
            <a:off x="3964309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96AB18E-478E-0881-1B2E-F87FA95E3353}"/>
              </a:ext>
            </a:extLst>
          </p:cNvPr>
          <p:cNvSpPr txBox="1">
            <a:spLocks/>
          </p:cNvSpPr>
          <p:nvPr/>
        </p:nvSpPr>
        <p:spPr>
          <a:xfrm>
            <a:off x="1493486" y="26067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FCD8496-7798-4F80-B2C6-2E22699201AB}"/>
              </a:ext>
            </a:extLst>
          </p:cNvPr>
          <p:cNvSpPr txBox="1">
            <a:spLocks/>
          </p:cNvSpPr>
          <p:nvPr/>
        </p:nvSpPr>
        <p:spPr>
          <a:xfrm>
            <a:off x="676889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6B9A221-A420-7A28-5BC5-23943A2C3F95}"/>
              </a:ext>
            </a:extLst>
          </p:cNvPr>
          <p:cNvSpPr txBox="1">
            <a:spLocks/>
          </p:cNvSpPr>
          <p:nvPr/>
        </p:nvSpPr>
        <p:spPr>
          <a:xfrm>
            <a:off x="857296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24AA6D0-0363-945A-3386-133B1DF2E237}"/>
              </a:ext>
            </a:extLst>
          </p:cNvPr>
          <p:cNvSpPr txBox="1">
            <a:spLocks/>
          </p:cNvSpPr>
          <p:nvPr/>
        </p:nvSpPr>
        <p:spPr>
          <a:xfrm>
            <a:off x="10049184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A6A6EC0-8E24-FA6D-E8F0-69A77280518F}"/>
              </a:ext>
            </a:extLst>
          </p:cNvPr>
          <p:cNvSpPr txBox="1">
            <a:spLocks/>
          </p:cNvSpPr>
          <p:nvPr/>
        </p:nvSpPr>
        <p:spPr>
          <a:xfrm>
            <a:off x="9402406" y="2606798"/>
            <a:ext cx="174945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21527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1ACE9-DB3B-7D4C-F8BE-C94466D0D1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B4307E4-CA77-AD17-18F9-A2A4E9D6845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5DF069-C663-8D8F-6E9A-DAEAE5336B4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soleil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réchauffera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doucement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vacanciers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0C2FB83-AAE1-B435-760E-8E98515A909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11F2179-7958-C401-366C-B226F901035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ils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54EBCC4-4820-6C78-7175-C672B94A2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1BEBC08-DF00-449C-7BA4-A7548481E308}"/>
              </a:ext>
            </a:extLst>
          </p:cNvPr>
          <p:cNvSpPr txBox="1">
            <a:spLocks/>
          </p:cNvSpPr>
          <p:nvPr/>
        </p:nvSpPr>
        <p:spPr>
          <a:xfrm>
            <a:off x="3853859" y="26067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21C9677-41D8-9A69-0979-D810AF0545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66199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F70593F-3C7A-57F9-DE8E-E50DABAC7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826D7C12-9D5F-4AEE-B223-C66C2A12E175}"/>
              </a:ext>
            </a:extLst>
          </p:cNvPr>
          <p:cNvSpPr txBox="1">
            <a:spLocks/>
          </p:cNvSpPr>
          <p:nvPr/>
        </p:nvSpPr>
        <p:spPr>
          <a:xfrm>
            <a:off x="1979336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405DB8B-0DA4-C439-BB62-30D7517C61DF}"/>
              </a:ext>
            </a:extLst>
          </p:cNvPr>
          <p:cNvSpPr txBox="1">
            <a:spLocks/>
          </p:cNvSpPr>
          <p:nvPr/>
        </p:nvSpPr>
        <p:spPr>
          <a:xfrm>
            <a:off x="101749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E5BD63B-25F5-6CBA-87C7-709D7471FE63}"/>
              </a:ext>
            </a:extLst>
          </p:cNvPr>
          <p:cNvSpPr txBox="1">
            <a:spLocks/>
          </p:cNvSpPr>
          <p:nvPr/>
        </p:nvSpPr>
        <p:spPr>
          <a:xfrm>
            <a:off x="3964309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99A737F-ADBB-4DA7-ACE9-3C1C62F249A4}"/>
              </a:ext>
            </a:extLst>
          </p:cNvPr>
          <p:cNvSpPr txBox="1">
            <a:spLocks/>
          </p:cNvSpPr>
          <p:nvPr/>
        </p:nvSpPr>
        <p:spPr>
          <a:xfrm>
            <a:off x="1493486" y="26067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FAC85FA-9B52-7E30-29F1-5EF861CD091B}"/>
              </a:ext>
            </a:extLst>
          </p:cNvPr>
          <p:cNvSpPr txBox="1">
            <a:spLocks/>
          </p:cNvSpPr>
          <p:nvPr/>
        </p:nvSpPr>
        <p:spPr>
          <a:xfrm>
            <a:off x="676889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3DCD30D-621B-392B-78C1-1710A7656AAE}"/>
              </a:ext>
            </a:extLst>
          </p:cNvPr>
          <p:cNvSpPr txBox="1">
            <a:spLocks/>
          </p:cNvSpPr>
          <p:nvPr/>
        </p:nvSpPr>
        <p:spPr>
          <a:xfrm>
            <a:off x="857296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496835C-54E0-8814-A559-5ABEB3BEA5EC}"/>
              </a:ext>
            </a:extLst>
          </p:cNvPr>
          <p:cNvSpPr txBox="1">
            <a:spLocks/>
          </p:cNvSpPr>
          <p:nvPr/>
        </p:nvSpPr>
        <p:spPr>
          <a:xfrm>
            <a:off x="10049184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2E227B5-0370-F568-42DA-3876BA2569D6}"/>
              </a:ext>
            </a:extLst>
          </p:cNvPr>
          <p:cNvSpPr txBox="1">
            <a:spLocks/>
          </p:cNvSpPr>
          <p:nvPr/>
        </p:nvSpPr>
        <p:spPr>
          <a:xfrm>
            <a:off x="9402406" y="2606798"/>
            <a:ext cx="174945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01832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424958-76E2-2DC7-019D-31266AF70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07953A3-266F-BAAC-98F2-8DB0CAC41ED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513EDDE-ACA8-C510-2B01-91F60B9428A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soleil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réchauffera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doucement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vacanciers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2C00D39-E5AA-D8ED-EACD-E012B85A513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59F5BDD-2E3E-C6AC-AFE4-6BEFD648F9C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ils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D616F8E-C2B6-2957-EE53-93EB7A3646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AA7B618-500B-E593-3C2C-DA40C9181017}"/>
              </a:ext>
            </a:extLst>
          </p:cNvPr>
          <p:cNvSpPr txBox="1">
            <a:spLocks/>
          </p:cNvSpPr>
          <p:nvPr/>
        </p:nvSpPr>
        <p:spPr>
          <a:xfrm>
            <a:off x="3853859" y="26067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FF743B7-FCA1-7120-2630-9A9BADC5086F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réchaufferont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doucement les vacanciers.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56E1EB8-96EB-4B6B-B239-34926AA6A1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86F77BB9-90E3-1CB5-166E-7B03806D4D7B}"/>
              </a:ext>
            </a:extLst>
          </p:cNvPr>
          <p:cNvSpPr txBox="1">
            <a:spLocks/>
          </p:cNvSpPr>
          <p:nvPr/>
        </p:nvSpPr>
        <p:spPr>
          <a:xfrm>
            <a:off x="1979336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DAB2AB7-B25D-BA41-B4BA-E330B0874B23}"/>
              </a:ext>
            </a:extLst>
          </p:cNvPr>
          <p:cNvSpPr txBox="1">
            <a:spLocks/>
          </p:cNvSpPr>
          <p:nvPr/>
        </p:nvSpPr>
        <p:spPr>
          <a:xfrm>
            <a:off x="101749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8BCBCDF-8BDC-04F6-F9EC-90FC61984939}"/>
              </a:ext>
            </a:extLst>
          </p:cNvPr>
          <p:cNvSpPr txBox="1">
            <a:spLocks/>
          </p:cNvSpPr>
          <p:nvPr/>
        </p:nvSpPr>
        <p:spPr>
          <a:xfrm>
            <a:off x="3964309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F5AE90F-3C61-93BA-BDBB-D0B85475FBB1}"/>
              </a:ext>
            </a:extLst>
          </p:cNvPr>
          <p:cNvSpPr txBox="1">
            <a:spLocks/>
          </p:cNvSpPr>
          <p:nvPr/>
        </p:nvSpPr>
        <p:spPr>
          <a:xfrm>
            <a:off x="1493486" y="26067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4F5D7C2-549F-8CF1-42DF-F1A7BD833A5E}"/>
              </a:ext>
            </a:extLst>
          </p:cNvPr>
          <p:cNvSpPr txBox="1">
            <a:spLocks/>
          </p:cNvSpPr>
          <p:nvPr/>
        </p:nvSpPr>
        <p:spPr>
          <a:xfrm>
            <a:off x="676889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87B80CC-3602-0818-6EBE-C0FB864F92E0}"/>
              </a:ext>
            </a:extLst>
          </p:cNvPr>
          <p:cNvSpPr txBox="1">
            <a:spLocks/>
          </p:cNvSpPr>
          <p:nvPr/>
        </p:nvSpPr>
        <p:spPr>
          <a:xfrm>
            <a:off x="857296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A101FBE-E7E3-98B7-F9CE-61ACD0B7B28E}"/>
              </a:ext>
            </a:extLst>
          </p:cNvPr>
          <p:cNvSpPr txBox="1">
            <a:spLocks/>
          </p:cNvSpPr>
          <p:nvPr/>
        </p:nvSpPr>
        <p:spPr>
          <a:xfrm>
            <a:off x="10049184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43CD70C-CA54-8422-2084-4B537C5BA5B9}"/>
              </a:ext>
            </a:extLst>
          </p:cNvPr>
          <p:cNvSpPr txBox="1">
            <a:spLocks/>
          </p:cNvSpPr>
          <p:nvPr/>
        </p:nvSpPr>
        <p:spPr>
          <a:xfrm>
            <a:off x="9402406" y="2606798"/>
            <a:ext cx="174945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6509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EA2B14-BB01-ED47-54A0-8FE3C3175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4701EC4-E80B-4273-24FB-AD1F36EDC6E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9D4437-6B6A-784C-84A4-9795A0327D6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cheval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poursuivait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l’intrus sans relâche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F7B5FBC-EBD6-47E5-47A2-905C3B562EA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0398CE9-348E-EB4B-9FC5-865308E252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785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CC5C30-20C1-4FF0-DA50-6EC68F4BEC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DEFD3F5-2EBD-D397-3AEF-7EE79712419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B0CDA5-4493-DDD4-FFFD-9AF1DA44357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cheval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poursuivait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l’intrus sans relâche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CC5C5BE-5941-D122-9A6E-C535697CDBA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7A25BA9-F473-0C12-D16A-BDAAA79856F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4732718-377E-EA8A-D2F2-DDE7953662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796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EF811-8B8B-DBF8-D57B-D910A03DB7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8E617F3-A694-F3FB-2EBC-6AF643FEEAD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D5F093-A666-6BFA-8754-A82F6F951C0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cheval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poursuivait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l’intrus sans relâche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F990518-0CFC-8B39-3113-376937F8927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7ED5E08-05F0-5F8A-A85F-4EBA37AAA6E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7DC3B90-2235-CE50-0D29-E13068DF31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169F199-A134-A37C-8746-9319EB5B4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95269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0545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A2F6A6-BC8B-DB78-0FC2-F678BFC51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97F67E-7A11-C890-057D-6FFDEB3A115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04D86C-7B2D-B01E-4D85-782F6CD7007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cheval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poursuivait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l’intrus sans relâche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04F0555-B0ED-DFE4-7A21-B8056F25545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1BE1D3-71F1-F6AD-E2FE-31634810CCF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55CF8B6-B1B2-E93B-C8A2-7E63ACB4F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EE6E279-BEFE-9A20-E599-4BCF42B50A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54109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3728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9ED78F-9D2D-7C67-D30B-813A77309C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64166D5-B0F2-291C-0079-94BBCAA8CE3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E234143-432D-BBF8-295E-4514304F229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cheval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poursuivait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l’intrus sans relâche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81BA04E-ED29-9766-6F1C-E56980DBE3C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617C4FB-3BF6-A49D-975F-1B8440D2808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C3E14A0-E28E-1071-3F48-B62E76E23C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84189AE-03BC-46B7-DCB7-0448B0CF7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5035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762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1ED62-9AB4-D98D-CABD-FC7711798D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5A5A6DB-076D-CE16-93E4-B42648B9DC8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AF80EF8-9672-1E30-37C0-4131705543C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cheval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poursuivait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l’intrus sans relâche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A97C310-32ED-A8C1-380D-4D3E832F8CE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6C6FBA1-D118-2362-BF49-A927616152C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72FE985-E904-86CF-7337-1BE3502E8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14D5645-35A4-5C93-9B68-A21AF9A8E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9104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AFBECB6C-E6E8-7AE6-6390-89F01B470349}"/>
              </a:ext>
            </a:extLst>
          </p:cNvPr>
          <p:cNvSpPr txBox="1">
            <a:spLocks/>
          </p:cNvSpPr>
          <p:nvPr/>
        </p:nvSpPr>
        <p:spPr>
          <a:xfrm>
            <a:off x="1133761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139C968-013D-AA01-4BBC-DCD8D9979A75}"/>
              </a:ext>
            </a:extLst>
          </p:cNvPr>
          <p:cNvSpPr txBox="1">
            <a:spLocks/>
          </p:cNvSpPr>
          <p:nvPr/>
        </p:nvSpPr>
        <p:spPr>
          <a:xfrm>
            <a:off x="2332154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6406804-FE9B-C513-E98E-6312B40CABCF}"/>
              </a:ext>
            </a:extLst>
          </p:cNvPr>
          <p:cNvSpPr txBox="1">
            <a:spLocks/>
          </p:cNvSpPr>
          <p:nvPr/>
        </p:nvSpPr>
        <p:spPr>
          <a:xfrm>
            <a:off x="4668929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8130AB6-0BD4-E2F2-F621-93004C77BCDF}"/>
              </a:ext>
            </a:extLst>
          </p:cNvPr>
          <p:cNvSpPr txBox="1">
            <a:spLocks/>
          </p:cNvSpPr>
          <p:nvPr/>
        </p:nvSpPr>
        <p:spPr>
          <a:xfrm>
            <a:off x="6365770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64AB415-632E-2C55-2761-2AE1B7384C09}"/>
              </a:ext>
            </a:extLst>
          </p:cNvPr>
          <p:cNvSpPr txBox="1">
            <a:spLocks/>
          </p:cNvSpPr>
          <p:nvPr/>
        </p:nvSpPr>
        <p:spPr>
          <a:xfrm>
            <a:off x="8710611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E5EE0DE-BA3C-2DFC-CB18-0022CB08E415}"/>
              </a:ext>
            </a:extLst>
          </p:cNvPr>
          <p:cNvSpPr txBox="1">
            <a:spLocks/>
          </p:cNvSpPr>
          <p:nvPr/>
        </p:nvSpPr>
        <p:spPr>
          <a:xfrm>
            <a:off x="10268867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8B917AE-9C15-4382-21E9-0386F9098FC3}"/>
              </a:ext>
            </a:extLst>
          </p:cNvPr>
          <p:cNvSpPr txBox="1">
            <a:spLocks/>
          </p:cNvSpPr>
          <p:nvPr/>
        </p:nvSpPr>
        <p:spPr>
          <a:xfrm>
            <a:off x="7307672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08330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6AF1F1-37BA-A691-A89E-438812868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9A08618-D9A2-80C2-A84D-4B5DC94EECD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63B7DC-28D6-0649-916C-DEB97AEAC5E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cheval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poursuivait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l’intrus sans relâche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2B28417-473F-0B45-8EA6-1690C6BC277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B6A3863-0CC2-FCC7-D0D7-8978C3690D5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07E52F2-1468-C0EA-7995-5B5C161EF0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0DE1FD6-5519-26E3-93C7-20A7B59C05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79282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31E19E25-501D-5CB4-3D1F-13735C80971D}"/>
              </a:ext>
            </a:extLst>
          </p:cNvPr>
          <p:cNvSpPr txBox="1">
            <a:spLocks/>
          </p:cNvSpPr>
          <p:nvPr/>
        </p:nvSpPr>
        <p:spPr>
          <a:xfrm>
            <a:off x="1133761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6492828-438E-7D2B-7971-FE9C351F7FB1}"/>
              </a:ext>
            </a:extLst>
          </p:cNvPr>
          <p:cNvSpPr txBox="1">
            <a:spLocks/>
          </p:cNvSpPr>
          <p:nvPr/>
        </p:nvSpPr>
        <p:spPr>
          <a:xfrm>
            <a:off x="2332154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5000C5B-DC86-5030-4243-A004787F645F}"/>
              </a:ext>
            </a:extLst>
          </p:cNvPr>
          <p:cNvSpPr txBox="1">
            <a:spLocks/>
          </p:cNvSpPr>
          <p:nvPr/>
        </p:nvSpPr>
        <p:spPr>
          <a:xfrm>
            <a:off x="4668929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3CB8190-7FA0-1692-CE8D-43514C209054}"/>
              </a:ext>
            </a:extLst>
          </p:cNvPr>
          <p:cNvSpPr txBox="1">
            <a:spLocks/>
          </p:cNvSpPr>
          <p:nvPr/>
        </p:nvSpPr>
        <p:spPr>
          <a:xfrm>
            <a:off x="6365770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A2425F5-44C5-32B2-CDCA-2AEBAEC9DB22}"/>
              </a:ext>
            </a:extLst>
          </p:cNvPr>
          <p:cNvSpPr txBox="1">
            <a:spLocks/>
          </p:cNvSpPr>
          <p:nvPr/>
        </p:nvSpPr>
        <p:spPr>
          <a:xfrm>
            <a:off x="8710611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95D11E1-F9C7-223F-016C-92BB834DD2AD}"/>
              </a:ext>
            </a:extLst>
          </p:cNvPr>
          <p:cNvSpPr txBox="1">
            <a:spLocks/>
          </p:cNvSpPr>
          <p:nvPr/>
        </p:nvSpPr>
        <p:spPr>
          <a:xfrm>
            <a:off x="10268867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CCF0D85-2B49-6B11-B2AF-ED6CC9496ECC}"/>
              </a:ext>
            </a:extLst>
          </p:cNvPr>
          <p:cNvSpPr txBox="1">
            <a:spLocks/>
          </p:cNvSpPr>
          <p:nvPr/>
        </p:nvSpPr>
        <p:spPr>
          <a:xfrm>
            <a:off x="7307672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25367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2B686-3821-7095-1E2D-BE7715279F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6A4B6DF-3BDC-4699-C21E-87D2E1418C3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1FA3CA-2BBB-43DC-1B33-3F4D1ABDD98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cheval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poursuivait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l’intrus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sans relâche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53D7F1C-5F75-A9FE-6DBB-3A3B576F5F1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80A181-D455-905C-ACA6-BDF958318FE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81C3525-FCD2-A87E-7119-F267FF159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2F9F201-9D4A-1DA0-5ED2-E0C7510F008E}"/>
              </a:ext>
            </a:extLst>
          </p:cNvPr>
          <p:cNvSpPr txBox="1">
            <a:spLocks/>
          </p:cNvSpPr>
          <p:nvPr/>
        </p:nvSpPr>
        <p:spPr>
          <a:xfrm>
            <a:off x="4548330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BBDCE28-1583-FB3B-7250-C60F6401A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4091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8401B63B-52EB-4314-EA4E-54B247F8240F}"/>
              </a:ext>
            </a:extLst>
          </p:cNvPr>
          <p:cNvSpPr txBox="1">
            <a:spLocks/>
          </p:cNvSpPr>
          <p:nvPr/>
        </p:nvSpPr>
        <p:spPr>
          <a:xfrm>
            <a:off x="1133761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36BC117-1565-FD4A-DE0A-447E6BD9F311}"/>
              </a:ext>
            </a:extLst>
          </p:cNvPr>
          <p:cNvSpPr txBox="1">
            <a:spLocks/>
          </p:cNvSpPr>
          <p:nvPr/>
        </p:nvSpPr>
        <p:spPr>
          <a:xfrm>
            <a:off x="2332154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2BC9F6B-3536-C5C6-B0CE-76C5F29A9D53}"/>
              </a:ext>
            </a:extLst>
          </p:cNvPr>
          <p:cNvSpPr txBox="1">
            <a:spLocks/>
          </p:cNvSpPr>
          <p:nvPr/>
        </p:nvSpPr>
        <p:spPr>
          <a:xfrm>
            <a:off x="1877327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917CFAD-E404-BA7B-BA73-440AC4468A91}"/>
              </a:ext>
            </a:extLst>
          </p:cNvPr>
          <p:cNvSpPr txBox="1">
            <a:spLocks/>
          </p:cNvSpPr>
          <p:nvPr/>
        </p:nvSpPr>
        <p:spPr>
          <a:xfrm>
            <a:off x="4668929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0D14F79-0C3C-500E-AF22-2FFC8652A768}"/>
              </a:ext>
            </a:extLst>
          </p:cNvPr>
          <p:cNvSpPr txBox="1">
            <a:spLocks/>
          </p:cNvSpPr>
          <p:nvPr/>
        </p:nvSpPr>
        <p:spPr>
          <a:xfrm>
            <a:off x="6365770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D7AD163-44D6-BC7C-9EDF-0221A5619719}"/>
              </a:ext>
            </a:extLst>
          </p:cNvPr>
          <p:cNvSpPr txBox="1">
            <a:spLocks/>
          </p:cNvSpPr>
          <p:nvPr/>
        </p:nvSpPr>
        <p:spPr>
          <a:xfrm>
            <a:off x="8710611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BC141E7-01F0-FA73-5C32-23E441077B41}"/>
              </a:ext>
            </a:extLst>
          </p:cNvPr>
          <p:cNvSpPr txBox="1">
            <a:spLocks/>
          </p:cNvSpPr>
          <p:nvPr/>
        </p:nvSpPr>
        <p:spPr>
          <a:xfrm>
            <a:off x="6510408" y="2649868"/>
            <a:ext cx="214473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9DA7317-3C9E-5C7D-211C-AB0A86C6ADE6}"/>
              </a:ext>
            </a:extLst>
          </p:cNvPr>
          <p:cNvSpPr txBox="1">
            <a:spLocks/>
          </p:cNvSpPr>
          <p:nvPr/>
        </p:nvSpPr>
        <p:spPr>
          <a:xfrm>
            <a:off x="10268867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9BCD958-5163-8B1A-8C85-0589F4F69A0D}"/>
              </a:ext>
            </a:extLst>
          </p:cNvPr>
          <p:cNvSpPr txBox="1">
            <a:spLocks/>
          </p:cNvSpPr>
          <p:nvPr/>
        </p:nvSpPr>
        <p:spPr>
          <a:xfrm>
            <a:off x="7307672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83442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326DB3-600F-DAAD-A8E0-3767D6B384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3490B1E-390C-3A09-D0C8-6DAA3F213F0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4D1B5E-6397-F755-6DE9-2B27271BB81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cheval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poursuivait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l’intrus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sans relâche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A72F5E2-BB1F-DBE7-A16B-19EA526603A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AEA50AF-AE93-951D-3A8A-594565A0BA9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1B6D2B2-2F49-016F-504D-E0CBA0DD37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2A8CB71-F509-A28E-C861-2A6C730CC5E9}"/>
              </a:ext>
            </a:extLst>
          </p:cNvPr>
          <p:cNvSpPr txBox="1">
            <a:spLocks/>
          </p:cNvSpPr>
          <p:nvPr/>
        </p:nvSpPr>
        <p:spPr>
          <a:xfrm>
            <a:off x="4548330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55C0D37-6366-3D04-4AA2-628A7471F4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18594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14733B8-E936-1549-BD45-0A485959FC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44FBC9E5-399F-F539-6394-54F3912C2551}"/>
              </a:ext>
            </a:extLst>
          </p:cNvPr>
          <p:cNvSpPr txBox="1">
            <a:spLocks/>
          </p:cNvSpPr>
          <p:nvPr/>
        </p:nvSpPr>
        <p:spPr>
          <a:xfrm>
            <a:off x="1133761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8977075-9D7A-6608-D451-5D52EA54F010}"/>
              </a:ext>
            </a:extLst>
          </p:cNvPr>
          <p:cNvSpPr txBox="1">
            <a:spLocks/>
          </p:cNvSpPr>
          <p:nvPr/>
        </p:nvSpPr>
        <p:spPr>
          <a:xfrm>
            <a:off x="2332154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3263FD2-08EC-80B0-68FB-A7884D8BF366}"/>
              </a:ext>
            </a:extLst>
          </p:cNvPr>
          <p:cNvSpPr txBox="1">
            <a:spLocks/>
          </p:cNvSpPr>
          <p:nvPr/>
        </p:nvSpPr>
        <p:spPr>
          <a:xfrm>
            <a:off x="1877327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186A427-2F29-8EE7-7BAD-9AA2F4CFDF6E}"/>
              </a:ext>
            </a:extLst>
          </p:cNvPr>
          <p:cNvSpPr txBox="1">
            <a:spLocks/>
          </p:cNvSpPr>
          <p:nvPr/>
        </p:nvSpPr>
        <p:spPr>
          <a:xfrm>
            <a:off x="4668929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1AF72F4-7EB3-F099-BCB9-24A83FE74FE8}"/>
              </a:ext>
            </a:extLst>
          </p:cNvPr>
          <p:cNvSpPr txBox="1">
            <a:spLocks/>
          </p:cNvSpPr>
          <p:nvPr/>
        </p:nvSpPr>
        <p:spPr>
          <a:xfrm>
            <a:off x="6365770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7D19C35-B216-7552-5C28-8BAA4301E9C5}"/>
              </a:ext>
            </a:extLst>
          </p:cNvPr>
          <p:cNvSpPr txBox="1">
            <a:spLocks/>
          </p:cNvSpPr>
          <p:nvPr/>
        </p:nvSpPr>
        <p:spPr>
          <a:xfrm>
            <a:off x="8710611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84BA4AA-36DC-954A-414E-0C3101637647}"/>
              </a:ext>
            </a:extLst>
          </p:cNvPr>
          <p:cNvSpPr txBox="1">
            <a:spLocks/>
          </p:cNvSpPr>
          <p:nvPr/>
        </p:nvSpPr>
        <p:spPr>
          <a:xfrm>
            <a:off x="6510408" y="2649868"/>
            <a:ext cx="214473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585B496-589A-1659-3748-61D1EE855990}"/>
              </a:ext>
            </a:extLst>
          </p:cNvPr>
          <p:cNvSpPr txBox="1">
            <a:spLocks/>
          </p:cNvSpPr>
          <p:nvPr/>
        </p:nvSpPr>
        <p:spPr>
          <a:xfrm>
            <a:off x="10268867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139B9F0-0381-186D-B67B-A148FB9A7202}"/>
              </a:ext>
            </a:extLst>
          </p:cNvPr>
          <p:cNvSpPr txBox="1">
            <a:spLocks/>
          </p:cNvSpPr>
          <p:nvPr/>
        </p:nvSpPr>
        <p:spPr>
          <a:xfrm>
            <a:off x="7307672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02588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28EDC0-8F1A-EF40-3674-4ED8F61828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4287A3A-457F-7365-7BE1-FE2B476028D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B04D52-FFE3-1E25-D63C-C60D2E67F85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cheval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poursuivait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l’intrus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sans relâche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9AFC3A2-2D1C-AB5D-AE06-7DA5F9C4220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67F0A9-AB23-1844-A200-68C3B2D0C69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E92D2F3-CF82-D15A-2721-C7F28BAE36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B02C56C-6646-658F-0338-8332E35506B5}"/>
              </a:ext>
            </a:extLst>
          </p:cNvPr>
          <p:cNvSpPr txBox="1">
            <a:spLocks/>
          </p:cNvSpPr>
          <p:nvPr/>
        </p:nvSpPr>
        <p:spPr>
          <a:xfrm>
            <a:off x="4548330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8C15986-734F-3864-6DAB-B1EFF8FEB00B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poursuivions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l’intrus sans relâche.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09E6CD1-AD64-F3C0-19DA-BBFD2D7049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899CD768-8CCC-5479-8783-1EA32F1A1FB1}"/>
              </a:ext>
            </a:extLst>
          </p:cNvPr>
          <p:cNvSpPr txBox="1">
            <a:spLocks/>
          </p:cNvSpPr>
          <p:nvPr/>
        </p:nvSpPr>
        <p:spPr>
          <a:xfrm>
            <a:off x="1133761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706471D-6177-FCC1-12F6-1DCEF84598DB}"/>
              </a:ext>
            </a:extLst>
          </p:cNvPr>
          <p:cNvSpPr txBox="1">
            <a:spLocks/>
          </p:cNvSpPr>
          <p:nvPr/>
        </p:nvSpPr>
        <p:spPr>
          <a:xfrm>
            <a:off x="2332154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8C9C4CD-7958-278B-90DE-3EA63036316E}"/>
              </a:ext>
            </a:extLst>
          </p:cNvPr>
          <p:cNvSpPr txBox="1">
            <a:spLocks/>
          </p:cNvSpPr>
          <p:nvPr/>
        </p:nvSpPr>
        <p:spPr>
          <a:xfrm>
            <a:off x="1877327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213D2B9-87AE-F0A4-359F-2E6E634220E5}"/>
              </a:ext>
            </a:extLst>
          </p:cNvPr>
          <p:cNvSpPr txBox="1">
            <a:spLocks/>
          </p:cNvSpPr>
          <p:nvPr/>
        </p:nvSpPr>
        <p:spPr>
          <a:xfrm>
            <a:off x="4668929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0B4417D-6061-3728-40F3-E1499F47C6A3}"/>
              </a:ext>
            </a:extLst>
          </p:cNvPr>
          <p:cNvSpPr txBox="1">
            <a:spLocks/>
          </p:cNvSpPr>
          <p:nvPr/>
        </p:nvSpPr>
        <p:spPr>
          <a:xfrm>
            <a:off x="6365770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B4F0BD5D-0D35-4D56-ABCF-AC1361439CD8}"/>
              </a:ext>
            </a:extLst>
          </p:cNvPr>
          <p:cNvSpPr txBox="1">
            <a:spLocks/>
          </p:cNvSpPr>
          <p:nvPr/>
        </p:nvSpPr>
        <p:spPr>
          <a:xfrm>
            <a:off x="8710611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A4719E4-46B7-A833-576E-4FB0A0610652}"/>
              </a:ext>
            </a:extLst>
          </p:cNvPr>
          <p:cNvSpPr txBox="1">
            <a:spLocks/>
          </p:cNvSpPr>
          <p:nvPr/>
        </p:nvSpPr>
        <p:spPr>
          <a:xfrm>
            <a:off x="6510408" y="2649868"/>
            <a:ext cx="214473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3C5A0E2-A4B5-6576-1122-4201189DB9F8}"/>
              </a:ext>
            </a:extLst>
          </p:cNvPr>
          <p:cNvSpPr txBox="1">
            <a:spLocks/>
          </p:cNvSpPr>
          <p:nvPr/>
        </p:nvSpPr>
        <p:spPr>
          <a:xfrm>
            <a:off x="10268867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8261EBB-DE15-C880-A648-DA75586AD866}"/>
              </a:ext>
            </a:extLst>
          </p:cNvPr>
          <p:cNvSpPr txBox="1">
            <a:spLocks/>
          </p:cNvSpPr>
          <p:nvPr/>
        </p:nvSpPr>
        <p:spPr>
          <a:xfrm>
            <a:off x="7307672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1445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3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s’il y en a.</a:t>
            </a:r>
            <a:endParaRPr lang="fr-FR" sz="2400" b="1" u="sng" dirty="0">
              <a:solidFill>
                <a:schemeClr val="tx1"/>
              </a:solidFill>
              <a:latin typeface="Calibri"/>
            </a:endParaRP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à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forme demandée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3856368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91A85C-9A6D-ED43-E016-478C728555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90D9B62-297B-525C-983C-44C8846CE43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6A6761-D9B0-2A85-F9C3-C3B99F19FA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 blanc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bondit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le champ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DC84824-0DDE-0DF1-AE46-937D98BEF21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D3E51EF-8890-E083-475E-A9843E08D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411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B82BA0-920C-943C-74BB-B8F119C04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3261703-5220-4E80-0DCA-02C6DCD1C25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704FDF-0B4F-D4B2-9E4D-2A44ABF83A5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 blanc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bondit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le champ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A4A2431-F429-6B5D-AA95-67D26C1D0DC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A29B088-AD47-FE44-8917-65897900C11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BD37671-DD37-B2E9-1E5A-548AE3889A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3798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165257-D2C8-087F-2AA8-E99899D446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9315AD4-A1E7-489F-AEC7-72DAFB7352A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958B98-DAD6-2312-6F0A-B2B7241BA25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 blanc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bondit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le champ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683B8AC-6691-8642-5C2D-B6B29F3AA2C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99A2FC1-AC2D-3334-72B9-AD5CAE0ED2D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01B85B4-A96C-17A4-99CC-608E1D76F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F795C53-4080-9CB9-D16E-AA65839BA9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83130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0459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59D501-C8A8-74DD-8B30-526FD341D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BF0FBD5-35BC-1071-6B70-22A2DA6E059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CB78FD-E7AD-4B42-FC35-900968E67F3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 blanc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bondit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le champ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55BC0D4-D7E4-0C8F-A7ED-79ABD14C6EB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F16D9A9-C7E3-7E81-1745-DF36DEF435E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D3254E7-FF3D-DE03-8BB4-5675B00A10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9A16B79-9D99-C543-6F47-04057971D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21234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0722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ECFC2C-B995-D038-0E1B-3D32615673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2173BF8-FEBC-5075-5437-621DDCDDAD5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33F962-CC53-16FB-5ED7-3B1608B3D65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 blanc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bondit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le champ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BA984CC-A8F3-1F48-0581-1C8E4277AB8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56FDC33-2065-F76C-F089-F546260B4AB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4BD324D-1822-440B-A45F-EEBB4BF68B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AF87986-CE57-07E1-8E9C-76614772D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14352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361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7F280E-6C75-C02B-E909-20BDD3CD67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E24AE13-A625-4639-2FE1-518A18C824B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9FAE837-04EE-AA65-BC0E-EBAAD04A182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 blanc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bondit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le champ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0B529CE-B35E-4B51-6D7A-8300CDCF127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B0D0E92-F35D-6A87-FB61-C98C7A484EB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6B3A013-C6DD-B25E-79DE-D6208173C6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4DC13EA-7370-AE8A-9694-80129D668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30112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3EEE6E65-2653-A327-45CE-4D9EB57431F2}"/>
              </a:ext>
            </a:extLst>
          </p:cNvPr>
          <p:cNvSpPr txBox="1">
            <a:spLocks/>
          </p:cNvSpPr>
          <p:nvPr/>
        </p:nvSpPr>
        <p:spPr>
          <a:xfrm>
            <a:off x="1723694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D37A120-C6A8-2ED5-0EB1-98D9FF1196EB}"/>
              </a:ext>
            </a:extLst>
          </p:cNvPr>
          <p:cNvSpPr txBox="1">
            <a:spLocks/>
          </p:cNvSpPr>
          <p:nvPr/>
        </p:nvSpPr>
        <p:spPr>
          <a:xfrm>
            <a:off x="4278943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F93C926-E4E9-CCA4-2EA7-F8B0B0129307}"/>
              </a:ext>
            </a:extLst>
          </p:cNvPr>
          <p:cNvSpPr txBox="1">
            <a:spLocks/>
          </p:cNvSpPr>
          <p:nvPr/>
        </p:nvSpPr>
        <p:spPr>
          <a:xfrm>
            <a:off x="5838973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49CD3DE-234D-89A6-86CA-7033DCBF4A28}"/>
              </a:ext>
            </a:extLst>
          </p:cNvPr>
          <p:cNvSpPr txBox="1">
            <a:spLocks/>
          </p:cNvSpPr>
          <p:nvPr/>
        </p:nvSpPr>
        <p:spPr>
          <a:xfrm>
            <a:off x="7466986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E6FA254-0DF1-1EB5-ED0E-DB9A351FCC20}"/>
              </a:ext>
            </a:extLst>
          </p:cNvPr>
          <p:cNvSpPr txBox="1">
            <a:spLocks/>
          </p:cNvSpPr>
          <p:nvPr/>
        </p:nvSpPr>
        <p:spPr>
          <a:xfrm>
            <a:off x="8425478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200AA18-8E52-F018-DB3A-B982B2423F58}"/>
              </a:ext>
            </a:extLst>
          </p:cNvPr>
          <p:cNvSpPr txBox="1">
            <a:spLocks/>
          </p:cNvSpPr>
          <p:nvPr/>
        </p:nvSpPr>
        <p:spPr>
          <a:xfrm>
            <a:off x="2836166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67D543D-6390-AB5C-F0AA-6C8F861126F4}"/>
              </a:ext>
            </a:extLst>
          </p:cNvPr>
          <p:cNvSpPr txBox="1">
            <a:spLocks/>
          </p:cNvSpPr>
          <p:nvPr/>
        </p:nvSpPr>
        <p:spPr>
          <a:xfrm>
            <a:off x="9680959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5459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602142-DD16-D2C0-779F-2A721812F3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463D9C6-7315-BA52-22A7-B8D15A2FB77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4F8EB7-53E0-0B1C-13BE-AD1BB9BF2F3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 blanc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bondit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le champ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3BB9CF8-9679-2956-0732-1C47013F607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0F39E03-7A1C-7AC2-8A48-54C340FB2A4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C94B196-6C8D-797B-9444-58BC62059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4F4E8CA-EE00-177B-62AD-8E6E17ED4D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23432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B57EACE4-BC5A-C78F-BBD2-6E1656C1C0C5}"/>
              </a:ext>
            </a:extLst>
          </p:cNvPr>
          <p:cNvSpPr txBox="1">
            <a:spLocks/>
          </p:cNvSpPr>
          <p:nvPr/>
        </p:nvSpPr>
        <p:spPr>
          <a:xfrm>
            <a:off x="1723694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EEEE9C2-1E6F-4F20-E5C0-D4D642F08355}"/>
              </a:ext>
            </a:extLst>
          </p:cNvPr>
          <p:cNvSpPr txBox="1">
            <a:spLocks/>
          </p:cNvSpPr>
          <p:nvPr/>
        </p:nvSpPr>
        <p:spPr>
          <a:xfrm>
            <a:off x="4278943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428E381-5951-C89B-EDB1-1F68AC9FA8C3}"/>
              </a:ext>
            </a:extLst>
          </p:cNvPr>
          <p:cNvSpPr txBox="1">
            <a:spLocks/>
          </p:cNvSpPr>
          <p:nvPr/>
        </p:nvSpPr>
        <p:spPr>
          <a:xfrm>
            <a:off x="5838973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9609285-F99D-498E-1B3A-49AFDB57BBEC}"/>
              </a:ext>
            </a:extLst>
          </p:cNvPr>
          <p:cNvSpPr txBox="1">
            <a:spLocks/>
          </p:cNvSpPr>
          <p:nvPr/>
        </p:nvSpPr>
        <p:spPr>
          <a:xfrm>
            <a:off x="7466986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588308A-303E-A3A2-B7B8-EA0BEC2072D4}"/>
              </a:ext>
            </a:extLst>
          </p:cNvPr>
          <p:cNvSpPr txBox="1">
            <a:spLocks/>
          </p:cNvSpPr>
          <p:nvPr/>
        </p:nvSpPr>
        <p:spPr>
          <a:xfrm>
            <a:off x="8425478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49BABA3-C841-2741-E947-8CBB2384F9A0}"/>
              </a:ext>
            </a:extLst>
          </p:cNvPr>
          <p:cNvSpPr txBox="1">
            <a:spLocks/>
          </p:cNvSpPr>
          <p:nvPr/>
        </p:nvSpPr>
        <p:spPr>
          <a:xfrm>
            <a:off x="2836166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F931BB5-D95A-BE42-9774-D96D071A0806}"/>
              </a:ext>
            </a:extLst>
          </p:cNvPr>
          <p:cNvSpPr txBox="1">
            <a:spLocks/>
          </p:cNvSpPr>
          <p:nvPr/>
        </p:nvSpPr>
        <p:spPr>
          <a:xfrm>
            <a:off x="9680959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09079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77E897-BA52-6417-20C4-AB95C0923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C4D49F5-FF1B-A205-81EE-20E00C40B7C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75FD6D-02FE-3DF9-86E5-76407BF2494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 blanc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bondit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le champ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CB090C8-0889-5805-62CE-A563909B019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FA09503-9B95-6111-80F1-0A6EF7200A5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5711330-1C7B-838E-43B1-49989B40CC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0EAC619-FB0C-5209-538A-5457EF9BD175}"/>
              </a:ext>
            </a:extLst>
          </p:cNvPr>
          <p:cNvSpPr txBox="1">
            <a:spLocks/>
          </p:cNvSpPr>
          <p:nvPr/>
        </p:nvSpPr>
        <p:spPr>
          <a:xfrm>
            <a:off x="5747874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1214F37-B33A-F93B-6025-24CCDA2815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1372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3F0947B4-D37C-0B28-0FDA-D0A73983587D}"/>
              </a:ext>
            </a:extLst>
          </p:cNvPr>
          <p:cNvSpPr txBox="1">
            <a:spLocks/>
          </p:cNvSpPr>
          <p:nvPr/>
        </p:nvSpPr>
        <p:spPr>
          <a:xfrm>
            <a:off x="1723694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16ADCC8-96F0-0744-F03E-146EC1BBAB87}"/>
              </a:ext>
            </a:extLst>
          </p:cNvPr>
          <p:cNvSpPr txBox="1">
            <a:spLocks/>
          </p:cNvSpPr>
          <p:nvPr/>
        </p:nvSpPr>
        <p:spPr>
          <a:xfrm>
            <a:off x="4278943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DD48000-A149-0B69-D3ED-D046BA9EE624}"/>
              </a:ext>
            </a:extLst>
          </p:cNvPr>
          <p:cNvSpPr txBox="1">
            <a:spLocks/>
          </p:cNvSpPr>
          <p:nvPr/>
        </p:nvSpPr>
        <p:spPr>
          <a:xfrm>
            <a:off x="3096532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3089AFA-FEBF-FD33-2B9B-B98172630853}"/>
              </a:ext>
            </a:extLst>
          </p:cNvPr>
          <p:cNvSpPr txBox="1">
            <a:spLocks/>
          </p:cNvSpPr>
          <p:nvPr/>
        </p:nvSpPr>
        <p:spPr>
          <a:xfrm>
            <a:off x="5838973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9B798C1-92AA-1E6C-BFC9-24D6AE12769F}"/>
              </a:ext>
            </a:extLst>
          </p:cNvPr>
          <p:cNvSpPr txBox="1">
            <a:spLocks/>
          </p:cNvSpPr>
          <p:nvPr/>
        </p:nvSpPr>
        <p:spPr>
          <a:xfrm>
            <a:off x="7466986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7B4C9CE-6007-23CC-0A8C-9A90C8491CFD}"/>
              </a:ext>
            </a:extLst>
          </p:cNvPr>
          <p:cNvSpPr txBox="1">
            <a:spLocks/>
          </p:cNvSpPr>
          <p:nvPr/>
        </p:nvSpPr>
        <p:spPr>
          <a:xfrm>
            <a:off x="8425478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EE122D5-5739-7338-E9A5-14098EC1693F}"/>
              </a:ext>
            </a:extLst>
          </p:cNvPr>
          <p:cNvSpPr txBox="1">
            <a:spLocks/>
          </p:cNvSpPr>
          <p:nvPr/>
        </p:nvSpPr>
        <p:spPr>
          <a:xfrm>
            <a:off x="2836166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FB35917-0DC8-9B3E-7D30-0787938A24F6}"/>
              </a:ext>
            </a:extLst>
          </p:cNvPr>
          <p:cNvSpPr txBox="1">
            <a:spLocks/>
          </p:cNvSpPr>
          <p:nvPr/>
        </p:nvSpPr>
        <p:spPr>
          <a:xfrm>
            <a:off x="9680959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1026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D1E452-B47F-90E4-7A7F-2403D1D39A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6F2D5B1-C514-164C-AAC3-F91DFED5CE8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966A75-5308-0784-005C-A0EEB7AFB12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 blanc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bondit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le champ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28F7173-0A3F-9992-9CAD-32EABE93175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B7F3B11-93C6-BAA6-0011-09EFCED88A3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elles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16D99DD-036E-79EC-6ACB-27215CE7C6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B5C78F5-F9FC-C9BB-ADC3-B886DA89AABF}"/>
              </a:ext>
            </a:extLst>
          </p:cNvPr>
          <p:cNvSpPr txBox="1">
            <a:spLocks/>
          </p:cNvSpPr>
          <p:nvPr/>
        </p:nvSpPr>
        <p:spPr>
          <a:xfrm>
            <a:off x="5747874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CBE8B08-CE34-9B85-A3B4-AB53A6259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699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01E63CD-C298-C89B-D481-8833C2F54B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6F42F42E-6D16-758C-41DE-5A20085EE8AF}"/>
              </a:ext>
            </a:extLst>
          </p:cNvPr>
          <p:cNvSpPr txBox="1">
            <a:spLocks/>
          </p:cNvSpPr>
          <p:nvPr/>
        </p:nvSpPr>
        <p:spPr>
          <a:xfrm>
            <a:off x="1723694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30A60B6-B22C-E028-DD95-27836D2BED57}"/>
              </a:ext>
            </a:extLst>
          </p:cNvPr>
          <p:cNvSpPr txBox="1">
            <a:spLocks/>
          </p:cNvSpPr>
          <p:nvPr/>
        </p:nvSpPr>
        <p:spPr>
          <a:xfrm>
            <a:off x="4278943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D5594C0-8061-C507-5539-F91D1C46AD9B}"/>
              </a:ext>
            </a:extLst>
          </p:cNvPr>
          <p:cNvSpPr txBox="1">
            <a:spLocks/>
          </p:cNvSpPr>
          <p:nvPr/>
        </p:nvSpPr>
        <p:spPr>
          <a:xfrm>
            <a:off x="3096532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DD285F9-019F-6ACF-1535-08C2A9FC2E57}"/>
              </a:ext>
            </a:extLst>
          </p:cNvPr>
          <p:cNvSpPr txBox="1">
            <a:spLocks/>
          </p:cNvSpPr>
          <p:nvPr/>
        </p:nvSpPr>
        <p:spPr>
          <a:xfrm>
            <a:off x="5838973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DB30DBD-1AB3-F80D-78AE-968FBC10F228}"/>
              </a:ext>
            </a:extLst>
          </p:cNvPr>
          <p:cNvSpPr txBox="1">
            <a:spLocks/>
          </p:cNvSpPr>
          <p:nvPr/>
        </p:nvSpPr>
        <p:spPr>
          <a:xfrm>
            <a:off x="7466986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2FE7409-8DDB-AC38-DB9D-9FF14CD9479C}"/>
              </a:ext>
            </a:extLst>
          </p:cNvPr>
          <p:cNvSpPr txBox="1">
            <a:spLocks/>
          </p:cNvSpPr>
          <p:nvPr/>
        </p:nvSpPr>
        <p:spPr>
          <a:xfrm>
            <a:off x="8425478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4CB3567-E2E7-C24C-ED46-5BD8FB9D35EC}"/>
              </a:ext>
            </a:extLst>
          </p:cNvPr>
          <p:cNvSpPr txBox="1">
            <a:spLocks/>
          </p:cNvSpPr>
          <p:nvPr/>
        </p:nvSpPr>
        <p:spPr>
          <a:xfrm>
            <a:off x="2836166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E8030E1-34D4-116A-495A-055B419DB3DA}"/>
              </a:ext>
            </a:extLst>
          </p:cNvPr>
          <p:cNvSpPr txBox="1">
            <a:spLocks/>
          </p:cNvSpPr>
          <p:nvPr/>
        </p:nvSpPr>
        <p:spPr>
          <a:xfrm>
            <a:off x="9680959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25688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2AF275-2BA5-2B19-631E-1964D0439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6372080-2F8A-D901-FCF7-E17CF2B3A5B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AD5E52-AB05-FAB8-43B8-645ADCB25CD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 blanc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bondit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le champ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58F110D-C2CA-45D5-BDEF-BC07509BA23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A442B81-AC5C-AB59-D859-0B1A58C1407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elles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1D331AB-4CAA-553A-8B1C-221A64A1C4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0870F2F-7E46-AD17-EF2F-77F79BF83262}"/>
              </a:ext>
            </a:extLst>
          </p:cNvPr>
          <p:cNvSpPr txBox="1">
            <a:spLocks/>
          </p:cNvSpPr>
          <p:nvPr/>
        </p:nvSpPr>
        <p:spPr>
          <a:xfrm>
            <a:off x="5747874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C4411A3-7103-5A45-A75D-AA305D43C73D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bondissent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dans le champ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DE68347-5400-97A6-D2C2-16E7C87012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736260ED-6FD7-9670-8CF5-B547E56E83CB}"/>
              </a:ext>
            </a:extLst>
          </p:cNvPr>
          <p:cNvSpPr txBox="1">
            <a:spLocks/>
          </p:cNvSpPr>
          <p:nvPr/>
        </p:nvSpPr>
        <p:spPr>
          <a:xfrm>
            <a:off x="1723694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D284C93-1B33-84DA-8080-6BC8F10C80B8}"/>
              </a:ext>
            </a:extLst>
          </p:cNvPr>
          <p:cNvSpPr txBox="1">
            <a:spLocks/>
          </p:cNvSpPr>
          <p:nvPr/>
        </p:nvSpPr>
        <p:spPr>
          <a:xfrm>
            <a:off x="4278943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9E85282-C960-12A7-FE79-FA518E9C897C}"/>
              </a:ext>
            </a:extLst>
          </p:cNvPr>
          <p:cNvSpPr txBox="1">
            <a:spLocks/>
          </p:cNvSpPr>
          <p:nvPr/>
        </p:nvSpPr>
        <p:spPr>
          <a:xfrm>
            <a:off x="3096532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92D1877-4EDB-CC50-5168-D16D6D9EFC6D}"/>
              </a:ext>
            </a:extLst>
          </p:cNvPr>
          <p:cNvSpPr txBox="1">
            <a:spLocks/>
          </p:cNvSpPr>
          <p:nvPr/>
        </p:nvSpPr>
        <p:spPr>
          <a:xfrm>
            <a:off x="5838973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E3979E4-D9C9-38B8-395D-060FCC0198B9}"/>
              </a:ext>
            </a:extLst>
          </p:cNvPr>
          <p:cNvSpPr txBox="1">
            <a:spLocks/>
          </p:cNvSpPr>
          <p:nvPr/>
        </p:nvSpPr>
        <p:spPr>
          <a:xfrm>
            <a:off x="7466986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900B275-99A9-36F8-F736-F2EB57238496}"/>
              </a:ext>
            </a:extLst>
          </p:cNvPr>
          <p:cNvSpPr txBox="1">
            <a:spLocks/>
          </p:cNvSpPr>
          <p:nvPr/>
        </p:nvSpPr>
        <p:spPr>
          <a:xfrm>
            <a:off x="8425478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EF0407C-2E6C-7AD3-80B6-7021A64E62D1}"/>
              </a:ext>
            </a:extLst>
          </p:cNvPr>
          <p:cNvSpPr txBox="1">
            <a:spLocks/>
          </p:cNvSpPr>
          <p:nvPr/>
        </p:nvSpPr>
        <p:spPr>
          <a:xfrm>
            <a:off x="2836166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146015A-6F46-8F56-2647-EFF4E6FE80C6}"/>
              </a:ext>
            </a:extLst>
          </p:cNvPr>
          <p:cNvSpPr txBox="1">
            <a:spLocks/>
          </p:cNvSpPr>
          <p:nvPr/>
        </p:nvSpPr>
        <p:spPr>
          <a:xfrm>
            <a:off x="9680959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852077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553888-E697-2B98-410D-660BD922D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51A88BE-DE65-B0F1-1A05-AA924EAD7C8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925C04-6BA7-2DF7-402A-8E6B745F0F5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Malheureusement, 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cassé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verre de maman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8B8D7CF-A9B5-3958-716C-4134FCBCC75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tes chats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9CAFCAC-1C13-DF95-956E-9D7B1CAF3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422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BACA9-50B6-29EC-5ED4-74BB65F86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1973314-EBA9-3DC1-D838-6C5BAB9FF3C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54A15-64A7-C03F-64B0-CEC3D97768F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Malheureusement, 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cassé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verre de maman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CA022AA-BA5F-009B-5CC6-5D4680138DA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25F8FA2-7E78-B819-9D1E-2AFEE01F1F8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tes chats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E654148-D5C1-F978-2FAD-7D8EF5F8CD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50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D7579-967D-47F9-7269-47FAD1CA67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A63F836-22B5-4B01-D95A-ADA2269276C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7C6732-90AD-722C-BE5E-E6AF5810612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Malheureusement, 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cassé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verre de maman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7092F13-4A6B-921B-F40A-F2B8AE624BF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AE77D34-E7A6-C408-A821-412F1EE7A8F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tes chats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1CE21DC-7129-3627-D41E-116BC4277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43E09AE-6091-106E-EDBD-7E4EB95003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99876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138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6C971F-E8EA-7D1A-91A0-4F125216F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0D8959C-10B9-19AA-2283-BA17C4D55D4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FA5D49-1EB5-10DB-8456-897194E3C9F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Malheureusement, 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cassé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verre de maman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94544CD-AC97-5C98-043F-101C3545DF9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710F1C6-BAAE-1C06-9A57-84FB6E06ED7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tes chats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19A5813-116F-0B35-5F66-120516308D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F110002-2740-DCE1-0C7B-A64779D831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72806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381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1005</TotalTime>
  <Words>1767</Words>
  <Application>Microsoft Office PowerPoint</Application>
  <PresentationFormat>Grand écran</PresentationFormat>
  <Paragraphs>473</Paragraphs>
  <Slides>52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52</vt:i4>
      </vt:variant>
    </vt:vector>
  </HeadingPairs>
  <TitlesOfParts>
    <vt:vector size="57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47</cp:revision>
  <dcterms:created xsi:type="dcterms:W3CDTF">2024-11-28T14:19:02Z</dcterms:created>
  <dcterms:modified xsi:type="dcterms:W3CDTF">2025-07-01T14:11:24Z</dcterms:modified>
</cp:coreProperties>
</file>